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7f38d715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7f38d715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7f38d715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7f38d715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7f38d715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7f38d715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7f38d715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7f38d715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7f38d715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7f38d715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7f38d715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7f38d715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7f38d715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7f38d715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8c385640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8c38564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8c38564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8c38564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8c38564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8c3856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7f38d715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7f38d715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8c38564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8c38564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8c38564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8c38564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8c385640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8c385640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8c385640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8c385640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8c385640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8c385640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8c385640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8c38564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8c385640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8c385640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8c385640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8c38564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8c385640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8c385640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7f38d715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7f38d715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7f38d715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7f38d715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7f38d715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7f38d715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7f38d715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7f38d715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7f38d7158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7f38d715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7f38d715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7f38d715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7f38d715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7f38d715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Database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Spotify Clone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Attribute untuk Category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Attribute untuk Playlist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Attribute untuk Podcast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Attribute untuk Episode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Attribute untuk User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Attribute untuk Concert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Relasi Entity Artist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Relasi Entity Album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Relasi Entity Song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Relasi Entity Playlist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Relasi Entity Podcast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Relasi Entity Episode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Relasi Entity Concert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Relasi Follow Artist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Relasi Like Song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Relasi Follow Playlist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Informasi Relasi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304" name="Google Shape;304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Implementasi di MySQL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Implementasi di PostgreSQL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database design spotify clone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Tidak ada implementasi SQL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Entity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Diagram Entity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Attribute untuk Artist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Attribute untuk Album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Attribute untuk Song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