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1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8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1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notesMasterIdLst>
    <p:notesMasterId r:id="rId17"/>
  </p:notesMasterIdLst>
  <p:sldIdLst>
    <p:sldId id="256" r:id="rId18"/>
    <p:sldId id="257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9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0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1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4880F51-364F-4467-BAC8-06B1D688F9A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20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21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1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3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4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34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34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5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47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47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48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9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0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1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1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61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61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2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4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74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75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58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59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4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5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6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3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6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8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9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0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1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785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786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94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9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98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99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4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5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0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3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19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20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21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24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825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826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53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66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67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80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80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7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4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5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939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940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ubTitle"/>
          </p:nvPr>
        </p:nvSpPr>
        <p:spPr>
          <a:xfrm>
            <a:off x="718200" y="3722760"/>
            <a:ext cx="777240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718200" y="7433640"/>
            <a:ext cx="77724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700880" y="535572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470088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70" name="PlaceHolder 5"/>
          <p:cNvSpPr>
            <a:spLocks noGrp="1"/>
          </p:cNvSpPr>
          <p:nvPr>
            <p:ph type="body"/>
          </p:nvPr>
        </p:nvSpPr>
        <p:spPr>
          <a:xfrm>
            <a:off x="718200" y="7433640"/>
            <a:ext cx="3792600" cy="18972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074" name="" descr=""/>
          <p:cNvPicPr/>
          <p:nvPr/>
        </p:nvPicPr>
        <p:blipFill>
          <a:blip r:embed="rId2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1075" name="" descr=""/>
          <p:cNvPicPr/>
          <p:nvPr/>
        </p:nvPicPr>
        <p:blipFill>
          <a:blip r:embed="rId3"/>
          <a:stretch/>
        </p:blipFill>
        <p:spPr>
          <a:xfrm>
            <a:off x="2111760" y="5355360"/>
            <a:ext cx="4985280" cy="397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subTitle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7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8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1E90D9F7-DE34-457D-A121-7C61522587A2}" type="slidenum">
              <a:rPr b="0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&lt;number&gt;</a:t>
            </a:fld>
            <a:endParaRPr b="0" lang="en-US" sz="1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08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09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C75ADC10-6E9A-4D98-B809-C88E60A87E18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44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44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7310FB59-9813-4DCF-9265-012AD8E5E0C6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578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579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CB1D137F-E54E-456A-AF52-93E49CC24D6A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71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71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7FF536E7-BF0F-49E9-B253-E368C1451B92}" type="slidenum">
              <a:rPr b="0" lang="en-US" sz="1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PlaceHolder 1"/>
          <p:cNvSpPr>
            <a:spLocks noGrp="1"/>
          </p:cNvSpPr>
          <p:nvPr>
            <p:ph type="title"/>
          </p:nvPr>
        </p:nvSpPr>
        <p:spPr>
          <a:xfrm>
            <a:off x="718200" y="3722760"/>
            <a:ext cx="7772400" cy="130644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72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en-US" sz="372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8" name="PlaceHolder 2"/>
          <p:cNvSpPr>
            <a:spLocks noGrp="1"/>
          </p:cNvSpPr>
          <p:nvPr>
            <p:ph type="body"/>
          </p:nvPr>
        </p:nvSpPr>
        <p:spPr>
          <a:xfrm>
            <a:off x="718200" y="5355720"/>
            <a:ext cx="7772400" cy="3977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218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89" name="PlaceHolder 3"/>
          <p:cNvSpPr>
            <a:spLocks noGrp="1"/>
          </p:cNvSpPr>
          <p:nvPr>
            <p:ph type="dt"/>
          </p:nvPr>
        </p:nvSpPr>
        <p:spPr>
          <a:xfrm>
            <a:off x="457200" y="624672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0" name="PlaceHolder 4"/>
          <p:cNvSpPr>
            <a:spLocks noGrp="1"/>
          </p:cNvSpPr>
          <p:nvPr>
            <p:ph type="ftr"/>
          </p:nvPr>
        </p:nvSpPr>
        <p:spPr>
          <a:xfrm>
            <a:off x="3126960" y="624672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1" name="PlaceHolder 5"/>
          <p:cNvSpPr>
            <a:spLocks noGrp="1"/>
          </p:cNvSpPr>
          <p:nvPr>
            <p:ph type="sldNum"/>
          </p:nvPr>
        </p:nvSpPr>
        <p:spPr>
          <a:xfrm>
            <a:off x="6555960" y="624672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1FAB7F79-D6DC-457F-97DB-B0E98EEE02F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2" name="CustomShape 6"/>
          <p:cNvSpPr/>
          <p:nvPr/>
        </p:nvSpPr>
        <p:spPr>
          <a:xfrm>
            <a:off x="0" y="2468880"/>
            <a:ext cx="457200" cy="979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484440" y="955800"/>
            <a:ext cx="944640" cy="70776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824280" y="1266840"/>
            <a:ext cx="228600" cy="130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3735360" y="1266840"/>
            <a:ext cx="3597480" cy="264960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110200" y="2235240"/>
            <a:ext cx="711000" cy="49860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 rot="2700000">
            <a:off x="5063040" y="3020040"/>
            <a:ext cx="2030400" cy="6336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 rot="2700000">
            <a:off x="7278480" y="4017240"/>
            <a:ext cx="1087200" cy="995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 rot="2100000">
            <a:off x="5788440" y="2145240"/>
            <a:ext cx="2235960" cy="654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 rot="2100000">
            <a:off x="7625880" y="3642480"/>
            <a:ext cx="1200960" cy="10306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 rot="1560000">
            <a:off x="5775840" y="2061000"/>
            <a:ext cx="2168640" cy="5655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 rot="1560000">
            <a:off x="7707600" y="3163320"/>
            <a:ext cx="1164240" cy="888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"/>
          <p:cNvSpPr/>
          <p:nvPr/>
        </p:nvSpPr>
        <p:spPr>
          <a:xfrm rot="1080000">
            <a:off x="5767920" y="1967760"/>
            <a:ext cx="2123640" cy="577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2"/>
          <p:cNvSpPr/>
          <p:nvPr/>
        </p:nvSpPr>
        <p:spPr>
          <a:xfrm rot="1080000">
            <a:off x="7759080" y="2662560"/>
            <a:ext cx="1140840" cy="910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3"/>
          <p:cNvSpPr/>
          <p:nvPr/>
        </p:nvSpPr>
        <p:spPr>
          <a:xfrm rot="480000">
            <a:off x="5806080" y="1877400"/>
            <a:ext cx="1937520" cy="473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"/>
          <p:cNvSpPr/>
          <p:nvPr/>
        </p:nvSpPr>
        <p:spPr>
          <a:xfrm rot="480000">
            <a:off x="7703280" y="2131920"/>
            <a:ext cx="1039680" cy="744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 rot="21480000">
            <a:off x="5852160" y="1838520"/>
            <a:ext cx="1733040" cy="283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6"/>
          <p:cNvSpPr/>
          <p:nvPr/>
        </p:nvSpPr>
        <p:spPr>
          <a:xfrm rot="21480000">
            <a:off x="7578360" y="1811880"/>
            <a:ext cx="930960" cy="442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7"/>
          <p:cNvSpPr/>
          <p:nvPr/>
        </p:nvSpPr>
        <p:spPr>
          <a:xfrm rot="20760000">
            <a:off x="5788800" y="1690560"/>
            <a:ext cx="1549440" cy="395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8"/>
          <p:cNvSpPr/>
          <p:nvPr/>
        </p:nvSpPr>
        <p:spPr>
          <a:xfrm rot="20760000">
            <a:off x="7320240" y="1304280"/>
            <a:ext cx="830520" cy="6195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9"/>
          <p:cNvSpPr/>
          <p:nvPr/>
        </p:nvSpPr>
        <p:spPr>
          <a:xfrm flipH="1" rot="2700000">
            <a:off x="3870000" y="3169080"/>
            <a:ext cx="2030400" cy="634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0"/>
          <p:cNvSpPr/>
          <p:nvPr/>
        </p:nvSpPr>
        <p:spPr>
          <a:xfrm flipH="1" rot="2700000">
            <a:off x="2599920" y="4169160"/>
            <a:ext cx="1088640" cy="995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1"/>
          <p:cNvSpPr/>
          <p:nvPr/>
        </p:nvSpPr>
        <p:spPr>
          <a:xfrm flipH="1" rot="2100000">
            <a:off x="2884320" y="2364120"/>
            <a:ext cx="2236680" cy="657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2"/>
          <p:cNvSpPr/>
          <p:nvPr/>
        </p:nvSpPr>
        <p:spPr>
          <a:xfrm flipH="1" rot="2100000">
            <a:off x="2074680" y="3861360"/>
            <a:ext cx="1200960" cy="1033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3"/>
          <p:cNvSpPr/>
          <p:nvPr/>
        </p:nvSpPr>
        <p:spPr>
          <a:xfrm flipH="1" rot="1560000">
            <a:off x="2965680" y="2281680"/>
            <a:ext cx="2168640" cy="567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4"/>
          <p:cNvSpPr/>
          <p:nvPr/>
        </p:nvSpPr>
        <p:spPr>
          <a:xfrm flipH="1" rot="1560000">
            <a:off x="2041200" y="3380760"/>
            <a:ext cx="1163520" cy="8910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5"/>
          <p:cNvSpPr/>
          <p:nvPr/>
        </p:nvSpPr>
        <p:spPr>
          <a:xfrm flipH="1" rot="1080000">
            <a:off x="3017160" y="2187000"/>
            <a:ext cx="2126160" cy="576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6"/>
          <p:cNvSpPr/>
          <p:nvPr/>
        </p:nvSpPr>
        <p:spPr>
          <a:xfrm flipH="1" rot="1080000">
            <a:off x="2011320" y="2882160"/>
            <a:ext cx="1141560" cy="9115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7"/>
          <p:cNvSpPr/>
          <p:nvPr/>
        </p:nvSpPr>
        <p:spPr>
          <a:xfrm flipH="1" rot="480000">
            <a:off x="3155400" y="2094840"/>
            <a:ext cx="1937520" cy="474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8"/>
          <p:cNvSpPr/>
          <p:nvPr/>
        </p:nvSpPr>
        <p:spPr>
          <a:xfrm flipH="1" rot="480000">
            <a:off x="2157480" y="2349360"/>
            <a:ext cx="1040040" cy="744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9"/>
          <p:cNvSpPr/>
          <p:nvPr/>
        </p:nvSpPr>
        <p:spPr>
          <a:xfrm flipH="1" rot="21480000">
            <a:off x="3315240" y="2055960"/>
            <a:ext cx="1736280" cy="278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0"/>
          <p:cNvSpPr/>
          <p:nvPr/>
        </p:nvSpPr>
        <p:spPr>
          <a:xfrm flipH="1" rot="21480000">
            <a:off x="2403000" y="2029680"/>
            <a:ext cx="932400" cy="445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1"/>
          <p:cNvSpPr/>
          <p:nvPr/>
        </p:nvSpPr>
        <p:spPr>
          <a:xfrm flipH="1" rot="20760000">
            <a:off x="3573360" y="1910880"/>
            <a:ext cx="1549080" cy="3945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2"/>
          <p:cNvSpPr/>
          <p:nvPr/>
        </p:nvSpPr>
        <p:spPr>
          <a:xfrm flipH="1" rot="20760000">
            <a:off x="2760480" y="1520640"/>
            <a:ext cx="830520" cy="6256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3"/>
          <p:cNvSpPr/>
          <p:nvPr/>
        </p:nvSpPr>
        <p:spPr>
          <a:xfrm flipH="1" rot="20340000">
            <a:off x="3655440" y="1896480"/>
            <a:ext cx="1545480" cy="41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4"/>
          <p:cNvSpPr/>
          <p:nvPr/>
        </p:nvSpPr>
        <p:spPr>
          <a:xfrm flipH="1" rot="20340000">
            <a:off x="2877840" y="1235880"/>
            <a:ext cx="828360" cy="6555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5"/>
          <p:cNvSpPr/>
          <p:nvPr/>
        </p:nvSpPr>
        <p:spPr>
          <a:xfrm flipH="1" rot="19560000">
            <a:off x="3817800" y="1900800"/>
            <a:ext cx="1512720" cy="43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6"/>
          <p:cNvSpPr/>
          <p:nvPr/>
        </p:nvSpPr>
        <p:spPr>
          <a:xfrm flipH="1" rot="19560000">
            <a:off x="3162240" y="828360"/>
            <a:ext cx="810720" cy="678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7"/>
          <p:cNvSpPr/>
          <p:nvPr/>
        </p:nvSpPr>
        <p:spPr>
          <a:xfrm flipH="1" rot="18900000">
            <a:off x="3947040" y="1823400"/>
            <a:ext cx="1466640" cy="438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8"/>
          <p:cNvSpPr/>
          <p:nvPr/>
        </p:nvSpPr>
        <p:spPr>
          <a:xfrm flipH="1" rot="18900000">
            <a:off x="3427200" y="432720"/>
            <a:ext cx="786600" cy="692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9"/>
          <p:cNvSpPr/>
          <p:nvPr/>
        </p:nvSpPr>
        <p:spPr>
          <a:xfrm flipH="1" rot="18120000">
            <a:off x="4600800" y="1331280"/>
            <a:ext cx="1373040" cy="400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0"/>
          <p:cNvSpPr/>
          <p:nvPr/>
        </p:nvSpPr>
        <p:spPr>
          <a:xfrm flipH="1" rot="18120000">
            <a:off x="3975840" y="380880"/>
            <a:ext cx="735120" cy="6325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1"/>
          <p:cNvSpPr/>
          <p:nvPr/>
        </p:nvSpPr>
        <p:spPr>
          <a:xfrm flipH="1" rot="17460000">
            <a:off x="4709160" y="1328040"/>
            <a:ext cx="1344600" cy="377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2"/>
          <p:cNvSpPr/>
          <p:nvPr/>
        </p:nvSpPr>
        <p:spPr>
          <a:xfrm flipH="1" rot="17460000">
            <a:off x="4384800" y="307440"/>
            <a:ext cx="721080" cy="5940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3"/>
          <p:cNvSpPr/>
          <p:nvPr/>
        </p:nvSpPr>
        <p:spPr>
          <a:xfrm rot="20280000">
            <a:off x="5661360" y="1640160"/>
            <a:ext cx="1547280" cy="419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4"/>
          <p:cNvSpPr/>
          <p:nvPr/>
        </p:nvSpPr>
        <p:spPr>
          <a:xfrm rot="20280000">
            <a:off x="7147440" y="948960"/>
            <a:ext cx="831960" cy="663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5"/>
          <p:cNvSpPr/>
          <p:nvPr/>
        </p:nvSpPr>
        <p:spPr>
          <a:xfrm rot="19680000">
            <a:off x="5529600" y="1640520"/>
            <a:ext cx="1521000" cy="43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6"/>
          <p:cNvSpPr/>
          <p:nvPr/>
        </p:nvSpPr>
        <p:spPr>
          <a:xfrm rot="19680000">
            <a:off x="6912720" y="623520"/>
            <a:ext cx="817560" cy="682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7"/>
          <p:cNvSpPr/>
          <p:nvPr/>
        </p:nvSpPr>
        <p:spPr>
          <a:xfrm flipH="1" rot="17040000">
            <a:off x="4759200" y="1465200"/>
            <a:ext cx="1263240" cy="176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8"/>
          <p:cNvSpPr/>
          <p:nvPr/>
        </p:nvSpPr>
        <p:spPr>
          <a:xfrm flipH="1" rot="17040000">
            <a:off x="4784400" y="535320"/>
            <a:ext cx="678960" cy="2808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9"/>
          <p:cNvSpPr/>
          <p:nvPr/>
        </p:nvSpPr>
        <p:spPr>
          <a:xfrm rot="17760000">
            <a:off x="4864680" y="1331280"/>
            <a:ext cx="1325160" cy="342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0"/>
          <p:cNvSpPr/>
          <p:nvPr/>
        </p:nvSpPr>
        <p:spPr>
          <a:xfrm rot="17760000">
            <a:off x="5923800" y="354240"/>
            <a:ext cx="710640" cy="537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1"/>
          <p:cNvSpPr/>
          <p:nvPr/>
        </p:nvSpPr>
        <p:spPr>
          <a:xfrm rot="18840000">
            <a:off x="4893840" y="1216800"/>
            <a:ext cx="1415880" cy="5029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2"/>
          <p:cNvSpPr/>
          <p:nvPr/>
        </p:nvSpPr>
        <p:spPr>
          <a:xfrm rot="18840000">
            <a:off x="6465240" y="370440"/>
            <a:ext cx="760680" cy="78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3"/>
          <p:cNvSpPr/>
          <p:nvPr/>
        </p:nvSpPr>
        <p:spPr>
          <a:xfrm rot="16680000">
            <a:off x="4944960" y="1417680"/>
            <a:ext cx="1180080" cy="1501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4"/>
          <p:cNvSpPr/>
          <p:nvPr/>
        </p:nvSpPr>
        <p:spPr>
          <a:xfrm rot="16680000">
            <a:off x="5447880" y="487800"/>
            <a:ext cx="633240" cy="236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5"/>
          <p:cNvSpPr/>
          <p:nvPr/>
        </p:nvSpPr>
        <p:spPr>
          <a:xfrm flipH="1" rot="3240000">
            <a:off x="3877560" y="3270600"/>
            <a:ext cx="2111040" cy="62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6"/>
          <p:cNvSpPr/>
          <p:nvPr/>
        </p:nvSpPr>
        <p:spPr>
          <a:xfrm flipH="1" rot="3240000">
            <a:off x="2985120" y="4467600"/>
            <a:ext cx="1130040" cy="9914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7"/>
          <p:cNvSpPr/>
          <p:nvPr/>
        </p:nvSpPr>
        <p:spPr>
          <a:xfrm flipH="1" rot="4080000">
            <a:off x="3960720" y="3355560"/>
            <a:ext cx="2014560" cy="600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8"/>
          <p:cNvSpPr/>
          <p:nvPr/>
        </p:nvSpPr>
        <p:spPr>
          <a:xfrm flipH="1" rot="4080000">
            <a:off x="3714480" y="4632840"/>
            <a:ext cx="1080000" cy="946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9"/>
          <p:cNvSpPr/>
          <p:nvPr/>
        </p:nvSpPr>
        <p:spPr>
          <a:xfrm flipH="1" rot="4740000">
            <a:off x="4161240" y="3411360"/>
            <a:ext cx="1924920" cy="4986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0"/>
          <p:cNvSpPr/>
          <p:nvPr/>
        </p:nvSpPr>
        <p:spPr>
          <a:xfrm flipH="1" rot="4740000">
            <a:off x="4377600" y="4714560"/>
            <a:ext cx="1031400" cy="7869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1"/>
          <p:cNvSpPr/>
          <p:nvPr/>
        </p:nvSpPr>
        <p:spPr>
          <a:xfrm rot="3120000">
            <a:off x="4944600" y="3214800"/>
            <a:ext cx="2096640" cy="6271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62"/>
          <p:cNvSpPr/>
          <p:nvPr/>
        </p:nvSpPr>
        <p:spPr>
          <a:xfrm rot="3120000">
            <a:off x="6900840" y="4372200"/>
            <a:ext cx="1122480" cy="99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3"/>
          <p:cNvSpPr/>
          <p:nvPr/>
        </p:nvSpPr>
        <p:spPr>
          <a:xfrm rot="3720000">
            <a:off x="4914360" y="3325320"/>
            <a:ext cx="2057760" cy="5929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4"/>
          <p:cNvSpPr/>
          <p:nvPr/>
        </p:nvSpPr>
        <p:spPr>
          <a:xfrm rot="3720000">
            <a:off x="6384960" y="4603320"/>
            <a:ext cx="1101960" cy="929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5"/>
          <p:cNvSpPr/>
          <p:nvPr/>
        </p:nvSpPr>
        <p:spPr>
          <a:xfrm rot="4260000">
            <a:off x="4819680" y="3466440"/>
            <a:ext cx="2000160" cy="4845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6"/>
          <p:cNvSpPr/>
          <p:nvPr/>
        </p:nvSpPr>
        <p:spPr>
          <a:xfrm rot="4260000">
            <a:off x="5886000" y="4775760"/>
            <a:ext cx="1073160" cy="762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7"/>
          <p:cNvSpPr/>
          <p:nvPr/>
        </p:nvSpPr>
        <p:spPr>
          <a:xfrm rot="4920000">
            <a:off x="4813560" y="3543840"/>
            <a:ext cx="1839240" cy="423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8"/>
          <p:cNvSpPr/>
          <p:nvPr/>
        </p:nvSpPr>
        <p:spPr>
          <a:xfrm rot="4920000">
            <a:off x="5390280" y="4788360"/>
            <a:ext cx="987840" cy="663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9"/>
          <p:cNvSpPr/>
          <p:nvPr/>
        </p:nvSpPr>
        <p:spPr>
          <a:xfrm rot="5760000">
            <a:off x="4587840" y="3632040"/>
            <a:ext cx="1784160" cy="290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0"/>
          <p:cNvSpPr/>
          <p:nvPr/>
        </p:nvSpPr>
        <p:spPr>
          <a:xfrm rot="5760000">
            <a:off x="4711680" y="4891320"/>
            <a:ext cx="956880" cy="458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1"/>
          <p:cNvSpPr/>
          <p:nvPr/>
        </p:nvSpPr>
        <p:spPr>
          <a:xfrm flipV="1">
            <a:off x="5740560" y="846360"/>
            <a:ext cx="3165480" cy="252468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2"/>
          <p:cNvSpPr/>
          <p:nvPr/>
        </p:nvSpPr>
        <p:spPr>
          <a:xfrm flipH="1">
            <a:off x="2560680" y="2268720"/>
            <a:ext cx="2486160" cy="293328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3"/>
          <p:cNvSpPr/>
          <p:nvPr/>
        </p:nvSpPr>
        <p:spPr>
          <a:xfrm>
            <a:off x="5818320" y="1749960"/>
            <a:ext cx="1757160" cy="293472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4"/>
          <p:cNvSpPr/>
          <p:nvPr/>
        </p:nvSpPr>
        <p:spPr>
          <a:xfrm flipH="1">
            <a:off x="2165400" y="1295280"/>
            <a:ext cx="3132360" cy="29350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5"/>
          <p:cNvSpPr/>
          <p:nvPr/>
        </p:nvSpPr>
        <p:spPr>
          <a:xfrm flipH="1">
            <a:off x="3056040" y="681120"/>
            <a:ext cx="2280960" cy="284256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6"/>
          <p:cNvSpPr/>
          <p:nvPr/>
        </p:nvSpPr>
        <p:spPr>
          <a:xfrm>
            <a:off x="5491080" y="1875240"/>
            <a:ext cx="939960" cy="284256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7"/>
          <p:cNvSpPr/>
          <p:nvPr/>
        </p:nvSpPr>
        <p:spPr>
          <a:xfrm flipH="1">
            <a:off x="4292640" y="833400"/>
            <a:ext cx="514440" cy="1878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8"/>
          <p:cNvSpPr/>
          <p:nvPr/>
        </p:nvSpPr>
        <p:spPr>
          <a:xfrm rot="20220000">
            <a:off x="6127920" y="2180880"/>
            <a:ext cx="544320" cy="10303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9"/>
          <p:cNvSpPr/>
          <p:nvPr/>
        </p:nvSpPr>
        <p:spPr>
          <a:xfrm flipH="1">
            <a:off x="4471920" y="3247920"/>
            <a:ext cx="596880" cy="1822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0"/>
          <p:cNvSpPr/>
          <p:nvPr/>
        </p:nvSpPr>
        <p:spPr>
          <a:xfrm flipH="1">
            <a:off x="3378240" y="2592360"/>
            <a:ext cx="2616120" cy="28400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1"/>
          <p:cNvSpPr/>
          <p:nvPr/>
        </p:nvSpPr>
        <p:spPr>
          <a:xfrm flipH="1">
            <a:off x="3647880" y="2135160"/>
            <a:ext cx="1533600" cy="293220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2"/>
          <p:cNvSpPr/>
          <p:nvPr/>
        </p:nvSpPr>
        <p:spPr>
          <a:xfrm flipH="1">
            <a:off x="2344680" y="1751040"/>
            <a:ext cx="2928960" cy="293220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3"/>
          <p:cNvSpPr/>
          <p:nvPr/>
        </p:nvSpPr>
        <p:spPr>
          <a:xfrm>
            <a:off x="5589360" y="2163600"/>
            <a:ext cx="468360" cy="293220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4"/>
          <p:cNvSpPr/>
          <p:nvPr/>
        </p:nvSpPr>
        <p:spPr>
          <a:xfrm>
            <a:off x="5713200" y="2151000"/>
            <a:ext cx="1236600" cy="293220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5"/>
          <p:cNvSpPr/>
          <p:nvPr/>
        </p:nvSpPr>
        <p:spPr>
          <a:xfrm>
            <a:off x="6157800" y="3560760"/>
            <a:ext cx="596880" cy="18223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6"/>
          <p:cNvSpPr/>
          <p:nvPr/>
        </p:nvSpPr>
        <p:spPr>
          <a:xfrm flipV="1" rot="1920000">
            <a:off x="5229000" y="2958840"/>
            <a:ext cx="541440" cy="10317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7"/>
          <p:cNvSpPr/>
          <p:nvPr/>
        </p:nvSpPr>
        <p:spPr>
          <a:xfrm flipH="1">
            <a:off x="2679840" y="3397320"/>
            <a:ext cx="1336680" cy="18781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8"/>
          <p:cNvSpPr/>
          <p:nvPr/>
        </p:nvSpPr>
        <p:spPr>
          <a:xfrm flipH="1">
            <a:off x="3311640" y="1411200"/>
            <a:ext cx="857160" cy="18781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9"/>
          <p:cNvSpPr/>
          <p:nvPr/>
        </p:nvSpPr>
        <p:spPr>
          <a:xfrm>
            <a:off x="7515000" y="3121200"/>
            <a:ext cx="1239840" cy="1971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0"/>
          <p:cNvSpPr/>
          <p:nvPr/>
        </p:nvSpPr>
        <p:spPr>
          <a:xfrm>
            <a:off x="6870600" y="2122560"/>
            <a:ext cx="1870200" cy="1314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1"/>
          <p:cNvSpPr/>
          <p:nvPr/>
        </p:nvSpPr>
        <p:spPr>
          <a:xfrm>
            <a:off x="6938640" y="725400"/>
            <a:ext cx="817560" cy="17668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2"/>
          <p:cNvSpPr/>
          <p:nvPr/>
        </p:nvSpPr>
        <p:spPr>
          <a:xfrm flipH="1" rot="20220000">
            <a:off x="4183560" y="2168640"/>
            <a:ext cx="541080" cy="10288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93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28" name="PlaceHolder 94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29" name="CustomShape 95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6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97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7830475F-9A14-4EC2-86BC-3B3773B3FC3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6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6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0B05718D-FDD2-4F23-8B61-024E4359D390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498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499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EAB3B2CE-223E-4531-B355-D1EDB4B91302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3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3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8CAEA6A1-56B6-4653-BAA4-5AA4564BCC0A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68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69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0419438F-82A5-4EAF-9FC8-B5BE574DA194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0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0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C6D29ECF-008C-414D-BCB7-E3FBBE7EF122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038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039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FFC31CF7-40D1-4997-9C32-A11EE04337F9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CustomShape 1"/>
          <p:cNvSpPr/>
          <p:nvPr/>
        </p:nvSpPr>
        <p:spPr>
          <a:xfrm>
            <a:off x="7567560" y="249876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2"/>
          <p:cNvSpPr/>
          <p:nvPr/>
        </p:nvSpPr>
        <p:spPr>
          <a:xfrm>
            <a:off x="7923240" y="282708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3"/>
          <p:cNvSpPr/>
          <p:nvPr/>
        </p:nvSpPr>
        <p:spPr>
          <a:xfrm>
            <a:off x="7797960" y="1441800"/>
            <a:ext cx="1003320" cy="75204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4"/>
          <p:cNvSpPr/>
          <p:nvPr/>
        </p:nvSpPr>
        <p:spPr>
          <a:xfrm>
            <a:off x="8161200" y="1770120"/>
            <a:ext cx="241560" cy="1411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5"/>
          <p:cNvSpPr/>
          <p:nvPr/>
        </p:nvSpPr>
        <p:spPr>
          <a:xfrm>
            <a:off x="6329520" y="0"/>
            <a:ext cx="1003320" cy="751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6"/>
          <p:cNvSpPr/>
          <p:nvPr/>
        </p:nvSpPr>
        <p:spPr>
          <a:xfrm>
            <a:off x="6689880" y="328320"/>
            <a:ext cx="244440" cy="139320"/>
          </a:xfrm>
          <a:prstGeom prst="ellipse">
            <a:avLst/>
          </a:prstGeom>
          <a:gradFill>
            <a:gsLst>
              <a:gs pos="0">
                <a:srgbClr val="ff8b17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7"/>
          <p:cNvSpPr/>
          <p:nvPr/>
        </p:nvSpPr>
        <p:spPr>
          <a:xfrm>
            <a:off x="6991200" y="402840"/>
            <a:ext cx="1497240" cy="1102680"/>
          </a:xfrm>
          <a:prstGeom prst="ellipse">
            <a:avLst/>
          </a:prstGeom>
          <a:gradFill>
            <a:gsLst>
              <a:gs pos="0">
                <a:srgbClr val="000000"/>
              </a:gs>
              <a:gs pos="100000">
                <a:srgbClr val="af273e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8"/>
          <p:cNvSpPr/>
          <p:nvPr/>
        </p:nvSpPr>
        <p:spPr>
          <a:xfrm>
            <a:off x="7562880" y="805680"/>
            <a:ext cx="295200" cy="205920"/>
          </a:xfrm>
          <a:prstGeom prst="ellipse">
            <a:avLst/>
          </a:prstGeom>
          <a:gradFill>
            <a:gsLst>
              <a:gs pos="0">
                <a:srgbClr val="ffe103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9"/>
          <p:cNvSpPr/>
          <p:nvPr/>
        </p:nvSpPr>
        <p:spPr>
          <a:xfrm rot="2700000">
            <a:off x="7544520" y="1131120"/>
            <a:ext cx="841320" cy="2613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10"/>
          <p:cNvSpPr/>
          <p:nvPr/>
        </p:nvSpPr>
        <p:spPr>
          <a:xfrm rot="2700000">
            <a:off x="8466120" y="1548000"/>
            <a:ext cx="450720" cy="40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1"/>
          <p:cNvSpPr/>
          <p:nvPr/>
        </p:nvSpPr>
        <p:spPr>
          <a:xfrm rot="2100000">
            <a:off x="7845480" y="770040"/>
            <a:ext cx="93060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2"/>
          <p:cNvSpPr/>
          <p:nvPr/>
        </p:nvSpPr>
        <p:spPr>
          <a:xfrm rot="2100000">
            <a:off x="8610480" y="1390320"/>
            <a:ext cx="499680" cy="4284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13"/>
          <p:cNvSpPr/>
          <p:nvPr/>
        </p:nvSpPr>
        <p:spPr>
          <a:xfrm rot="1560000">
            <a:off x="7840800" y="733320"/>
            <a:ext cx="900720" cy="233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4"/>
          <p:cNvSpPr/>
          <p:nvPr/>
        </p:nvSpPr>
        <p:spPr>
          <a:xfrm rot="1560000">
            <a:off x="8645040" y="1190160"/>
            <a:ext cx="482400" cy="367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5"/>
          <p:cNvSpPr/>
          <p:nvPr/>
        </p:nvSpPr>
        <p:spPr>
          <a:xfrm rot="1080000">
            <a:off x="7837200" y="694080"/>
            <a:ext cx="882360" cy="2383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16"/>
          <p:cNvSpPr/>
          <p:nvPr/>
        </p:nvSpPr>
        <p:spPr>
          <a:xfrm rot="1080000">
            <a:off x="8666280" y="983880"/>
            <a:ext cx="472680" cy="376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7"/>
          <p:cNvSpPr/>
          <p:nvPr/>
        </p:nvSpPr>
        <p:spPr>
          <a:xfrm rot="480000">
            <a:off x="7851240" y="655920"/>
            <a:ext cx="804240" cy="199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8"/>
          <p:cNvSpPr/>
          <p:nvPr/>
        </p:nvSpPr>
        <p:spPr>
          <a:xfrm rot="480000">
            <a:off x="8642160" y="763920"/>
            <a:ext cx="431280" cy="307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19"/>
          <p:cNvSpPr/>
          <p:nvPr/>
        </p:nvSpPr>
        <p:spPr>
          <a:xfrm rot="21480000">
            <a:off x="7872120" y="644760"/>
            <a:ext cx="72072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20"/>
          <p:cNvSpPr/>
          <p:nvPr/>
        </p:nvSpPr>
        <p:spPr>
          <a:xfrm rot="21480000">
            <a:off x="8589960" y="632160"/>
            <a:ext cx="386640" cy="18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21"/>
          <p:cNvSpPr/>
          <p:nvPr/>
        </p:nvSpPr>
        <p:spPr>
          <a:xfrm rot="20760000">
            <a:off x="7845480" y="582480"/>
            <a:ext cx="646560" cy="1598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22"/>
          <p:cNvSpPr/>
          <p:nvPr/>
        </p:nvSpPr>
        <p:spPr>
          <a:xfrm rot="20760000">
            <a:off x="8480520" y="417960"/>
            <a:ext cx="347040" cy="2599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23"/>
          <p:cNvSpPr/>
          <p:nvPr/>
        </p:nvSpPr>
        <p:spPr>
          <a:xfrm flipH="1" rot="2700000">
            <a:off x="7050960" y="1192320"/>
            <a:ext cx="838080" cy="260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24"/>
          <p:cNvSpPr/>
          <p:nvPr/>
        </p:nvSpPr>
        <p:spPr>
          <a:xfrm flipH="1" rot="2700000">
            <a:off x="6518520" y="1611720"/>
            <a:ext cx="448920" cy="409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25"/>
          <p:cNvSpPr/>
          <p:nvPr/>
        </p:nvSpPr>
        <p:spPr>
          <a:xfrm flipH="1" rot="2100000">
            <a:off x="6639120" y="860400"/>
            <a:ext cx="929880" cy="2714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6"/>
          <p:cNvSpPr/>
          <p:nvPr/>
        </p:nvSpPr>
        <p:spPr>
          <a:xfrm flipH="1" rot="2100000">
            <a:off x="6294240" y="1481400"/>
            <a:ext cx="497160" cy="428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7"/>
          <p:cNvSpPr/>
          <p:nvPr/>
        </p:nvSpPr>
        <p:spPr>
          <a:xfrm flipH="1" rot="1560000">
            <a:off x="6661440" y="825480"/>
            <a:ext cx="900720" cy="236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28"/>
          <p:cNvSpPr/>
          <p:nvPr/>
        </p:nvSpPr>
        <p:spPr>
          <a:xfrm flipH="1" rot="1560000">
            <a:off x="6277320" y="1286280"/>
            <a:ext cx="482040" cy="3643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9"/>
          <p:cNvSpPr/>
          <p:nvPr/>
        </p:nvSpPr>
        <p:spPr>
          <a:xfrm flipH="1" rot="1080000">
            <a:off x="6682680" y="785880"/>
            <a:ext cx="881640" cy="237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30"/>
          <p:cNvSpPr/>
          <p:nvPr/>
        </p:nvSpPr>
        <p:spPr>
          <a:xfrm flipH="1" rot="1080000">
            <a:off x="6264000" y="1074240"/>
            <a:ext cx="472320" cy="376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31"/>
          <p:cNvSpPr/>
          <p:nvPr/>
        </p:nvSpPr>
        <p:spPr>
          <a:xfrm flipH="1" rot="480000">
            <a:off x="6746400" y="747360"/>
            <a:ext cx="804960" cy="194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32"/>
          <p:cNvSpPr/>
          <p:nvPr/>
        </p:nvSpPr>
        <p:spPr>
          <a:xfrm flipH="1" rot="480000">
            <a:off x="6329520" y="855720"/>
            <a:ext cx="431640" cy="305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33"/>
          <p:cNvSpPr/>
          <p:nvPr/>
        </p:nvSpPr>
        <p:spPr>
          <a:xfrm flipH="1" rot="21480000">
            <a:off x="6809400" y="735480"/>
            <a:ext cx="721080" cy="1137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34"/>
          <p:cNvSpPr/>
          <p:nvPr/>
        </p:nvSpPr>
        <p:spPr>
          <a:xfrm flipH="1" rot="21480000">
            <a:off x="6435360" y="721080"/>
            <a:ext cx="386640" cy="177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35"/>
          <p:cNvSpPr/>
          <p:nvPr/>
        </p:nvSpPr>
        <p:spPr>
          <a:xfrm flipH="1" rot="20760000">
            <a:off x="6922440" y="670680"/>
            <a:ext cx="642960" cy="162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36"/>
          <p:cNvSpPr/>
          <p:nvPr/>
        </p:nvSpPr>
        <p:spPr>
          <a:xfrm flipH="1" rot="20760000">
            <a:off x="6585120" y="508680"/>
            <a:ext cx="343800" cy="255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37"/>
          <p:cNvSpPr/>
          <p:nvPr/>
        </p:nvSpPr>
        <p:spPr>
          <a:xfrm flipH="1" rot="20340000">
            <a:off x="6961320" y="666360"/>
            <a:ext cx="642240" cy="17316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38"/>
          <p:cNvSpPr/>
          <p:nvPr/>
        </p:nvSpPr>
        <p:spPr>
          <a:xfrm flipH="1" rot="20340000">
            <a:off x="6627960" y="389520"/>
            <a:ext cx="343440" cy="273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39"/>
          <p:cNvSpPr/>
          <p:nvPr/>
        </p:nvSpPr>
        <p:spPr>
          <a:xfrm flipH="1" rot="19560000">
            <a:off x="7015320" y="670680"/>
            <a:ext cx="628200" cy="1764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40"/>
          <p:cNvSpPr/>
          <p:nvPr/>
        </p:nvSpPr>
        <p:spPr>
          <a:xfrm flipH="1" rot="19560000">
            <a:off x="6753240" y="221400"/>
            <a:ext cx="337320" cy="282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41"/>
          <p:cNvSpPr/>
          <p:nvPr/>
        </p:nvSpPr>
        <p:spPr>
          <a:xfrm flipH="1" rot="18900000">
            <a:off x="7082640" y="634680"/>
            <a:ext cx="608040" cy="1800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42"/>
          <p:cNvSpPr/>
          <p:nvPr/>
        </p:nvSpPr>
        <p:spPr>
          <a:xfrm flipH="1" rot="18900000">
            <a:off x="6857640" y="57960"/>
            <a:ext cx="325800" cy="2854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43"/>
          <p:cNvSpPr/>
          <p:nvPr/>
        </p:nvSpPr>
        <p:spPr>
          <a:xfrm flipH="1" rot="18120000">
            <a:off x="7348680" y="427680"/>
            <a:ext cx="569520" cy="167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44"/>
          <p:cNvSpPr/>
          <p:nvPr/>
        </p:nvSpPr>
        <p:spPr>
          <a:xfrm flipH="1" rot="18120000">
            <a:off x="7080480" y="37440"/>
            <a:ext cx="304200" cy="2602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45"/>
          <p:cNvSpPr/>
          <p:nvPr/>
        </p:nvSpPr>
        <p:spPr>
          <a:xfrm flipH="1" rot="17460000">
            <a:off x="7386480" y="428400"/>
            <a:ext cx="556560" cy="154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46"/>
          <p:cNvSpPr/>
          <p:nvPr/>
        </p:nvSpPr>
        <p:spPr>
          <a:xfrm flipH="1" rot="17460000">
            <a:off x="7251840" y="4320"/>
            <a:ext cx="300240" cy="2466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47"/>
          <p:cNvSpPr/>
          <p:nvPr/>
        </p:nvSpPr>
        <p:spPr>
          <a:xfrm rot="20280000">
            <a:off x="7792920" y="557280"/>
            <a:ext cx="643320" cy="1738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48"/>
          <p:cNvSpPr/>
          <p:nvPr/>
        </p:nvSpPr>
        <p:spPr>
          <a:xfrm rot="20280000">
            <a:off x="8413200" y="271800"/>
            <a:ext cx="341640" cy="2721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49"/>
          <p:cNvSpPr/>
          <p:nvPr/>
        </p:nvSpPr>
        <p:spPr>
          <a:xfrm rot="19680000">
            <a:off x="7737480" y="558000"/>
            <a:ext cx="633960" cy="179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50"/>
          <p:cNvSpPr/>
          <p:nvPr/>
        </p:nvSpPr>
        <p:spPr>
          <a:xfrm rot="19680000">
            <a:off x="8313840" y="135720"/>
            <a:ext cx="337320" cy="284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51"/>
          <p:cNvSpPr/>
          <p:nvPr/>
        </p:nvSpPr>
        <p:spPr>
          <a:xfrm flipH="1" rot="17040000">
            <a:off x="7421040" y="484920"/>
            <a:ext cx="524520" cy="72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52"/>
          <p:cNvSpPr/>
          <p:nvPr/>
        </p:nvSpPr>
        <p:spPr>
          <a:xfrm flipH="1" rot="17040000">
            <a:off x="7432560" y="99720"/>
            <a:ext cx="280080" cy="118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af273e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53"/>
          <p:cNvSpPr/>
          <p:nvPr/>
        </p:nvSpPr>
        <p:spPr>
          <a:xfrm rot="17760000">
            <a:off x="7461720" y="430200"/>
            <a:ext cx="549720" cy="1414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54"/>
          <p:cNvSpPr/>
          <p:nvPr/>
        </p:nvSpPr>
        <p:spPr>
          <a:xfrm rot="17760000">
            <a:off x="7902720" y="24840"/>
            <a:ext cx="294120" cy="2210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55"/>
          <p:cNvSpPr/>
          <p:nvPr/>
        </p:nvSpPr>
        <p:spPr>
          <a:xfrm rot="18840000">
            <a:off x="7472520" y="385560"/>
            <a:ext cx="586800" cy="2066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56"/>
          <p:cNvSpPr/>
          <p:nvPr/>
        </p:nvSpPr>
        <p:spPr>
          <a:xfrm rot="18840000">
            <a:off x="8126640" y="32400"/>
            <a:ext cx="313920" cy="3243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57"/>
          <p:cNvSpPr/>
          <p:nvPr/>
        </p:nvSpPr>
        <p:spPr>
          <a:xfrm rot="16680000">
            <a:off x="7495200" y="466920"/>
            <a:ext cx="489600" cy="62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58"/>
          <p:cNvSpPr/>
          <p:nvPr/>
        </p:nvSpPr>
        <p:spPr>
          <a:xfrm rot="16680000">
            <a:off x="7705080" y="82080"/>
            <a:ext cx="261360" cy="968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59"/>
          <p:cNvSpPr/>
          <p:nvPr/>
        </p:nvSpPr>
        <p:spPr>
          <a:xfrm flipH="1" rot="3240000">
            <a:off x="7043760" y="1237320"/>
            <a:ext cx="878760" cy="2617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60"/>
          <p:cNvSpPr/>
          <p:nvPr/>
        </p:nvSpPr>
        <p:spPr>
          <a:xfrm flipH="1" rot="3240000">
            <a:off x="6680160" y="1731960"/>
            <a:ext cx="470880" cy="41076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61"/>
          <p:cNvSpPr/>
          <p:nvPr/>
        </p:nvSpPr>
        <p:spPr>
          <a:xfrm flipH="1" rot="4080000">
            <a:off x="7075800" y="1272960"/>
            <a:ext cx="838080" cy="2480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62"/>
          <p:cNvSpPr/>
          <p:nvPr/>
        </p:nvSpPr>
        <p:spPr>
          <a:xfrm flipH="1" rot="4080000">
            <a:off x="6987960" y="1804320"/>
            <a:ext cx="444600" cy="390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63"/>
          <p:cNvSpPr/>
          <p:nvPr/>
        </p:nvSpPr>
        <p:spPr>
          <a:xfrm flipH="1" rot="4740000">
            <a:off x="7162200" y="1294560"/>
            <a:ext cx="799560" cy="210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ffe10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64"/>
          <p:cNvSpPr/>
          <p:nvPr/>
        </p:nvSpPr>
        <p:spPr>
          <a:xfrm flipH="1" rot="4740000">
            <a:off x="7261560" y="1836360"/>
            <a:ext cx="426960" cy="3272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65"/>
          <p:cNvSpPr/>
          <p:nvPr/>
        </p:nvSpPr>
        <p:spPr>
          <a:xfrm rot="3120000">
            <a:off x="7494120" y="1212840"/>
            <a:ext cx="869760" cy="26028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66"/>
          <p:cNvSpPr/>
          <p:nvPr/>
        </p:nvSpPr>
        <p:spPr>
          <a:xfrm rot="3120000">
            <a:off x="8307360" y="1693800"/>
            <a:ext cx="465840" cy="41220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67"/>
          <p:cNvSpPr/>
          <p:nvPr/>
        </p:nvSpPr>
        <p:spPr>
          <a:xfrm rot="3720000">
            <a:off x="7481880" y="1258920"/>
            <a:ext cx="855000" cy="24552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68"/>
          <p:cNvSpPr/>
          <p:nvPr/>
        </p:nvSpPr>
        <p:spPr>
          <a:xfrm rot="3720000">
            <a:off x="8094240" y="1789920"/>
            <a:ext cx="457920" cy="38664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69"/>
          <p:cNvSpPr/>
          <p:nvPr/>
        </p:nvSpPr>
        <p:spPr>
          <a:xfrm rot="4260000">
            <a:off x="7440840" y="1318320"/>
            <a:ext cx="830520" cy="199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70"/>
          <p:cNvSpPr/>
          <p:nvPr/>
        </p:nvSpPr>
        <p:spPr>
          <a:xfrm rot="4260000">
            <a:off x="7881480" y="1860480"/>
            <a:ext cx="445680" cy="3178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71"/>
          <p:cNvSpPr/>
          <p:nvPr/>
        </p:nvSpPr>
        <p:spPr>
          <a:xfrm rot="4920000">
            <a:off x="7440840" y="1350360"/>
            <a:ext cx="761400" cy="17424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72"/>
          <p:cNvSpPr/>
          <p:nvPr/>
        </p:nvSpPr>
        <p:spPr>
          <a:xfrm rot="4920000">
            <a:off x="7681680" y="1868400"/>
            <a:ext cx="409680" cy="27108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73"/>
          <p:cNvSpPr/>
          <p:nvPr/>
        </p:nvSpPr>
        <p:spPr>
          <a:xfrm rot="5760000">
            <a:off x="7345080" y="1387440"/>
            <a:ext cx="741600" cy="118800"/>
          </a:xfrm>
          <a:custGeom>
            <a:avLst/>
            <a:gdLst/>
            <a:ahLst/>
            <a:rect l="l" t="t" r="r" b="b"/>
            <a:pathLst>
              <a:path w="2736" h="504">
                <a:moveTo>
                  <a:pt x="0" y="504"/>
                </a:moveTo>
                <a:cubicBezTo>
                  <a:pt x="24" y="488"/>
                  <a:pt x="568" y="248"/>
                  <a:pt x="864" y="168"/>
                </a:cubicBezTo>
                <a:cubicBezTo>
                  <a:pt x="1160" y="88"/>
                  <a:pt x="1464" y="48"/>
                  <a:pt x="1776" y="24"/>
                </a:cubicBezTo>
                <a:cubicBezTo>
                  <a:pt x="2088" y="0"/>
                  <a:pt x="2579" y="11"/>
                  <a:pt x="2736" y="24"/>
                </a:cubicBezTo>
                <a:lnTo>
                  <a:pt x="2720" y="103"/>
                </a:lnTo>
                <a:cubicBezTo>
                  <a:pt x="2558" y="116"/>
                  <a:pt x="2108" y="71"/>
                  <a:pt x="1764" y="103"/>
                </a:cubicBezTo>
                <a:cubicBezTo>
                  <a:pt x="1209" y="136"/>
                  <a:pt x="998" y="192"/>
                  <a:pt x="654" y="292"/>
                </a:cubicBezTo>
                <a:cubicBezTo>
                  <a:pt x="358" y="356"/>
                  <a:pt x="136" y="460"/>
                  <a:pt x="0" y="504"/>
                </a:cubicBezTo>
                <a:close/>
              </a:path>
            </a:pathLst>
          </a:custGeom>
          <a:gradFill>
            <a:gsLst>
              <a:gs pos="0">
                <a:srgbClr val="ffe103"/>
              </a:gs>
              <a:gs pos="100000">
                <a:srgbClr val="fe1f08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74"/>
          <p:cNvSpPr/>
          <p:nvPr/>
        </p:nvSpPr>
        <p:spPr>
          <a:xfrm rot="5760000">
            <a:off x="7396920" y="1911240"/>
            <a:ext cx="396360" cy="189720"/>
          </a:xfrm>
          <a:custGeom>
            <a:avLst/>
            <a:gdLst/>
            <a:ahLst/>
            <a:rect l="l" t="t" r="r" b="b"/>
            <a:pathLst>
              <a:path w="1769" h="791">
                <a:moveTo>
                  <a:pt x="5" y="8"/>
                </a:moveTo>
                <a:cubicBezTo>
                  <a:pt x="85" y="0"/>
                  <a:pt x="293" y="24"/>
                  <a:pt x="485" y="56"/>
                </a:cubicBezTo>
                <a:cubicBezTo>
                  <a:pt x="677" y="88"/>
                  <a:pt x="969" y="137"/>
                  <a:pt x="1157" y="200"/>
                </a:cubicBezTo>
                <a:cubicBezTo>
                  <a:pt x="1345" y="263"/>
                  <a:pt x="1511" y="364"/>
                  <a:pt x="1611" y="432"/>
                </a:cubicBezTo>
                <a:cubicBezTo>
                  <a:pt x="1711" y="500"/>
                  <a:pt x="1743" y="550"/>
                  <a:pt x="1756" y="609"/>
                </a:cubicBezTo>
                <a:cubicBezTo>
                  <a:pt x="1769" y="668"/>
                  <a:pt x="1717" y="783"/>
                  <a:pt x="1689" y="787"/>
                </a:cubicBezTo>
                <a:cubicBezTo>
                  <a:pt x="1661" y="791"/>
                  <a:pt x="1639" y="687"/>
                  <a:pt x="1589" y="632"/>
                </a:cubicBezTo>
                <a:cubicBezTo>
                  <a:pt x="1539" y="577"/>
                  <a:pt x="1469" y="510"/>
                  <a:pt x="1389" y="454"/>
                </a:cubicBezTo>
                <a:cubicBezTo>
                  <a:pt x="1309" y="398"/>
                  <a:pt x="1244" y="346"/>
                  <a:pt x="1109" y="296"/>
                </a:cubicBezTo>
                <a:cubicBezTo>
                  <a:pt x="974" y="246"/>
                  <a:pt x="766" y="189"/>
                  <a:pt x="581" y="152"/>
                </a:cubicBezTo>
                <a:cubicBezTo>
                  <a:pt x="396" y="115"/>
                  <a:pt x="96" y="100"/>
                  <a:pt x="0" y="76"/>
                </a:cubicBezTo>
                <a:lnTo>
                  <a:pt x="5" y="8"/>
                </a:lnTo>
                <a:close/>
              </a:path>
            </a:pathLst>
          </a:custGeom>
          <a:gradFill>
            <a:gsLst>
              <a:gs pos="0">
                <a:srgbClr val="fe1f08"/>
              </a:gs>
              <a:gs pos="100000">
                <a:srgbClr val="af273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75"/>
          <p:cNvSpPr/>
          <p:nvPr/>
        </p:nvSpPr>
        <p:spPr>
          <a:xfrm flipH="1">
            <a:off x="7296120" y="1221120"/>
            <a:ext cx="2462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76"/>
          <p:cNvSpPr/>
          <p:nvPr/>
        </p:nvSpPr>
        <p:spPr>
          <a:xfrm flipH="1">
            <a:off x="6834240" y="948600"/>
            <a:ext cx="1087560" cy="1176840"/>
          </a:xfrm>
          <a:custGeom>
            <a:avLst/>
            <a:gdLst/>
            <a:ahLst/>
            <a:rect l="l" t="t" r="r" b="b"/>
            <a:pathLst>
              <a:path w="21600" h="21601"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moveTo>
                  <a:pt x="5466" y="0"/>
                </a:moveTo>
                <a:cubicBezTo>
                  <a:pt x="14970" y="2486"/>
                  <a:pt x="21600" y="11073"/>
                  <a:pt x="21600" y="20897"/>
                </a:cubicBezTo>
                <a:cubicBezTo>
                  <a:pt x="21600" y="21132"/>
                  <a:pt x="21596" y="21367"/>
                  <a:pt x="21588" y="21601"/>
                </a:cubicBezTo>
                <a:lnTo>
                  <a:pt x="0" y="20897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77"/>
          <p:cNvSpPr/>
          <p:nvPr/>
        </p:nvSpPr>
        <p:spPr>
          <a:xfrm flipV="1">
            <a:off x="7826400" y="223560"/>
            <a:ext cx="1316160" cy="1047240"/>
          </a:xfrm>
          <a:custGeom>
            <a:avLst/>
            <a:gdLst/>
            <a:ahLst/>
            <a:rect l="l" t="t" r="r" b="b"/>
            <a:pathLst>
              <a:path w="36730" h="21600"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moveTo>
                  <a:pt x="36729" y="10451"/>
                </a:moveTo>
                <a:cubicBezTo>
                  <a:pt x="32926" y="17330"/>
                  <a:pt x="25686" y="21599"/>
                  <a:pt x="17826" y="21600"/>
                </a:cubicBezTo>
                <a:cubicBezTo>
                  <a:pt x="10696" y="21600"/>
                  <a:pt x="4025" y="18081"/>
                  <a:pt x="-1" y="12197"/>
                </a:cubicBezTo>
                <a:lnTo>
                  <a:pt x="17826" y="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78"/>
          <p:cNvSpPr/>
          <p:nvPr/>
        </p:nvSpPr>
        <p:spPr>
          <a:xfrm flipH="1">
            <a:off x="6944040" y="758160"/>
            <a:ext cx="633240" cy="1218240"/>
          </a:xfrm>
          <a:custGeom>
            <a:avLst/>
            <a:gdLst/>
            <a:ahLst/>
            <a:rect l="l" t="t" r="r" b="b"/>
            <a:pathLst>
              <a:path w="28940" h="22305"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moveTo>
                  <a:pt x="0" y="1285"/>
                </a:moveTo>
                <a:cubicBezTo>
                  <a:pt x="2353" y="434"/>
                  <a:pt x="4837" y="-1"/>
                  <a:pt x="7340" y="0"/>
                </a:cubicBezTo>
                <a:cubicBezTo>
                  <a:pt x="19269" y="0"/>
                  <a:pt x="28940" y="9670"/>
                  <a:pt x="28940" y="21600"/>
                </a:cubicBezTo>
                <a:cubicBezTo>
                  <a:pt x="28940" y="21835"/>
                  <a:pt x="28936" y="22070"/>
                  <a:pt x="28928" y="22304"/>
                </a:cubicBezTo>
                <a:lnTo>
                  <a:pt x="7340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79"/>
          <p:cNvSpPr/>
          <p:nvPr/>
        </p:nvSpPr>
        <p:spPr>
          <a:xfrm flipH="1">
            <a:off x="6492960" y="821520"/>
            <a:ext cx="1033560" cy="1213560"/>
          </a:xfrm>
          <a:custGeom>
            <a:avLst/>
            <a:gdLst/>
            <a:ahLst/>
            <a:rect l="l" t="t" r="r" b="b"/>
            <a:pathLst>
              <a:path w="30474" h="22305"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moveTo>
                  <a:pt x="-1" y="1906"/>
                </a:moveTo>
                <a:cubicBezTo>
                  <a:pt x="2789" y="649"/>
                  <a:pt x="5813" y="-1"/>
                  <a:pt x="8873" y="0"/>
                </a:cubicBezTo>
                <a:cubicBezTo>
                  <a:pt x="20802" y="0"/>
                  <a:pt x="30473" y="9670"/>
                  <a:pt x="30473" y="21600"/>
                </a:cubicBezTo>
                <a:cubicBezTo>
                  <a:pt x="30473" y="21835"/>
                  <a:pt x="30469" y="22070"/>
                  <a:pt x="30461" y="22304"/>
                </a:cubicBezTo>
                <a:lnTo>
                  <a:pt x="8873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80"/>
          <p:cNvSpPr/>
          <p:nvPr/>
        </p:nvSpPr>
        <p:spPr>
          <a:xfrm flipH="1">
            <a:off x="6411960" y="599400"/>
            <a:ext cx="1217520" cy="1218240"/>
          </a:xfrm>
          <a:custGeom>
            <a:avLst/>
            <a:gdLst/>
            <a:ahLst/>
            <a:rect l="l" t="t" r="r" b="b"/>
            <a:pathLst>
              <a:path w="34455" h="22305"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moveTo>
                  <a:pt x="0" y="4241"/>
                </a:moveTo>
                <a:cubicBezTo>
                  <a:pt x="3720" y="1486"/>
                  <a:pt x="8226" y="-1"/>
                  <a:pt x="12855" y="0"/>
                </a:cubicBezTo>
                <a:cubicBezTo>
                  <a:pt x="24784" y="0"/>
                  <a:pt x="34455" y="9670"/>
                  <a:pt x="34455" y="21600"/>
                </a:cubicBezTo>
                <a:cubicBezTo>
                  <a:pt x="34455" y="21835"/>
                  <a:pt x="34451" y="22070"/>
                  <a:pt x="34443" y="22304"/>
                </a:cubicBezTo>
                <a:lnTo>
                  <a:pt x="12855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81"/>
          <p:cNvSpPr/>
          <p:nvPr/>
        </p:nvSpPr>
        <p:spPr>
          <a:xfrm>
            <a:off x="7761240" y="770760"/>
            <a:ext cx="19368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82"/>
          <p:cNvSpPr/>
          <p:nvPr/>
        </p:nvSpPr>
        <p:spPr>
          <a:xfrm>
            <a:off x="7813800" y="764280"/>
            <a:ext cx="512640" cy="121824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83"/>
          <p:cNvSpPr/>
          <p:nvPr/>
        </p:nvSpPr>
        <p:spPr>
          <a:xfrm>
            <a:off x="7858080" y="605880"/>
            <a:ext cx="728640" cy="1217880"/>
          </a:xfrm>
          <a:custGeom>
            <a:avLst/>
            <a:gdLst/>
            <a:ahLst/>
            <a:rect l="l" t="t" r="r" b="b"/>
            <a:pathLst>
              <a:path w="34813" h="22305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5141" y="0"/>
                  <a:pt x="34812" y="9670"/>
                  <a:pt x="34812" y="21600"/>
                </a:cubicBezTo>
                <a:cubicBezTo>
                  <a:pt x="34812" y="21835"/>
                  <a:pt x="34808" y="22070"/>
                  <a:pt x="34800" y="22304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84"/>
          <p:cNvSpPr/>
          <p:nvPr/>
        </p:nvSpPr>
        <p:spPr>
          <a:xfrm>
            <a:off x="7999560" y="1351440"/>
            <a:ext cx="244440" cy="75672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85"/>
          <p:cNvSpPr/>
          <p:nvPr/>
        </p:nvSpPr>
        <p:spPr>
          <a:xfrm flipV="1" rot="1920000">
            <a:off x="7611480" y="1100520"/>
            <a:ext cx="222120" cy="4251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86"/>
          <p:cNvSpPr/>
          <p:nvPr/>
        </p:nvSpPr>
        <p:spPr>
          <a:xfrm flipH="1">
            <a:off x="6342120" y="417240"/>
            <a:ext cx="1301760" cy="1217880"/>
          </a:xfrm>
          <a:custGeom>
            <a:avLst/>
            <a:gdLst/>
            <a:ahLst/>
            <a:rect l="l" t="t" r="r" b="b"/>
            <a:pathLst>
              <a:path w="36830" h="22305"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moveTo>
                  <a:pt x="0" y="6283"/>
                </a:moveTo>
                <a:cubicBezTo>
                  <a:pt x="4047" y="2258"/>
                  <a:pt x="9522" y="-1"/>
                  <a:pt x="15230" y="0"/>
                </a:cubicBezTo>
                <a:cubicBezTo>
                  <a:pt x="27159" y="0"/>
                  <a:pt x="36830" y="9670"/>
                  <a:pt x="36830" y="21600"/>
                </a:cubicBezTo>
                <a:cubicBezTo>
                  <a:pt x="36830" y="21835"/>
                  <a:pt x="36826" y="22070"/>
                  <a:pt x="36818" y="22304"/>
                </a:cubicBezTo>
                <a:lnTo>
                  <a:pt x="15230" y="21600"/>
                </a:lnTo>
                <a:close/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87"/>
          <p:cNvSpPr/>
          <p:nvPr/>
        </p:nvSpPr>
        <p:spPr>
          <a:xfrm flipH="1">
            <a:off x="6710400" y="158400"/>
            <a:ext cx="946080" cy="1176840"/>
          </a:xfrm>
          <a:custGeom>
            <a:avLst/>
            <a:gdLst/>
            <a:ahLst/>
            <a:rect l="l" t="t" r="r" b="b"/>
            <a:pathLst>
              <a:path w="31882" h="21601"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moveTo>
                  <a:pt x="-1" y="10015"/>
                </a:moveTo>
                <a:cubicBezTo>
                  <a:pt x="3963" y="3778"/>
                  <a:pt x="10840" y="-1"/>
                  <a:pt x="18231" y="0"/>
                </a:cubicBezTo>
                <a:cubicBezTo>
                  <a:pt x="23204" y="0"/>
                  <a:pt x="28026" y="1716"/>
                  <a:pt x="31881" y="4859"/>
                </a:cubicBezTo>
                <a:lnTo>
                  <a:pt x="18231" y="21600"/>
                </a:lnTo>
                <a:close/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88"/>
          <p:cNvSpPr/>
          <p:nvPr/>
        </p:nvSpPr>
        <p:spPr>
          <a:xfrm>
            <a:off x="7721640" y="656640"/>
            <a:ext cx="387360" cy="1176840"/>
          </a:xfrm>
          <a:custGeom>
            <a:avLst/>
            <a:gdLst/>
            <a:ahLst/>
            <a:rect l="l" t="t" r="r" b="b"/>
            <a:pathLst>
              <a:path w="31146" h="21601"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moveTo>
                  <a:pt x="-1" y="4511"/>
                </a:moveTo>
                <a:cubicBezTo>
                  <a:pt x="3783" y="1586"/>
                  <a:pt x="8429" y="-1"/>
                  <a:pt x="13212" y="0"/>
                </a:cubicBezTo>
                <a:cubicBezTo>
                  <a:pt x="20409" y="0"/>
                  <a:pt x="27134" y="3585"/>
                  <a:pt x="31145" y="9561"/>
                </a:cubicBezTo>
                <a:lnTo>
                  <a:pt x="13212" y="21600"/>
                </a:lnTo>
                <a:close/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89"/>
          <p:cNvSpPr/>
          <p:nvPr/>
        </p:nvSpPr>
        <p:spPr>
          <a:xfrm flipH="1">
            <a:off x="6545520" y="1283040"/>
            <a:ext cx="555480" cy="7804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90"/>
          <p:cNvSpPr/>
          <p:nvPr/>
        </p:nvSpPr>
        <p:spPr>
          <a:xfrm flipH="1">
            <a:off x="6816600" y="456840"/>
            <a:ext cx="35568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91"/>
          <p:cNvSpPr/>
          <p:nvPr/>
        </p:nvSpPr>
        <p:spPr>
          <a:xfrm flipH="1">
            <a:off x="7218360" y="225000"/>
            <a:ext cx="212760" cy="7786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92"/>
          <p:cNvSpPr/>
          <p:nvPr/>
        </p:nvSpPr>
        <p:spPr>
          <a:xfrm>
            <a:off x="8562960" y="1168920"/>
            <a:ext cx="515880" cy="82008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8b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93"/>
          <p:cNvSpPr/>
          <p:nvPr/>
        </p:nvSpPr>
        <p:spPr>
          <a:xfrm>
            <a:off x="8294760" y="753480"/>
            <a:ext cx="776160" cy="5439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94"/>
          <p:cNvSpPr/>
          <p:nvPr/>
        </p:nvSpPr>
        <p:spPr>
          <a:xfrm>
            <a:off x="8323200" y="172800"/>
            <a:ext cx="338040" cy="72936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e1f0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95"/>
          <p:cNvSpPr/>
          <p:nvPr/>
        </p:nvSpPr>
        <p:spPr>
          <a:xfrm rot="20220000">
            <a:off x="7986600" y="784800"/>
            <a:ext cx="227160" cy="4280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96"/>
          <p:cNvSpPr/>
          <p:nvPr/>
        </p:nvSpPr>
        <p:spPr>
          <a:xfrm flipH="1" rot="20220000">
            <a:off x="7167240" y="770760"/>
            <a:ext cx="223920" cy="429840"/>
          </a:xfrm>
          <a:custGeom>
            <a:avLst/>
            <a:gdLst/>
            <a:ahLst/>
            <a:rect l="l" t="t" r="r" b="b"/>
            <a:pathLst>
              <a:path w="776" h="2368">
                <a:moveTo>
                  <a:pt x="0" y="64"/>
                </a:moveTo>
                <a:cubicBezTo>
                  <a:pt x="112" y="32"/>
                  <a:pt x="224" y="0"/>
                  <a:pt x="240" y="16"/>
                </a:cubicBezTo>
                <a:cubicBezTo>
                  <a:pt x="256" y="32"/>
                  <a:pt x="80" y="136"/>
                  <a:pt x="96" y="160"/>
                </a:cubicBezTo>
                <a:cubicBezTo>
                  <a:pt x="112" y="184"/>
                  <a:pt x="320" y="136"/>
                  <a:pt x="336" y="160"/>
                </a:cubicBezTo>
                <a:cubicBezTo>
                  <a:pt x="352" y="184"/>
                  <a:pt x="184" y="272"/>
                  <a:pt x="192" y="304"/>
                </a:cubicBezTo>
                <a:cubicBezTo>
                  <a:pt x="200" y="336"/>
                  <a:pt x="368" y="328"/>
                  <a:pt x="384" y="352"/>
                </a:cubicBezTo>
                <a:cubicBezTo>
                  <a:pt x="400" y="376"/>
                  <a:pt x="272" y="424"/>
                  <a:pt x="288" y="448"/>
                </a:cubicBezTo>
                <a:cubicBezTo>
                  <a:pt x="304" y="472"/>
                  <a:pt x="464" y="472"/>
                  <a:pt x="480" y="496"/>
                </a:cubicBezTo>
                <a:cubicBezTo>
                  <a:pt x="496" y="520"/>
                  <a:pt x="376" y="568"/>
                  <a:pt x="384" y="592"/>
                </a:cubicBezTo>
                <a:cubicBezTo>
                  <a:pt x="392" y="616"/>
                  <a:pt x="512" y="616"/>
                  <a:pt x="528" y="640"/>
                </a:cubicBezTo>
                <a:cubicBezTo>
                  <a:pt x="544" y="664"/>
                  <a:pt x="472" y="704"/>
                  <a:pt x="480" y="736"/>
                </a:cubicBezTo>
                <a:cubicBezTo>
                  <a:pt x="488" y="768"/>
                  <a:pt x="560" y="800"/>
                  <a:pt x="576" y="832"/>
                </a:cubicBezTo>
                <a:cubicBezTo>
                  <a:pt x="592" y="864"/>
                  <a:pt x="560" y="888"/>
                  <a:pt x="576" y="928"/>
                </a:cubicBezTo>
                <a:cubicBezTo>
                  <a:pt x="592" y="968"/>
                  <a:pt x="664" y="1024"/>
                  <a:pt x="672" y="1072"/>
                </a:cubicBezTo>
                <a:cubicBezTo>
                  <a:pt x="680" y="1120"/>
                  <a:pt x="616" y="1176"/>
                  <a:pt x="624" y="1216"/>
                </a:cubicBezTo>
                <a:cubicBezTo>
                  <a:pt x="632" y="1256"/>
                  <a:pt x="712" y="1272"/>
                  <a:pt x="720" y="1312"/>
                </a:cubicBezTo>
                <a:cubicBezTo>
                  <a:pt x="728" y="1352"/>
                  <a:pt x="672" y="1408"/>
                  <a:pt x="672" y="1456"/>
                </a:cubicBezTo>
                <a:cubicBezTo>
                  <a:pt x="672" y="1504"/>
                  <a:pt x="720" y="1560"/>
                  <a:pt x="720" y="1600"/>
                </a:cubicBezTo>
                <a:cubicBezTo>
                  <a:pt x="720" y="1640"/>
                  <a:pt x="664" y="1656"/>
                  <a:pt x="672" y="1696"/>
                </a:cubicBezTo>
                <a:cubicBezTo>
                  <a:pt x="680" y="1736"/>
                  <a:pt x="760" y="1792"/>
                  <a:pt x="768" y="1840"/>
                </a:cubicBezTo>
                <a:cubicBezTo>
                  <a:pt x="776" y="1888"/>
                  <a:pt x="720" y="1928"/>
                  <a:pt x="720" y="1984"/>
                </a:cubicBezTo>
                <a:cubicBezTo>
                  <a:pt x="720" y="2040"/>
                  <a:pt x="768" y="2136"/>
                  <a:pt x="768" y="2176"/>
                </a:cubicBezTo>
                <a:cubicBezTo>
                  <a:pt x="768" y="2216"/>
                  <a:pt x="720" y="2192"/>
                  <a:pt x="720" y="2224"/>
                </a:cubicBezTo>
                <a:cubicBezTo>
                  <a:pt x="720" y="2256"/>
                  <a:pt x="744" y="2312"/>
                  <a:pt x="768" y="2368"/>
                </a:cubicBezTo>
              </a:path>
            </a:pathLst>
          </a:custGeom>
          <a:noFill/>
          <a:ln w="9360">
            <a:solidFill>
              <a:srgbClr val="ffe1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PlaceHolder 97"/>
          <p:cNvSpPr>
            <a:spLocks noGrp="1"/>
          </p:cNvSpPr>
          <p:nvPr>
            <p:ph type="title"/>
          </p:nvPr>
        </p:nvSpPr>
        <p:spPr>
          <a:xfrm>
            <a:off x="685800" y="301320"/>
            <a:ext cx="7770960" cy="1460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173" name="PlaceHolder 98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0960" cy="411336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en-US" sz="3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outline text format</a:t>
            </a:r>
            <a:endParaRPr b="0" lang="en-US" sz="32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Second Outline Level</a:t>
            </a:r>
            <a:endParaRPr b="0" lang="en-US" sz="28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Third Outline Level</a:t>
            </a:r>
            <a:endParaRPr b="0" lang="en-US" sz="24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Fourth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Fifth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Sixth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Seventh Outline Level</a:t>
            </a:r>
            <a:endParaRPr b="0" lang="en-US" sz="2000" spc="-1" strike="noStrike">
              <a:solidFill>
                <a:srgbClr val="ffcc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174" name="CustomShape 99"/>
          <p:cNvSpPr/>
          <p:nvPr/>
        </p:nvSpPr>
        <p:spPr>
          <a:xfrm>
            <a:off x="68580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100"/>
          <p:cNvSpPr/>
          <p:nvPr/>
        </p:nvSpPr>
        <p:spPr>
          <a:xfrm>
            <a:off x="3124080" y="6248520"/>
            <a:ext cx="28958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PlaceHolder 101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1903680" cy="455400"/>
          </a:xfrm>
          <a:prstGeom prst="rect">
            <a:avLst/>
          </a:prstGeom>
        </p:spPr>
        <p:txBody>
          <a:bodyPr lIns="90000" rIns="90000" tIns="46800" bIns="46800"/>
          <a:p>
            <a:pPr marL="215640" indent="-215640" algn="r">
              <a:lnSpc>
                <a:spcPct val="100000"/>
              </a:lnSpc>
            </a:pPr>
            <a:fld id="{1FE7A1BB-C4BD-4CA7-9E9B-09798564032F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CustomShape 1"/>
          <p:cNvSpPr/>
          <p:nvPr/>
        </p:nvSpPr>
        <p:spPr>
          <a:xfrm>
            <a:off x="640080" y="640080"/>
            <a:ext cx="8412480" cy="630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Modifier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word or phrase that describes another word or phrase.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stealing the TV, the police caught the thief.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After sealing the TV, The thief was caught by the police.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Returning to her room, several pieces of jewelery were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Returning to her room, she found that  several pieces of jewelery were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Having finished the assignment, the TV was turned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Having finished the assignment, Jill turned on the TV.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Having arrived late for practice, a written excuse was needed.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Having arrived late for practice, the team captain needed a written excuse.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3" name="CustomShape 2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5" name="CustomShape 2"/>
          <p:cNvSpPr/>
          <p:nvPr/>
        </p:nvSpPr>
        <p:spPr>
          <a:xfrm>
            <a:off x="640080" y="640080"/>
            <a:ext cx="8863920" cy="630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Introductory Phrase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introductory word or phrase asnwer following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India, cows are sacred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animals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According to my mother,Madonna is more talented than Lady Gaga.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At the end of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day, I was completely exhausted.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will continue to make sense.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Cows are sacred animals in India.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Madonna is more talented than Lady Gaga according to my mother.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completely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exhausted at the end of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2005-09-04T04:37:24Z</dcterms:created>
  <dc:creator>Sandra Hurtte</dc:creator>
  <dc:description/>
  <dc:language>en-US</dc:language>
  <cp:lastModifiedBy/>
  <dcterms:modified xsi:type="dcterms:W3CDTF">2019-03-27T13:43:26Z</dcterms:modified>
  <cp:revision>233</cp:revision>
  <dc:subject/>
  <dc:title>Pronouns</dc:title>
</cp:coreProperties>
</file>