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A93B84-FE66-4E86-AA4F-2A65B2F6E9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Possessive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the possessive form to express a relation. Often the fact that someone has something or that something belongs to someone.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Says that the first noun belongs to, or is part of, the second 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normally use of to talk about things, not about people or animals.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Noun + of + Noun [Not person or animal]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King of Sweden is visiting next month.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Sweden’s king is visiting next month.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Thomson discovered the electron.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electron was discovered by Thomson.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electron was discovered at Cambridge.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man was arrested.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car was stolen. // We do not know who stole my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Mistakes have been made.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book must be returned to the library by the date above.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James bond was created by Ian Fleming.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Verbs which can not be passive: An intransitive verb can not be passive.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Some state verbs can not be passive.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baby is smiling.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has a guitar.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2019-03-10T12:31:38Z</dcterms:modified>
  <cp:revision>1031</cp:revision>
  <dc:subject/>
  <dc:title/>
</cp:coreProperties>
</file>