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FEF9B3-ADA2-4E69-9721-65BD5209C0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or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can not use present perfect if you mention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Rule: 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When action is important than time, then use present perfect else use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240" cy="67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Present Perfect or Past Simple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choice depends on whether the speaker sees the action related to present or as in the past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shop has just opened. // So its open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shop opened last week. // Now close. Time is equally important with 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has been windy this morning // The morning is not yet over.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was windy this morning // It is afternoon or evening or later day. Time is important to mention.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has been windy today. // The day is not yet over.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was windy today. // The day is over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10080360" cy="72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11880" y="94680"/>
            <a:ext cx="10080000" cy="734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2019-03-10T20:27:25Z</dcterms:modified>
  <cp:revision>1050</cp:revision>
  <dc:subject/>
  <dc:title/>
</cp:coreProperties>
</file>