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2DC39B-F0D3-4D4F-BB08-DAADD6C8605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 is used to create sense, clarity, and stress in sentence. We use punctuation marks to make well-structure and organize our writing.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 or Period(American)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Hyphen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https://www.thepunctuationguide.com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3800" y="230760"/>
            <a:ext cx="9929160" cy="7208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What? Which? (to ask about things)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Where? (to ask about locations)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Who? (to ask about people)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When? (to ask about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Why? (to ask for the 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How? (to ask about the way things happen or are done)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many? How much? How often? (to ask about the number or amount)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could have reserved a seat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Could I have reserved a seat?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arrived at six o’clock.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Did they arrived at six?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paid? = Who did pay money?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Following are look like a question but there role is different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Suggestion: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Shall we take the early train?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Asking permission: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I help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Question words (Wh) are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happens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people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know the secret?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express means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open the door?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wide is the river?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soon can you let me know?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money do you need?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4210920" y="592560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or Question Phrase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 = Frequent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 = Amount or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long =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=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could =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refers to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refers to people or non-human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what, when there is an indefinite — number of possible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which when is a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possible answer.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newspaper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newspapers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4210920" y="592560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= Many possible answers.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= There are options. We have to choose.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 for lunch? //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eat? // Sandwich or Cake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 you coming back today or tomorrow? Tomorrow or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pay more  = Why should I pay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the panic? What is the reason for panic?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knows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“who knows” as a phrase or an expression, not a question”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come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you're a reporter? // How it is possible that you can be a reporter.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the water?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water is!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 are!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 are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we laughed!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 quickly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time passed!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a journey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we had!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Full stop between two separate sentences.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is put between two separate clauses.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is put between two clauses linked by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and, but, and or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Hyphen: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rules about when to use a hyphen is not very exact.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is significantly longer than the hyphen. We use the em dash to create a strong break in the structure of a sentence.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Declarative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letter daily.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plays. He also acted on the stage.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Imperative sentences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Close the door.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Don’t do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 or semicolon shows there are two separate pieces of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plays; he also acted on the stage.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Depending on the context, the em dash can take the place of commas, parentheses, or colons—in each case to slightly different effect.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em dash can be used in place of a colon when you want to emphasize the conclusion of your sentence. The dash is less formal than the colon.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months of deliberation, the jurors reached a unanimous verdict—guilty.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white sand, the warm water, the sparkling sun—this is what brought them to Hawaii.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coordinating conjunction to combine at-least two clauses a (And,  But, or, Yet, so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purchased the car, but she declined the extended warranty.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lost my job, so I can’t afford to go to Europe this summer.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Depending on the context, the em dash can take the place of commas, parentheses, or colons—in each case to slightly different effect.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em dash can be used in place of a colon when you want to emphasize the conclusion of your sentence. The dash is less formal than the colon.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months of deliberation, the jurors reached a unanimous verdict—guilty.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white sand, the warm water, the sparkling sun—this is what brought them to Hawaii.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coordinating conjunction to combine at-least two clauses a (And,  But, or, Yet, so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purchased the car, but she declined the extended warranty.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lost my job, so I can’t afford to go to Europe this summer.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Exclamation mark is used to convey strong emotion.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country.   // No emotion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country!  // Excitement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 —: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 (all 124 of them), 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errors—all 124 of them—the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 (or, rather, lack of direction).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direction—or, rather, lack of direction.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Hasan plays football every noon at our local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Does Hasan play football ? // Yes-No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 ? // Answer might be a noun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play football? // Answer must be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 or Question phrase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Auxiliary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Main verb (Finite verb)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word/phrase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have you written?   // A letter // I have written a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you written a letter? // yes/no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Yes/No or Confirmation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 pen?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I a pen?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 a letter regularly?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you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name is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your name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57480" y="154080"/>
            <a:ext cx="8054640" cy="60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73240" y="1404000"/>
            <a:ext cx="9462240" cy="4385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2019-03-05T14:11:45Z</dcterms:modified>
  <cp:revision>759</cp:revision>
  <dc:subject/>
  <dc:title/>
</cp:coreProperties>
</file>