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_rels/presentation.xml.rels" ContentType="application/vnd.openxmlformats-package.relationships+xml"/>
  <Override PartName="/ppt/media/image4.jpeg" ContentType="image/jpeg"/>
  <Override PartName="/ppt/media/image3.jpeg" ContentType="image/jpeg"/>
  <Override PartName="/ppt/media/image2.png" ContentType="image/png"/>
  <Override PartName="/ppt/media/image1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A05F1D86-AC73-494A-8281-7D6D1F1F4899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CustomShape 1"/>
          <p:cNvSpPr/>
          <p:nvPr/>
        </p:nvSpPr>
        <p:spPr>
          <a:xfrm>
            <a:off x="755640" y="5078520"/>
            <a:ext cx="6045120" cy="4808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480" cy="4809240"/>
          </a:xfrm>
          <a:prstGeom prst="rect">
            <a:avLst/>
          </a:prstGeom>
        </p:spPr>
        <p:txBody>
          <a:bodyPr lIns="0" rIns="0" tIns="91440" bIns="9144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ustomShape 1"/>
          <p:cNvSpPr/>
          <p:nvPr/>
        </p:nvSpPr>
        <p:spPr>
          <a:xfrm>
            <a:off x="755640" y="5078520"/>
            <a:ext cx="6045120" cy="4808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480" cy="4809240"/>
          </a:xfrm>
          <a:prstGeom prst="rect">
            <a:avLst/>
          </a:prstGeom>
        </p:spPr>
        <p:txBody>
          <a:bodyPr lIns="0" rIns="0" tIns="91440" bIns="9144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CustomShape 1"/>
          <p:cNvSpPr/>
          <p:nvPr/>
        </p:nvSpPr>
        <p:spPr>
          <a:xfrm>
            <a:off x="755640" y="5078520"/>
            <a:ext cx="6045120" cy="4808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480" cy="4809240"/>
          </a:xfrm>
          <a:prstGeom prst="rect">
            <a:avLst/>
          </a:prstGeom>
        </p:spPr>
        <p:txBody>
          <a:bodyPr lIns="0" rIns="0" tIns="91440" bIns="9144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CustomShape 1"/>
          <p:cNvSpPr/>
          <p:nvPr/>
        </p:nvSpPr>
        <p:spPr>
          <a:xfrm>
            <a:off x="755640" y="5078520"/>
            <a:ext cx="6045120" cy="4808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480" cy="4809240"/>
          </a:xfrm>
          <a:prstGeom prst="rect">
            <a:avLst/>
          </a:prstGeom>
        </p:spPr>
        <p:txBody>
          <a:bodyPr lIns="0" rIns="0" tIns="91440" bIns="9144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48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3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3.xml"/><Relationship Id="rId3" Type="http://schemas.openxmlformats.org/officeDocument/2006/relationships/notesSlide" Target="../notesSlides/notesSlide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456480" y="1188720"/>
            <a:ext cx="9066600" cy="621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592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592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592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CustomShape 2"/>
          <p:cNvSpPr/>
          <p:nvPr/>
        </p:nvSpPr>
        <p:spPr>
          <a:xfrm>
            <a:off x="437760" y="194400"/>
            <a:ext cx="9066600" cy="6752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 algn="ctr">
              <a:lnSpc>
                <a:spcPct val="93000"/>
              </a:lnSpc>
            </a:pPr>
            <a:r>
              <a:rPr b="0" lang="en-US" sz="28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Present Perfect or Past Simple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15000"/>
              </a:lnSpc>
            </a:pPr>
            <a:r>
              <a:rPr b="0" lang="en-US" sz="22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Present Perfect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Rule: 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You can not use present perfect if you mention time.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Rule: 2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When action is important than time, then use present perfect else use past simple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456480" y="1188720"/>
            <a:ext cx="9066600" cy="621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592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592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592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CustomShape 2"/>
          <p:cNvSpPr/>
          <p:nvPr/>
        </p:nvSpPr>
        <p:spPr>
          <a:xfrm>
            <a:off x="437760" y="194400"/>
            <a:ext cx="9066600" cy="6752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Present Perfect or Past Simple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The choice depends on whether the speaker sees the action related to present or as in the past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The shop has just opened. // So its open now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The shop opened last week. // Now close. Time is equally important with action.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It has been windy this morning // The morning is not yet over.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It was windy this morning // It is afternoon or evening or later day. Time is important to mention.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It has been windy today. // The day is not yet over.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It was windy today. // The day is over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456480" y="1188720"/>
            <a:ext cx="9066600" cy="621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592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592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592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CustomShape 2"/>
          <p:cNvSpPr/>
          <p:nvPr/>
        </p:nvSpPr>
        <p:spPr>
          <a:xfrm>
            <a:off x="437760" y="194400"/>
            <a:ext cx="9066600" cy="6752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tile/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CustomShape 1"/>
          <p:cNvSpPr/>
          <p:nvPr/>
        </p:nvSpPr>
        <p:spPr>
          <a:xfrm>
            <a:off x="456480" y="1188720"/>
            <a:ext cx="9066600" cy="621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592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592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592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8" name="" descr=""/>
          <p:cNvPicPr/>
          <p:nvPr/>
        </p:nvPicPr>
        <p:blipFill>
          <a:blip r:embed="rId1"/>
          <a:stretch/>
        </p:blipFill>
        <p:spPr>
          <a:xfrm>
            <a:off x="-11880" y="94680"/>
            <a:ext cx="10080360" cy="7344720"/>
          </a:xfrm>
          <a:prstGeom prst="rect">
            <a:avLst/>
          </a:prstGeom>
          <a:ln>
            <a:noFill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2052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2019-03-10T13:01:00Z</dcterms:modified>
  <cp:revision>1048</cp:revision>
  <dc:subject/>
  <dc:title/>
</cp:coreProperties>
</file>