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7.png" ContentType="image/png"/>
  <Override PartName="/ppt/media/image16.png" ContentType="image/png"/>
  <Override PartName="/ppt/media/image3.jpeg" ContentType="image/jpeg"/>
  <Override PartName="/ppt/media/image2.png" ContentType="image/png"/>
  <Override PartName="/ppt/media/image1.png" ContentType="image/png"/>
  <Override PartName="/ppt/media/image5.jpeg" ContentType="image/jpeg"/>
  <Override PartName="/ppt/media/image4.jpeg" ContentType="image/jpeg"/>
  <Override PartName="/ppt/media/image6.png" ContentType="image/png"/>
  <Override PartName="/ppt/media/image8.png" ContentType="image/png"/>
  <Override PartName="/ppt/media/image9.png" ContentType="image/png"/>
  <Override PartName="/ppt/media/image1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4261220-0C7B-4BC1-AF03-A5D497DEEBF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to Form a Question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Hasan plays football every noon at our local field.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Does Hasan play football ? // Yes-No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 you play ? // Answer might be a noun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play football? // Answer must be subject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Where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does Hasan play?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does Hasan play?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 time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does Hasan play?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does Hasan play?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often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does Hasan play?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Structure to form a question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Question word or Question phrase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Auxiliary verb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Subject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Main verb (Finite verb)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Question word/phrase + Auxiliary verb + Subject + Finite verb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 have you written?   // A letter // I have written a letter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Have you written a letter? // yes/no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Who what and which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 = Many possible answers. You can choose anything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Which = There are options. We have to choose.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 you want to eat for lunch? // you can choose anything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Which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 you want to eat? // Sandwich or Cake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Are you coming back today or tomorrow? Tomorrow or Today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Why pay more  = Why should I pay more?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Why the panic? What is the reason for panic?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Who knows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“who knows” as a phrase or an expression, not a question”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come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you're a reporter? // How it is possible that you can be a reporter.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Question: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How warm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is the water?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Exclamation: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How warm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water is!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lucky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you are!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lucky are you?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we laughed!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 quickly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the time passed!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 a journey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we had!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Sentence Kinds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There are four kinds of sentence according to their meaning.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Sentences are divided into four types according to their meaning.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Declarative or Assertive sentence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sentence which is used to convey a fact, information or describe something is called Declarative Sentence.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Imperative Sentence: The sentence which it used to convey a command, a request or a forbiddance is called an imperative sentence.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3. Interrogative Sentence: The sentence which asks a question is an interrogative sentence.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Do you want to go there?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Did you see her?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4.Optative Sentence &amp; Exclamatory Sentence: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sentence which expresses a prayer, keen wish, curse etc. is called an optative sentence. This kind of sentence generally starts with ‘may’ and ‘wish’. Sometimes, ‘may’ remains hidden.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May the king of Westeros live long!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Long live the king of Westeros.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blessed I am to see such a sight!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Punctuation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Punctuation is used to create sense, clarity, and stress in sentence. We use punctuation marks to make well-structure and organize our writing.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Full Stop or Period(American)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Comma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Colon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Em-Dash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Semi-colon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Hyphen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Question mark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Exclamation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https://www.thepunctuationguide.com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Full stop: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Full stop between two separate sentences.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Declarative sentences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write a letter daily.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is raining.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Shakespeare wrote plays. He also acted on the stage.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Imperative sentences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Close the door.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Don’t do this.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Comma: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When a sentence start with a Subordinating conjunction like: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if, where, when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then a comma is inserted after the dependent clause.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is noted that if a sentence starts with a subordinating conjunction: it is call dependent clause.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Dependent clause   = If you study more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Independent clause = I was so happy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If</a:t>
            </a:r>
            <a:r>
              <a:rPr b="0" lang="en-US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you study more, your grades might improve.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Your grades might improve if you study more.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was so happy </a:t>
            </a:r>
            <a:r>
              <a:rPr b="1" lang="en-US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 heard the news.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Used in salutation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Dear Sir,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Dear Professor,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Rule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: Separate items in a 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need to buy milk, eggs, flour and sugar for the cake.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Rule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: Separate words that are not part of the sentence.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After the Sentence adverbs: Unfortunately, Frankly, Sadly, however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Unfortunately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I missed the train.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Frankly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I don't care whether he agrees with my decision or  not.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know he was guilty; there was no evidence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however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know he was guilty; </a:t>
            </a:r>
            <a:r>
              <a:rPr b="0" lang="en-US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however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there was no evidence.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His parents wanted him to be a doctor. </a:t>
            </a:r>
            <a:r>
              <a:rPr b="0" lang="en-US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However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he had other plans.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His parents wanted him to be a doctor. He, </a:t>
            </a:r>
            <a:r>
              <a:rPr b="0" lang="en-US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however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had other plans.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Used in salutation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Dear Sir,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Dear Professor,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When two independent clauses connect with coordinating conjunction, a comma is put in-front of coordinating conjunction.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She wanted to study,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but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she was so tired.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Wanda is a kind, beautiful woman.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pass that book, Sam.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 did not study. Therefore, he did not pass the exam.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woman who is wearing red dress is my teacher.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woman is my teacher.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Lucy, who is a tall woman, climbed the tree.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Lucy climbed the tree.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 did not study.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Therefore,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he did not pass the exam.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washed the dog,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then we cleaned up the mess that he made.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washed the dog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then cleaned up his mess.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boys sang, and the girls danced.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boys sang and the girls danced.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comma is not exactly necessary in the example given above because the clauses are short. However, it is possible.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Exception: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climbed up the building and he jumped. // Comma missing due to small independent clause.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She must weep, or she will die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men went up to the 86</a:t>
            </a:r>
            <a:r>
              <a:rPr b="0" lang="en-US" sz="20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floor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he jumped.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to Form a Question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Yes/No or Confirmation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have a pen?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Have I a pen?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You write a letter regularly?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Do you write a letter?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My name is Hasan?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 is your name?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Is your name Hasan?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Adjective clause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Maria, </a:t>
            </a:r>
            <a:r>
              <a:rPr b="1" lang="en-US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who studies hard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will pass the exam.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All the student who study hard will pass the exam.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Mr. White, </a:t>
            </a:r>
            <a:r>
              <a:rPr b="1" lang="en-US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my uncle,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is nice person.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woman who is wearing red dress is my teacher.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woman is my teacher.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Chicago, </a:t>
            </a:r>
            <a:r>
              <a:rPr b="1" lang="en-US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which is located on Lake Michigan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is the third largest city in the US.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Chicago, </a:t>
            </a:r>
            <a:r>
              <a:rPr b="1" lang="en-US" sz="2000" spc="-1" strike="sng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which is located on Lake Michigan</a:t>
            </a:r>
            <a:r>
              <a:rPr b="0" lang="en-US" sz="2000" spc="-1" strike="sng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is the third largest city in the US.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Chicago is the third largest city in the US.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live in Chicago, </a:t>
            </a:r>
            <a:r>
              <a:rPr b="1" lang="en-US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which is located on Lake Michigan.</a:t>
            </a:r>
            <a:r>
              <a:rPr b="0" lang="en-US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Non-essential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This man is my uncle.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This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tall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man is my uncle.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This man,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who is tall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is my uncle.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Semi-colon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semi-colon is used to combine closely related sentences.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Used to replace a conjunction or full stop to connect two related ides.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Semicolons can be used in English to join phrases and sentences that are thematically linked without having to use a conjunction.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population of </a:t>
            </a:r>
            <a:r>
              <a:rPr b="0" lang="en-US" sz="18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Shanghai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is around 24 million</a:t>
            </a:r>
            <a:r>
              <a:rPr b="1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;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Beijing has around 22 million people.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population of Shanghai is around 24 million, </a:t>
            </a:r>
            <a:r>
              <a:rPr b="1" lang="en-US" sz="18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while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Beijing has around 22 million people.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population of Shanghai is around 24 million, </a:t>
            </a:r>
            <a:r>
              <a:rPr b="1" lang="en-US" sz="18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Beijing has around 22 million people.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This is s great book. In fact, it is one of the best I have ever read.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This is s great book</a:t>
            </a:r>
            <a:r>
              <a:rPr b="1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in fact, it is one of the best I have ever read.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enjoy visiting New York. I love living in London.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enjoy visiting New York</a:t>
            </a:r>
            <a:r>
              <a:rPr b="1" lang="en-US" sz="18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 love living in London.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8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While, and are connecting word.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Shakespeare wrote plays; he also acted on the stage.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have a problem. He is not doing enough to help me.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// He is not the factor of this problem.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have a problem; he is not doing enough to help me with this problem. 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// He is the factor of this problem.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know he was guilty; there was no evidence, however.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thought it was amazing, but she thought it was terrible.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thought it was amazing; she thought it was terrible.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His parents wanted her to be a doctor. However, she had other plans.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His parents wanted her to be a doctor; however, she had other plans.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Colon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colon is used to introduce a list of items.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colon introduces information after an independent clauses. It is used as substitute of </a:t>
            </a:r>
            <a:r>
              <a:rPr b="1" lang="en-US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such as, thus, as following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Between independent clauses when the second explains or illustrates the first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Colons are used before explanations.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 u="sng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should work hard to play well: put your best effort.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have invited a small number of people: Bill, Peter, Kevin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have a problem: he is not doing enough to help 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Whenever you drive, you must do the following: wear your seat belt, obey traffic laws, and keep your eyes on the road.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decided to cancel the match: it was raining.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 u="sng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Capitals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 British English, it is unusual for a capital letter to follow a colon. In American English, colons are more often followed by capital letters.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Letters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Americans usually put a colon after the opening salutation in a business letter.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Dear Mr James: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Em Dash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Depending on the context, the em dash can take the place of commas, parentheses, or colons—in each case to slightly different effect.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em dash can be used in place of a colon when you want to emphasize the conclusion of your sentence. The dash is less formal than the colon.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After months of deliberation, the jurors reached a unanimous verdict—guilty.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white sand, the warm water, the sparkling sun—this is what brought them to Hawaii.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Em-Dash —: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Upon discovering the errors (all 124 of them), the publisher immediately recalled the books.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Upon discovering the errors—all 124 of them—the publisher immediately recalled the books.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After three weeks on set, the cast was fed up with his direction (or, rather, lack of direction).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After three weeks on set, the cast was fed up with his direction—or, rather, lack of direction.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Exclamation: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The Exclamation mark is used to convey strong emotion.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really excited to visit a new country.   // No emotion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really excited to visit a new country!  // Excitement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357480" y="154080"/>
            <a:ext cx="8054640" cy="608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73240" y="1404000"/>
            <a:ext cx="9462240" cy="438552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73800" y="230760"/>
            <a:ext cx="9929160" cy="720828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What? Which? (to ask about things)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Where? (to ask about locations)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Who? (to ask about people)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When? (to ask about time)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Why? (to ask for the reason)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How? (to ask about the way things happen or are done)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many? How much? How often? (to ask about the number or amount)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could have reserved a seat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Could I have reserved a seat?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They arrived at six o’clock.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Did they arrived at six?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When did they arrive?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 time did they arrive?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Who paid? = Who did pay money?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Following are look like a question but there role is different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Suggestion: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Shall we take the early train?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Asking permission: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Can I help you?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When Question words (Wh) are subject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 + Finite Verb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 + Auxiliary Verb + Subject + Finite Verb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Who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write a letter?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happens next?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many people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know the secret?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can express means or manner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 you open the door?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wide is the river?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soon can you let me know?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is that?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much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money do you need?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often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 you play?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4210920" y="5925600"/>
            <a:ext cx="244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Question or Question Phrase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often = Frequent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much = Amount or Quantity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long =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many = Quantity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could = 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Who what and which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Who refers to people.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Which refers to people or non-human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use what, when there is an indefinite — number of possible answers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use which when is a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definite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possible answer.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 newspaper do you read?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Which newspapers do you read?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4210920" y="5925600"/>
            <a:ext cx="244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2019-03-09T22:20:07Z</dcterms:modified>
  <cp:revision>1014</cp:revision>
  <dc:subject/>
  <dc:title/>
</cp:coreProperties>
</file>