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6.jpeg" ContentType="image/jpeg"/>
  <Override PartName="/ppt/media/image5.gif" ContentType="image/gif"/>
  <Override PartName="/ppt/media/image8.jpeg" ContentType="image/jpeg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8F5D0C8-1F6F-430C-97B0-C171F00D8C6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55640" y="5078520"/>
            <a:ext cx="6046920" cy="48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6480" y="1188720"/>
            <a:ext cx="906840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37760" y="731880"/>
            <a:ext cx="906840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Sentence Subject Complement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Minimum requirement to make a sentence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Subject + 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write.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write.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write.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write.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He/She writes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Kevin writes.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writes.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writer wriets.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Peter, Kevin, He, She, It are Third person singular number.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write a book.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                    = I is Subject which is personal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 a book  = Predicate.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6480" y="1188720"/>
            <a:ext cx="906840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37760" y="194400"/>
            <a:ext cx="9068400" cy="67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Nevertheless (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তবুও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Many know that too much sugar is bad for health. Nevertheless, many continue to eat a lot of it every 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 are several serious problems with the car. Nevertheless, we will have to use it to drive to work this week.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Unless ( Condition or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শর্ত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guard will not allow you to enter the theatre unless you show the ticket.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will not go unless Peter gives my phone.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6480" y="1188720"/>
            <a:ext cx="906840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437760" y="194400"/>
            <a:ext cx="9068400" cy="67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 addition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Players in Ac Milan are all good footballers. In addition, many of them have years of experience playing together.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kind, helpful and generous person. In addition, he is a sportsmen.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an popular actor. In addition, he often conducts program act as an anchor.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6480" y="1188720"/>
            <a:ext cx="906840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536840" y="63720"/>
            <a:ext cx="6984720" cy="736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56480" y="1188720"/>
            <a:ext cx="906840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536840" y="63720"/>
            <a:ext cx="6984720" cy="736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6480" y="1188720"/>
            <a:ext cx="906840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536840" y="63720"/>
            <a:ext cx="6984720" cy="736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6480" y="1188720"/>
            <a:ext cx="906840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37760" y="194400"/>
            <a:ext cx="9068400" cy="67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Phrasel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 after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– Watch or protect; to keep safe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look after his parents meticulously.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 into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– Investigate, explore, or consider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college principal promised to look into the matter.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set up a working party to look into the issue.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 for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= to search / to try to find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is looking for a new job.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detective is looking for clues to solve the case.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6480" y="1188720"/>
            <a:ext cx="906840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7760" y="731880"/>
            <a:ext cx="906840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Sentence Subject Complement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Minimum requirement to make a sentence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Subject + 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write.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write.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write.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write.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He/She writes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Kevin writes.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writes.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writer wriets.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Peter, Kevin, He, She, It are Third person singular number.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write a book.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, I is Subject which is personal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 a book  = Predicate.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6480" y="1188720"/>
            <a:ext cx="906840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37760" y="731880"/>
            <a:ext cx="906840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Google Shape;75;p16" descr=""/>
          <p:cNvPicPr/>
          <p:nvPr/>
        </p:nvPicPr>
        <p:blipFill>
          <a:blip r:embed="rId1"/>
          <a:stretch/>
        </p:blipFill>
        <p:spPr>
          <a:xfrm>
            <a:off x="471600" y="468720"/>
            <a:ext cx="9136800" cy="513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6480" y="1188720"/>
            <a:ext cx="906840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437760" y="731880"/>
            <a:ext cx="906840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taller than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taller than I.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Google Shape;83;p17" descr=""/>
          <p:cNvPicPr/>
          <p:nvPr/>
        </p:nvPicPr>
        <p:blipFill>
          <a:blip r:embed="rId1"/>
          <a:stretch/>
        </p:blipFill>
        <p:spPr>
          <a:xfrm>
            <a:off x="456480" y="1684800"/>
            <a:ext cx="8840160" cy="376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6480" y="1188720"/>
            <a:ext cx="906840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37760" y="731880"/>
            <a:ext cx="906840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Google Shape;91;p18" descr=""/>
          <p:cNvPicPr/>
          <p:nvPr/>
        </p:nvPicPr>
        <p:blipFill>
          <a:blip r:embed="rId1"/>
          <a:stretch/>
        </p:blipFill>
        <p:spPr>
          <a:xfrm>
            <a:off x="1611360" y="351000"/>
            <a:ext cx="6216840" cy="621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56480" y="1188720"/>
            <a:ext cx="906840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437760" y="194400"/>
            <a:ext cx="9068400" cy="67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Nobody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lives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Nobody live there.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country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 national flag.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All countries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 national flag.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Everybody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needs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live in a society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soldier and every sailor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rifle.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Each child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received a present.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person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needs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work to lead a life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56480" y="1188720"/>
            <a:ext cx="906840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437760" y="194400"/>
            <a:ext cx="9068400" cy="67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mouse eats cheese.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sister likes to listen music.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family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going to Sydney tomorrow. (British)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family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going to Sydney tomorrow. (American)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box of chocolates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box of chocolates are on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partner and I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very interested in renting your garage.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partner and I </a:t>
            </a:r>
            <a:r>
              <a:rPr b="1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am</a:t>
            </a: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very interested in renting your garage.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lot of people speak English.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lot of people speaks English.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People, Police are plural.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police want to talk to anybody who saw the accident.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team wants to arrange a meeting.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56480" y="1188720"/>
            <a:ext cx="906840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37760" y="731880"/>
            <a:ext cx="9068400" cy="62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He is taller than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He is taller than I.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Complement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He is a student.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Honey tastes sweets.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He is handsome.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He is poor.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No object here, they are called complement as it describes subject.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0" name="Table 3"/>
          <p:cNvGraphicFramePr/>
          <p:nvPr/>
        </p:nvGraphicFramePr>
        <p:xfrm>
          <a:off x="654480" y="1888200"/>
          <a:ext cx="8175240" cy="1523520"/>
        </p:xfrm>
        <a:graphic>
          <a:graphicData uri="http://schemas.openxmlformats.org/drawingml/2006/table">
            <a:tbl>
              <a:tblPr/>
              <a:tblGrid>
                <a:gridCol w="2725200"/>
                <a:gridCol w="2725200"/>
                <a:gridCol w="272520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Subject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Object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Possessive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He/ Hasan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Him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His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She/ Julia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6480" y="1188720"/>
            <a:ext cx="9068400" cy="62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7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437760" y="194400"/>
            <a:ext cx="9068400" cy="67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Linking 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‘however’ and ‘nevertheless’ to express a contrast.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Usually, the first half of a sentence contrasts (opposes) the second half.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 is closer to ‘but’ and Nevertheless is closer to ‘in spite of’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Nevertheless emphasizes a stronger contrast than however.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93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already knew a lot about the subject; however, his presentation was still interesting.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93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already told on this topic. However, I am going to recapitulate once again what I told.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93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is one solution to the problem. However, there are a number of others.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93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I'm a vegetarian. However, sometimes I eat fish.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93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I'm a vegetarian. Sometimes, however, I eat fish.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2019-02-16T14:04:02Z</dcterms:modified>
  <cp:revision>2</cp:revision>
  <dc:subject/>
  <dc:title/>
</cp:coreProperties>
</file>