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1.jpeg" ContentType="image/jpeg"/>
  <Override PartName="/ppt/media/image20.jpeg" ContentType="image/jpeg"/>
  <Override PartName="/ppt/media/image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8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4600" spc="-1" strike="noStrike">
                <a:solidFill>
                  <a:srgbClr val="d16207"/>
                </a:solidFill>
                <a:latin typeface="Cambria"/>
              </a:rPr>
              <a:t>Click to move the slide</a:t>
            </a:r>
            <a:endParaRPr b="0" lang="en-US" sz="4600" spc="-1" strike="noStrike">
              <a:solidFill>
                <a:srgbClr val="d16207"/>
              </a:solidFill>
              <a:latin typeface="Cambria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72BF02C8-503B-495C-BCE9-164BD16E261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CEA2BEBD-DD5A-4351-9D8C-0144488A4BC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50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EFADE35C-9039-4A3C-9807-403A096CB3B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53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45236CAB-A60A-45BF-8722-097DCD7C9E8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56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CDB3548E-3D32-4FF0-AEEF-38AF4C6B170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59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8BE81DEA-68B6-46F4-A28C-19B7247C140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62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7E561A15-C577-4D4D-9C16-0CF1BB590A9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65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2F423260-5E47-4C25-8161-E6060333AB9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68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>
            <a:noAutofit/>
          </a:bodyPr>
          <a:p>
            <a:pPr>
              <a:spcBef>
                <a:spcPts val="448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7EB17988-4422-400D-B53D-F677D73A037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71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BECABD18-DFD9-4FCE-9729-2402BED4A7E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74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>
            <a:noAutofit/>
          </a:bodyPr>
          <a:p>
            <a:pPr>
              <a:spcBef>
                <a:spcPts val="448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448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3E9C9A20-AF8F-42D9-8A1D-5E126682508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77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36CE4101-C196-4100-83C0-70B791CF0A64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80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BF7F667B-F213-4B38-B85C-86365CDF93F2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83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2CBC2414-F173-421B-8362-1268DA3BAA52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86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>
            <a:noAutofit/>
          </a:bodyPr>
          <a:p>
            <a:pPr>
              <a:spcBef>
                <a:spcPts val="448"/>
              </a:spcBef>
            </a:pPr>
            <a:r>
              <a:rPr b="0" lang="en-US" sz="1200" spc="-1" strike="noStrike">
                <a:latin typeface="Arial"/>
              </a:rPr>
              <a:t>Animation is off.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C11A1262-9950-4E6E-B87E-C449C2AB2FFE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89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>
            <a:noAutofit/>
          </a:bodyPr>
          <a:p>
            <a:pPr>
              <a:spcBef>
                <a:spcPts val="448"/>
              </a:spcBef>
            </a:pPr>
            <a:r>
              <a:rPr b="0" lang="en-US" sz="1200" spc="-1" strike="noStrike">
                <a:latin typeface="Arial"/>
              </a:rPr>
              <a:t>Animation is off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B464143F-A980-44F2-A11E-BA6E32F04333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92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99FC2ED1-5C0A-4883-BAE7-8EB050489E50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95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97" name="CustomShape 2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99" name="CustomShape 2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701" name="CustomShape 2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803C5D88-3936-4E9E-B557-7317895AFA5E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704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755640" y="5078520"/>
            <a:ext cx="6044760" cy="48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8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706" name="CustomShape 2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316493C7-96C5-4AF6-86F5-1542CB22E319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709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4F82D029-F965-4A69-9A61-C0D887E68261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712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90FD96AF-3C1C-40D8-B1A2-FA35DDBBFBA8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715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497FC11D-DD41-4455-9D82-EF017B915737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718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22B28C00-1200-4BAD-A5E4-5D21DB79D8FC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721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723" name="CustomShape 2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E00C12E3-3717-474A-A9C4-5FBB745BF7D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32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4BD39B9C-A302-475D-9C8F-ECEA7572580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35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EBB8827A-32BD-4F17-9221-ABC85AEB525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38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F263C382-5719-4A2F-9667-200DCE5C3FD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41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2393150F-EEA6-43BB-B13C-DE8045A1715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44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3970440" y="8829720"/>
            <a:ext cx="3038400" cy="46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3240" rIns="93240" tIns="46440" bIns="46440" anchor="b">
            <a:noAutofit/>
          </a:bodyPr>
          <a:p>
            <a:pPr algn="r"/>
            <a:fld id="{3D9132F8-5AE5-4487-B80D-44A62EC211F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sldImg"/>
          </p:nvPr>
        </p:nvSpPr>
        <p:spPr>
          <a:xfrm>
            <a:off x="1181160" y="696960"/>
            <a:ext cx="4648320" cy="3486240"/>
          </a:xfrm>
          <a:prstGeom prst="rect">
            <a:avLst/>
          </a:prstGeom>
        </p:spPr>
      </p:sp>
      <p:sp>
        <p:nvSpPr>
          <p:cNvPr id="647" name="CustomShape 3"/>
          <p:cNvSpPr/>
          <p:nvPr/>
        </p:nvSpPr>
        <p:spPr>
          <a:xfrm>
            <a:off x="701640" y="4416480"/>
            <a:ext cx="5607000" cy="41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marL="342720" indent="-342720"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d1620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Line 2"/>
          <p:cNvSpPr/>
          <p:nvPr/>
        </p:nvSpPr>
        <p:spPr>
          <a:xfrm>
            <a:off x="8801280" y="0"/>
            <a:ext cx="37800" cy="701028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6840" y="274320"/>
            <a:ext cx="762012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4600" spc="-1" strike="noStrike">
                <a:solidFill>
                  <a:srgbClr val="d16207"/>
                </a:solidFill>
                <a:latin typeface="Cambria"/>
              </a:rPr>
              <a:t>Click to edit the title text format</a:t>
            </a:r>
            <a:endParaRPr b="0" lang="en-US" sz="4600" spc="-1" strike="noStrike">
              <a:solidFill>
                <a:srgbClr val="d16207"/>
              </a:solidFill>
              <a:latin typeface="Cambr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6840" y="1599840"/>
            <a:ext cx="7620120" cy="480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228600">
              <a:spcBef>
                <a:spcPts val="550"/>
              </a:spcBef>
              <a:buClr>
                <a:srgbClr val="51a6c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spcBef>
                <a:spcPts val="499"/>
              </a:spcBef>
              <a:buClr>
                <a:srgbClr val="51c2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04760" indent="-228600">
              <a:spcBef>
                <a:spcPts val="448"/>
              </a:spcBef>
              <a:buClr>
                <a:srgbClr val="7ec2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279440" indent="-228600">
              <a:spcBef>
                <a:spcPts val="400"/>
              </a:spcBef>
              <a:buClr>
                <a:srgbClr val="e1dc5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5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6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dt"/>
          </p:nvPr>
        </p:nvSpPr>
        <p:spPr>
          <a:xfrm rot="16200000">
            <a:off x="7551720" y="1646280"/>
            <a:ext cx="2438640" cy="3650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&lt;date/time&gt;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ftr"/>
          </p:nvPr>
        </p:nvSpPr>
        <p:spPr>
          <a:xfrm rot="16200000">
            <a:off x="7587360" y="4048920"/>
            <a:ext cx="2367000" cy="3650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sldNum"/>
          </p:nvPr>
        </p:nvSpPr>
        <p:spPr>
          <a:xfrm>
            <a:off x="8551800" y="5668920"/>
            <a:ext cx="508320" cy="35568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8F0866F4-74F0-4ACB-A967-3C1DCDE5D364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d1620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2"/>
          <p:cNvSpPr/>
          <p:nvPr/>
        </p:nvSpPr>
        <p:spPr>
          <a:xfrm>
            <a:off x="8801280" y="0"/>
            <a:ext cx="37800" cy="7010280"/>
          </a:xfrm>
          <a:prstGeom prst="line">
            <a:avLst/>
          </a:prstGeom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6840" y="274320"/>
            <a:ext cx="762012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4600" spc="-1" strike="noStrike">
                <a:solidFill>
                  <a:srgbClr val="d16207"/>
                </a:solidFill>
                <a:latin typeface="Cambria"/>
              </a:rPr>
              <a:t>Click to edit the title text format</a:t>
            </a:r>
            <a:endParaRPr b="0" lang="en-US" sz="4600" spc="-1" strike="noStrike">
              <a:solidFill>
                <a:srgbClr val="d16207"/>
              </a:solidFill>
              <a:latin typeface="Cambria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6840" y="1599840"/>
            <a:ext cx="7620120" cy="4800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228600">
              <a:spcBef>
                <a:spcPts val="550"/>
              </a:spcBef>
              <a:buClr>
                <a:srgbClr val="51a6c2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39720" indent="-228600">
              <a:spcBef>
                <a:spcPts val="499"/>
              </a:spcBef>
              <a:buClr>
                <a:srgbClr val="51c2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04760" indent="-228600">
              <a:spcBef>
                <a:spcPts val="448"/>
              </a:spcBef>
              <a:buClr>
                <a:srgbClr val="7ec2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279440" indent="-228600">
              <a:spcBef>
                <a:spcPts val="400"/>
              </a:spcBef>
              <a:buClr>
                <a:srgbClr val="e1dc53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5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6" marL="1554120" indent="-228600">
              <a:spcBef>
                <a:spcPts val="349"/>
              </a:spcBef>
              <a:buClr>
                <a:srgbClr val="b54721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dt"/>
          </p:nvPr>
        </p:nvSpPr>
        <p:spPr>
          <a:xfrm rot="16200000">
            <a:off x="7551720" y="1646280"/>
            <a:ext cx="2438640" cy="3650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ftr"/>
          </p:nvPr>
        </p:nvSpPr>
        <p:spPr>
          <a:xfrm rot="16200000">
            <a:off x="7587360" y="4048920"/>
            <a:ext cx="2367000" cy="36504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Free powerpoint template: www.brainybetty.com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sldNum"/>
          </p:nvPr>
        </p:nvSpPr>
        <p:spPr>
          <a:xfrm>
            <a:off x="8551800" y="5668920"/>
            <a:ext cx="508320" cy="35568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91191D87-75AE-4C4B-A360-F562AB0A2307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 rtl="1">
              <a:lnSpc>
                <a:spcPct val="100000"/>
              </a:lnSpc>
            </a:pPr>
            <a:r>
              <a:rPr b="0" lang="ar-SA" sz="4000" spc="-97" strike="noStrike">
                <a:solidFill>
                  <a:srgbClr val="d2533c"/>
                </a:solidFill>
                <a:latin typeface="Arial"/>
              </a:rPr>
              <a:t>Click to edit Master title style</a:t>
            </a:r>
            <a:endParaRPr b="0" lang="ar-SA" sz="40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Click to edit the outline text format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1" marL="864000" indent="-324000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Second Outline Level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2" marL="1296000" indent="-288000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Third Outline Level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3" marL="1728000" indent="-216000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Fourth Outline Level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4" marL="2160000" indent="-216000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Fifth Outline Level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5" marL="2592000" indent="-216000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Sixth Outline Level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292934"/>
                </a:solidFill>
                <a:latin typeface="Arial"/>
              </a:rPr>
              <a:t>Seventh Outline LevelClick to edit Master text styles</a:t>
            </a:r>
            <a:endParaRPr b="0" lang="ar-SA" sz="2400" spc="-1" strike="noStrike">
              <a:solidFill>
                <a:srgbClr val="292934"/>
              </a:solidFill>
              <a:latin typeface="Arial"/>
            </a:endParaRPr>
          </a:p>
          <a:p>
            <a:pPr lvl="7" marL="3456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000" spc="-1" strike="noStrike">
                <a:solidFill>
                  <a:srgbClr val="292934"/>
                </a:solidFill>
                <a:latin typeface="Arial"/>
              </a:rPr>
              <a:t>Second level</a:t>
            </a:r>
            <a:endParaRPr b="0" lang="ar-SA" sz="2000" spc="-1" strike="noStrike">
              <a:solidFill>
                <a:srgbClr val="292934"/>
              </a:solidFill>
              <a:latin typeface="Arial"/>
            </a:endParaRPr>
          </a:p>
          <a:p>
            <a:pPr lvl="8" marL="3888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pc="-1" strike="noStrike">
                <a:solidFill>
                  <a:srgbClr val="292934"/>
                </a:solidFill>
                <a:latin typeface="Arial"/>
              </a:rPr>
              <a:t>Third level</a:t>
            </a:r>
            <a:endParaRPr b="0" lang="ar-SA" sz="1800" spc="-1" strike="noStrike">
              <a:solidFill>
                <a:srgbClr val="292934"/>
              </a:solidFill>
              <a:latin typeface="Arial"/>
            </a:endParaRPr>
          </a:p>
          <a:p>
            <a:pPr lvl="9" marL="4320000" indent="-216000" algn="r" rtl="1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600" spc="-1" strike="noStrike">
                <a:solidFill>
                  <a:srgbClr val="292934"/>
                </a:solidFill>
                <a:latin typeface="Arial"/>
              </a:rPr>
              <a:t>Fourth level</a:t>
            </a:r>
            <a:endParaRPr b="0" lang="ar-SA" sz="1600" spc="-1" strike="noStrike">
              <a:solidFill>
                <a:srgbClr val="292934"/>
              </a:solidFill>
              <a:latin typeface="Arial"/>
            </a:endParaRPr>
          </a:p>
          <a:p>
            <a:pPr lvl="9" marL="4320000" indent="-216000" algn="r" rtl="1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400" spc="-1" strike="noStrike">
                <a:solidFill>
                  <a:srgbClr val="292934"/>
                </a:solidFill>
                <a:latin typeface="Arial"/>
              </a:rPr>
              <a:t>Fifth level</a:t>
            </a:r>
            <a:endParaRPr b="0" lang="ar-SA" sz="1400" spc="-1" strike="noStrike">
              <a:solidFill>
                <a:srgbClr val="292934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 rtl="1">
              <a:lnSpc>
                <a:spcPct val="100000"/>
              </a:lnSpc>
            </a:pPr>
            <a:fld id="{33A8C83F-7A66-4373-A685-AB8EAFC08198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3/28/19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Eman Alkatheery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 rtl="1">
              <a:lnSpc>
                <a:spcPct val="100000"/>
              </a:lnSpc>
            </a:pPr>
            <a:fld id="{69209C63-E35D-46BC-A0C0-36000557A013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feginewbanner2 copy"/>
          <p:cNvPicPr/>
          <p:nvPr/>
        </p:nvPicPr>
        <p:blipFill>
          <a:blip r:embed="rId2"/>
          <a:stretch/>
        </p:blipFill>
        <p:spPr>
          <a:xfrm>
            <a:off x="0" y="-12600"/>
            <a:ext cx="9144000" cy="1076400"/>
          </a:xfrm>
          <a:prstGeom prst="rect">
            <a:avLst/>
          </a:prstGeom>
          <a:ln>
            <a:noFill/>
          </a:ln>
        </p:spPr>
      </p:pic>
      <p:pic>
        <p:nvPicPr>
          <p:cNvPr id="168" name="Picture 3" descr="btn_chapter_contents"/>
          <p:cNvPicPr/>
          <p:nvPr/>
        </p:nvPicPr>
        <p:blipFill>
          <a:blip r:embed="rId3"/>
          <a:stretch/>
        </p:blipFill>
        <p:spPr>
          <a:xfrm>
            <a:off x="7962840" y="185760"/>
            <a:ext cx="990720" cy="3333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8458200" y="6477120"/>
            <a:ext cx="6858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 algn="ctr">
              <a:spcBef>
                <a:spcPts val="9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C1F0F7FC-9886-4309-9751-2DF4366EDF7F}" type="slidenum">
              <a:rPr b="1" i="1" lang="en-US" sz="1600" spc="-1" strike="noStrike"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" descr="feginewbanner2 copy"/>
          <p:cNvPicPr/>
          <p:nvPr/>
        </p:nvPicPr>
        <p:blipFill>
          <a:blip r:embed="rId2"/>
          <a:stretch/>
        </p:blipFill>
        <p:spPr>
          <a:xfrm>
            <a:off x="0" y="-12600"/>
            <a:ext cx="9144000" cy="1076400"/>
          </a:xfrm>
          <a:prstGeom prst="rect">
            <a:avLst/>
          </a:prstGeom>
          <a:ln>
            <a:noFill/>
          </a:ln>
        </p:spPr>
      </p:pic>
      <p:pic>
        <p:nvPicPr>
          <p:cNvPr id="209" name="Picture 3" descr="btn_chapter_contents"/>
          <p:cNvPicPr/>
          <p:nvPr/>
        </p:nvPicPr>
        <p:blipFill>
          <a:blip r:embed="rId3"/>
          <a:stretch/>
        </p:blipFill>
        <p:spPr>
          <a:xfrm>
            <a:off x="7962840" y="185760"/>
            <a:ext cx="990720" cy="33336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8458200" y="6477120"/>
            <a:ext cx="68580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6000" algn="ctr">
              <a:spcBef>
                <a:spcPts val="9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fld id="{92994DE0-4B48-4484-910B-1E61F01F392F}" type="slidenum">
              <a:rPr b="1" i="1" lang="en-US" sz="1600" spc="-1" strike="noStrike">
                <a:latin typeface="Arial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Bef>
                <a:spcPts val="799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449600" y="3244680"/>
            <a:ext cx="2448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449600" y="3244680"/>
            <a:ext cx="2448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0515600" cy="7886880"/>
          </a:xfrm>
          <a:prstGeom prst="rect">
            <a:avLst/>
          </a:prstGeom>
          <a:ln>
            <a:noFill/>
          </a:ln>
        </p:spPr>
      </p:pic>
      <p:sp>
        <p:nvSpPr>
          <p:cNvPr id="297" name="TextShape 3"/>
          <p:cNvSpPr txBox="1"/>
          <p:nvPr/>
        </p:nvSpPr>
        <p:spPr>
          <a:xfrm>
            <a:off x="533520" y="347472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Georgia"/>
              </a:rPr>
              <a:t>Adjective clause</a:t>
            </a:r>
            <a:endParaRPr b="0" lang="en-US" sz="3600" spc="-1" strike="noStrike">
              <a:solidFill>
                <a:srgbClr val="d16207"/>
              </a:solidFill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271680" y="3478320"/>
            <a:ext cx="5531040" cy="2233440"/>
          </a:xfrm>
          <a:custGeom>
            <a:avLst/>
            <a:gdLst/>
            <a:ahLst/>
            <a:rect l="0" t="0" r="r" b="b"/>
            <a:pathLst>
              <a:path w="15365" h="6206">
                <a:moveTo>
                  <a:pt x="1034" y="0"/>
                </a:moveTo>
                <a:cubicBezTo>
                  <a:pt x="517" y="0"/>
                  <a:pt x="0" y="517"/>
                  <a:pt x="0" y="1034"/>
                </a:cubicBezTo>
                <a:lnTo>
                  <a:pt x="0" y="5170"/>
                </a:lnTo>
                <a:cubicBezTo>
                  <a:pt x="0" y="5687"/>
                  <a:pt x="517" y="6205"/>
                  <a:pt x="1034" y="6205"/>
                </a:cubicBezTo>
                <a:lnTo>
                  <a:pt x="14330" y="6205"/>
                </a:lnTo>
                <a:cubicBezTo>
                  <a:pt x="14847" y="6205"/>
                  <a:pt x="15364" y="5687"/>
                  <a:pt x="15364" y="5170"/>
                </a:cubicBezTo>
                <a:lnTo>
                  <a:pt x="15364" y="1034"/>
                </a:lnTo>
                <a:cubicBezTo>
                  <a:pt x="15364" y="517"/>
                  <a:pt x="14847" y="0"/>
                  <a:pt x="14330" y="0"/>
                </a:cubicBezTo>
                <a:lnTo>
                  <a:pt x="1034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12-2 USING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 WHO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WHOM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72600" y="1347840"/>
            <a:ext cx="46490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(a) The child is adorable.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371160" y="2287440"/>
            <a:ext cx="82580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(b) The child                                 is adorable.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550800" y="3110040"/>
            <a:ext cx="2086200" cy="337320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  <p:sp>
        <p:nvSpPr>
          <p:cNvPr id="376" name="CustomShape 5"/>
          <p:cNvSpPr/>
          <p:nvPr/>
        </p:nvSpPr>
        <p:spPr>
          <a:xfrm>
            <a:off x="5021280" y="1347840"/>
            <a:ext cx="34984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He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has the phone.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3434040" y="3529080"/>
            <a:ext cx="506808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is a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subject pronoun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3323160" y="3540240"/>
            <a:ext cx="6548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he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8"/>
          <p:cNvSpPr/>
          <p:nvPr/>
        </p:nvSpPr>
        <p:spPr>
          <a:xfrm>
            <a:off x="3434400" y="4097160"/>
            <a:ext cx="50558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is a subject pronoun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3322800" y="4108320"/>
            <a:ext cx="9946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10"/>
          <p:cNvSpPr/>
          <p:nvPr/>
        </p:nvSpPr>
        <p:spPr>
          <a:xfrm>
            <a:off x="2731320" y="2287440"/>
            <a:ext cx="367992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has the phone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Freeform 11"/>
          <p:cNvSpPr/>
          <p:nvPr/>
        </p:nvSpPr>
        <p:spPr>
          <a:xfrm>
            <a:off x="3489480" y="1889280"/>
            <a:ext cx="1622520" cy="551160"/>
          </a:xfrm>
          <a:custGeom>
            <a:avLst/>
            <a:gdLst/>
            <a:ahLst/>
            <a:rect l="0" t="0" r="r" b="b"/>
            <a:pathLst>
              <a:path w="4507" h="1531">
                <a:moveTo>
                  <a:pt x="4506" y="0"/>
                </a:moveTo>
                <a:lnTo>
                  <a:pt x="0" y="1530"/>
                </a:lnTo>
              </a:path>
            </a:pathLst>
          </a:cu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383" name="CustomShape 12"/>
          <p:cNvSpPr/>
          <p:nvPr/>
        </p:nvSpPr>
        <p:spPr>
          <a:xfrm>
            <a:off x="3438360" y="4862520"/>
            <a:ext cx="7142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he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13"/>
          <p:cNvSpPr/>
          <p:nvPr/>
        </p:nvSpPr>
        <p:spPr>
          <a:xfrm>
            <a:off x="4651200" y="508788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4"/>
          <p:cNvSpPr/>
          <p:nvPr/>
        </p:nvSpPr>
        <p:spPr>
          <a:xfrm>
            <a:off x="5483880" y="4898880"/>
            <a:ext cx="3294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15"/>
          <p:cNvSpPr/>
          <p:nvPr/>
        </p:nvSpPr>
        <p:spPr>
          <a:xfrm>
            <a:off x="3324240" y="4862520"/>
            <a:ext cx="10936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who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dur="indefinite" fill="hold">
                      <p:stCondLst>
                        <p:cond delay="indefinite"/>
                      </p:stCondLst>
                      <p:childTnLst>
                        <p:par>
                          <p:cTn id="14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44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47" dur="indefinite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9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dur="indefinite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dur="indefinite" fill="hold">
                      <p:stCondLst>
                        <p:cond delay="indefinite"/>
                      </p:stCondLst>
                      <p:childTnLst>
                        <p:par>
                          <p:cTn id="15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5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58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61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64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67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dur="indefinite" fill="hold">
                      <p:stCondLst>
                        <p:cond delay="indefinite"/>
                      </p:stCondLst>
                      <p:childTnLst>
                        <p:par>
                          <p:cTn id="17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71" dur="indefinite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dur="indefinite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dur="indefinite" nodeType="afterEffect" fill="hold" presetClass="exit" presetID="50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77"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179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dur="indefinite" fill="hold">
                            <p:stCondLst>
                              <p:cond delay="2500"/>
                            </p:stCondLst>
                            <p:childTnLst>
                              <p:par>
                                <p:cTn id="182" dur="indefinite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dur="indefinite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9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dur="indefinite" fill="hold">
                            <p:stCondLst>
                              <p:cond delay="4000"/>
                            </p:stCondLst>
                            <p:childTnLst>
                              <p:par>
                                <p:cTn id="191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1776240" y="4660920"/>
            <a:ext cx="5538960" cy="1303200"/>
          </a:xfrm>
          <a:custGeom>
            <a:avLst/>
            <a:gdLst/>
            <a:ahLst/>
            <a:rect l="0" t="0" r="r" b="b"/>
            <a:pathLst>
              <a:path w="15387" h="3622">
                <a:moveTo>
                  <a:pt x="603" y="0"/>
                </a:moveTo>
                <a:cubicBezTo>
                  <a:pt x="301" y="0"/>
                  <a:pt x="0" y="301"/>
                  <a:pt x="0" y="603"/>
                </a:cubicBezTo>
                <a:lnTo>
                  <a:pt x="0" y="3017"/>
                </a:lnTo>
                <a:cubicBezTo>
                  <a:pt x="0" y="3319"/>
                  <a:pt x="301" y="3621"/>
                  <a:pt x="603" y="3621"/>
                </a:cubicBezTo>
                <a:lnTo>
                  <a:pt x="14783" y="3621"/>
                </a:lnTo>
                <a:cubicBezTo>
                  <a:pt x="15084" y="3621"/>
                  <a:pt x="15386" y="3319"/>
                  <a:pt x="15386" y="3017"/>
                </a:cubicBezTo>
                <a:lnTo>
                  <a:pt x="15386" y="603"/>
                </a:lnTo>
                <a:cubicBezTo>
                  <a:pt x="15386" y="301"/>
                  <a:pt x="15084" y="0"/>
                  <a:pt x="14783" y="0"/>
                </a:cubicBezTo>
                <a:lnTo>
                  <a:pt x="603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12-2 USING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 WHO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WHOM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372600" y="1347840"/>
            <a:ext cx="46490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(a) The child is adorable.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371160" y="1987560"/>
            <a:ext cx="82580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(b) The child                                 is adorable.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2731320" y="1987560"/>
            <a:ext cx="367992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has the phone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6"/>
          <p:cNvSpPr/>
          <p:nvPr/>
        </p:nvSpPr>
        <p:spPr>
          <a:xfrm>
            <a:off x="1073520" y="2951280"/>
            <a:ext cx="6444360" cy="10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INCORRECT: 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The child is adorable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who has the phone.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7"/>
          <p:cNvSpPr/>
          <p:nvPr/>
        </p:nvSpPr>
        <p:spPr>
          <a:xfrm>
            <a:off x="4413240" y="2878200"/>
            <a:ext cx="1722600" cy="14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8"/>
          <p:cNvSpPr/>
          <p:nvPr/>
        </p:nvSpPr>
        <p:spPr>
          <a:xfrm>
            <a:off x="2048040" y="4660920"/>
            <a:ext cx="51015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noun          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9"/>
          <p:cNvSpPr/>
          <p:nvPr/>
        </p:nvSpPr>
        <p:spPr>
          <a:xfrm>
            <a:off x="2379600" y="5270400"/>
            <a:ext cx="3591000" cy="490680"/>
          </a:xfrm>
          <a:custGeom>
            <a:avLst/>
            <a:gdLst/>
            <a:ahLst/>
            <a:rect l="0" t="0" r="r" b="b"/>
            <a:pathLst>
              <a:path w="9777" h="1365">
                <a:moveTo>
                  <a:pt x="0" y="0"/>
                </a:moveTo>
                <a:lnTo>
                  <a:pt x="5" y="71"/>
                </a:lnTo>
                <a:lnTo>
                  <a:pt x="19" y="143"/>
                </a:lnTo>
                <a:lnTo>
                  <a:pt x="43" y="213"/>
                </a:lnTo>
                <a:lnTo>
                  <a:pt x="76" y="284"/>
                </a:lnTo>
                <a:lnTo>
                  <a:pt x="119" y="353"/>
                </a:lnTo>
                <a:lnTo>
                  <a:pt x="171" y="421"/>
                </a:lnTo>
                <a:lnTo>
                  <a:pt x="232" y="489"/>
                </a:lnTo>
                <a:lnTo>
                  <a:pt x="302" y="555"/>
                </a:lnTo>
                <a:lnTo>
                  <a:pt x="380" y="619"/>
                </a:lnTo>
                <a:lnTo>
                  <a:pt x="468" y="682"/>
                </a:lnTo>
                <a:lnTo>
                  <a:pt x="563" y="743"/>
                </a:lnTo>
                <a:lnTo>
                  <a:pt x="667" y="802"/>
                </a:lnTo>
                <a:lnTo>
                  <a:pt x="778" y="858"/>
                </a:lnTo>
                <a:lnTo>
                  <a:pt x="897" y="913"/>
                </a:lnTo>
                <a:lnTo>
                  <a:pt x="1022" y="964"/>
                </a:lnTo>
                <a:lnTo>
                  <a:pt x="1155" y="1014"/>
                </a:lnTo>
                <a:lnTo>
                  <a:pt x="1294" y="1060"/>
                </a:lnTo>
                <a:lnTo>
                  <a:pt x="1439" y="1103"/>
                </a:lnTo>
                <a:lnTo>
                  <a:pt x="1590" y="1144"/>
                </a:lnTo>
                <a:lnTo>
                  <a:pt x="1746" y="1181"/>
                </a:lnTo>
                <a:lnTo>
                  <a:pt x="1906" y="1215"/>
                </a:lnTo>
                <a:lnTo>
                  <a:pt x="2071" y="1246"/>
                </a:lnTo>
                <a:lnTo>
                  <a:pt x="2240" y="1273"/>
                </a:lnTo>
                <a:lnTo>
                  <a:pt x="2412" y="1297"/>
                </a:lnTo>
                <a:lnTo>
                  <a:pt x="2587" y="1318"/>
                </a:lnTo>
                <a:lnTo>
                  <a:pt x="2765" y="1334"/>
                </a:lnTo>
                <a:lnTo>
                  <a:pt x="2945" y="1347"/>
                </a:lnTo>
                <a:lnTo>
                  <a:pt x="3126" y="1357"/>
                </a:lnTo>
                <a:lnTo>
                  <a:pt x="3308" y="1362"/>
                </a:lnTo>
                <a:lnTo>
                  <a:pt x="3491" y="1364"/>
                </a:lnTo>
                <a:lnTo>
                  <a:pt x="5486" y="1364"/>
                </a:lnTo>
                <a:lnTo>
                  <a:pt x="5665" y="1362"/>
                </a:lnTo>
                <a:lnTo>
                  <a:pt x="5844" y="1357"/>
                </a:lnTo>
                <a:lnTo>
                  <a:pt x="6021" y="1348"/>
                </a:lnTo>
                <a:lnTo>
                  <a:pt x="6197" y="1335"/>
                </a:lnTo>
                <a:lnTo>
                  <a:pt x="6372" y="1319"/>
                </a:lnTo>
                <a:lnTo>
                  <a:pt x="6544" y="1300"/>
                </a:lnTo>
                <a:lnTo>
                  <a:pt x="6713" y="1277"/>
                </a:lnTo>
                <a:lnTo>
                  <a:pt x="6879" y="1251"/>
                </a:lnTo>
                <a:lnTo>
                  <a:pt x="7041" y="1221"/>
                </a:lnTo>
                <a:lnTo>
                  <a:pt x="7200" y="1188"/>
                </a:lnTo>
                <a:lnTo>
                  <a:pt x="7353" y="1152"/>
                </a:lnTo>
                <a:lnTo>
                  <a:pt x="7502" y="1113"/>
                </a:lnTo>
                <a:lnTo>
                  <a:pt x="7646" y="1072"/>
                </a:lnTo>
                <a:lnTo>
                  <a:pt x="7784" y="1027"/>
                </a:lnTo>
                <a:lnTo>
                  <a:pt x="7915" y="980"/>
                </a:lnTo>
                <a:lnTo>
                  <a:pt x="8041" y="930"/>
                </a:lnTo>
                <a:lnTo>
                  <a:pt x="8159" y="877"/>
                </a:lnTo>
                <a:lnTo>
                  <a:pt x="8271" y="822"/>
                </a:lnTo>
                <a:lnTo>
                  <a:pt x="8375" y="766"/>
                </a:lnTo>
                <a:lnTo>
                  <a:pt x="8472" y="707"/>
                </a:lnTo>
                <a:lnTo>
                  <a:pt x="8561" y="646"/>
                </a:lnTo>
                <a:lnTo>
                  <a:pt x="8642" y="583"/>
                </a:lnTo>
                <a:lnTo>
                  <a:pt x="8714" y="519"/>
                </a:lnTo>
                <a:lnTo>
                  <a:pt x="8778" y="454"/>
                </a:lnTo>
                <a:lnTo>
                  <a:pt x="9776" y="454"/>
                </a:lnTo>
                <a:lnTo>
                  <a:pt x="7980" y="0"/>
                </a:lnTo>
                <a:lnTo>
                  <a:pt x="5785" y="454"/>
                </a:lnTo>
                <a:lnTo>
                  <a:pt x="6783" y="454"/>
                </a:lnTo>
                <a:lnTo>
                  <a:pt x="6718" y="521"/>
                </a:lnTo>
                <a:lnTo>
                  <a:pt x="6644" y="586"/>
                </a:lnTo>
                <a:lnTo>
                  <a:pt x="6561" y="649"/>
                </a:lnTo>
                <a:lnTo>
                  <a:pt x="6470" y="711"/>
                </a:lnTo>
                <a:lnTo>
                  <a:pt x="6371" y="771"/>
                </a:lnTo>
                <a:lnTo>
                  <a:pt x="6263" y="829"/>
                </a:lnTo>
                <a:lnTo>
                  <a:pt x="6149" y="884"/>
                </a:lnTo>
                <a:lnTo>
                  <a:pt x="6027" y="937"/>
                </a:lnTo>
                <a:lnTo>
                  <a:pt x="5898" y="988"/>
                </a:lnTo>
                <a:lnTo>
                  <a:pt x="5762" y="1036"/>
                </a:lnTo>
                <a:lnTo>
                  <a:pt x="5621" y="1081"/>
                </a:lnTo>
                <a:lnTo>
                  <a:pt x="5473" y="1123"/>
                </a:lnTo>
                <a:lnTo>
                  <a:pt x="5320" y="1162"/>
                </a:lnTo>
                <a:lnTo>
                  <a:pt x="5162" y="1198"/>
                </a:lnTo>
                <a:lnTo>
                  <a:pt x="5000" y="1230"/>
                </a:lnTo>
                <a:lnTo>
                  <a:pt x="4833" y="1259"/>
                </a:lnTo>
                <a:lnTo>
                  <a:pt x="4663" y="1285"/>
                </a:lnTo>
                <a:lnTo>
                  <a:pt x="4489" y="1307"/>
                </a:lnTo>
                <a:lnTo>
                  <a:pt x="4489" y="1307"/>
                </a:lnTo>
                <a:lnTo>
                  <a:pt x="4319" y="1286"/>
                </a:lnTo>
                <a:lnTo>
                  <a:pt x="4152" y="1260"/>
                </a:lnTo>
                <a:lnTo>
                  <a:pt x="3988" y="1232"/>
                </a:lnTo>
                <a:lnTo>
                  <a:pt x="3829" y="1201"/>
                </a:lnTo>
                <a:lnTo>
                  <a:pt x="3674" y="1166"/>
                </a:lnTo>
                <a:lnTo>
                  <a:pt x="3523" y="1128"/>
                </a:lnTo>
                <a:lnTo>
                  <a:pt x="3378" y="1087"/>
                </a:lnTo>
                <a:lnTo>
                  <a:pt x="3238" y="1044"/>
                </a:lnTo>
                <a:lnTo>
                  <a:pt x="3104" y="997"/>
                </a:lnTo>
                <a:lnTo>
                  <a:pt x="2977" y="948"/>
                </a:lnTo>
                <a:lnTo>
                  <a:pt x="2856" y="897"/>
                </a:lnTo>
                <a:lnTo>
                  <a:pt x="2741" y="843"/>
                </a:lnTo>
                <a:lnTo>
                  <a:pt x="2635" y="787"/>
                </a:lnTo>
                <a:lnTo>
                  <a:pt x="2535" y="729"/>
                </a:lnTo>
                <a:lnTo>
                  <a:pt x="2443" y="669"/>
                </a:lnTo>
                <a:lnTo>
                  <a:pt x="2360" y="607"/>
                </a:lnTo>
                <a:lnTo>
                  <a:pt x="2284" y="544"/>
                </a:lnTo>
                <a:lnTo>
                  <a:pt x="2217" y="479"/>
                </a:lnTo>
                <a:lnTo>
                  <a:pt x="2159" y="413"/>
                </a:lnTo>
                <a:lnTo>
                  <a:pt x="2109" y="346"/>
                </a:lnTo>
                <a:lnTo>
                  <a:pt x="2068" y="278"/>
                </a:lnTo>
                <a:lnTo>
                  <a:pt x="2036" y="209"/>
                </a:lnTo>
                <a:lnTo>
                  <a:pt x="2013" y="140"/>
                </a:lnTo>
                <a:lnTo>
                  <a:pt x="2000" y="70"/>
                </a:lnTo>
                <a:lnTo>
                  <a:pt x="1995" y="0"/>
                </a:lnTo>
                <a:lnTo>
                  <a:pt x="0" y="0"/>
                </a:lnTo>
                <a:moveTo>
                  <a:pt x="0" y="0"/>
                </a:moveTo>
                <a:lnTo>
                  <a:pt x="5" y="71"/>
                </a:lnTo>
                <a:lnTo>
                  <a:pt x="19" y="143"/>
                </a:lnTo>
                <a:lnTo>
                  <a:pt x="43" y="213"/>
                </a:lnTo>
                <a:lnTo>
                  <a:pt x="76" y="284"/>
                </a:lnTo>
                <a:lnTo>
                  <a:pt x="119" y="353"/>
                </a:lnTo>
                <a:lnTo>
                  <a:pt x="171" y="421"/>
                </a:lnTo>
                <a:lnTo>
                  <a:pt x="232" y="489"/>
                </a:lnTo>
                <a:lnTo>
                  <a:pt x="302" y="555"/>
                </a:lnTo>
                <a:lnTo>
                  <a:pt x="380" y="619"/>
                </a:lnTo>
                <a:lnTo>
                  <a:pt x="468" y="682"/>
                </a:lnTo>
                <a:lnTo>
                  <a:pt x="563" y="743"/>
                </a:lnTo>
                <a:lnTo>
                  <a:pt x="667" y="802"/>
                </a:lnTo>
                <a:lnTo>
                  <a:pt x="778" y="858"/>
                </a:lnTo>
                <a:lnTo>
                  <a:pt x="897" y="913"/>
                </a:lnTo>
                <a:lnTo>
                  <a:pt x="1022" y="964"/>
                </a:lnTo>
                <a:lnTo>
                  <a:pt x="1155" y="1014"/>
                </a:lnTo>
                <a:lnTo>
                  <a:pt x="1294" y="1060"/>
                </a:lnTo>
                <a:lnTo>
                  <a:pt x="1439" y="1103"/>
                </a:lnTo>
                <a:lnTo>
                  <a:pt x="1590" y="1144"/>
                </a:lnTo>
                <a:lnTo>
                  <a:pt x="1746" y="1181"/>
                </a:lnTo>
                <a:lnTo>
                  <a:pt x="1906" y="1215"/>
                </a:lnTo>
                <a:lnTo>
                  <a:pt x="2071" y="1246"/>
                </a:lnTo>
                <a:lnTo>
                  <a:pt x="2240" y="1273"/>
                </a:lnTo>
                <a:lnTo>
                  <a:pt x="2412" y="1297"/>
                </a:lnTo>
                <a:lnTo>
                  <a:pt x="2587" y="1318"/>
                </a:lnTo>
                <a:lnTo>
                  <a:pt x="2765" y="1334"/>
                </a:lnTo>
                <a:lnTo>
                  <a:pt x="2945" y="1347"/>
                </a:lnTo>
                <a:lnTo>
                  <a:pt x="3126" y="1357"/>
                </a:lnTo>
                <a:lnTo>
                  <a:pt x="3308" y="1362"/>
                </a:lnTo>
                <a:lnTo>
                  <a:pt x="3491" y="1364"/>
                </a:lnTo>
                <a:lnTo>
                  <a:pt x="5486" y="1364"/>
                </a:lnTo>
                <a:lnTo>
                  <a:pt x="5419" y="1364"/>
                </a:lnTo>
                <a:lnTo>
                  <a:pt x="5351" y="1363"/>
                </a:lnTo>
                <a:lnTo>
                  <a:pt x="5284" y="1362"/>
                </a:lnTo>
                <a:lnTo>
                  <a:pt x="5217" y="1360"/>
                </a:lnTo>
                <a:lnTo>
                  <a:pt x="5149" y="1358"/>
                </a:lnTo>
                <a:lnTo>
                  <a:pt x="5082" y="1355"/>
                </a:lnTo>
                <a:lnTo>
                  <a:pt x="5016" y="1352"/>
                </a:lnTo>
                <a:lnTo>
                  <a:pt x="4949" y="1348"/>
                </a:lnTo>
                <a:lnTo>
                  <a:pt x="4882" y="1343"/>
                </a:lnTo>
                <a:lnTo>
                  <a:pt x="4816" y="1339"/>
                </a:lnTo>
                <a:lnTo>
                  <a:pt x="4750" y="1333"/>
                </a:lnTo>
                <a:lnTo>
                  <a:pt x="4684" y="1328"/>
                </a:lnTo>
                <a:lnTo>
                  <a:pt x="4619" y="1321"/>
                </a:lnTo>
                <a:lnTo>
                  <a:pt x="4554" y="1314"/>
                </a:lnTo>
                <a:lnTo>
                  <a:pt x="4489" y="1307"/>
                </a:lnTo>
                <a:lnTo>
                  <a:pt x="4489" y="1307"/>
                </a:lnTo>
                <a:lnTo>
                  <a:pt x="4319" y="1286"/>
                </a:lnTo>
                <a:lnTo>
                  <a:pt x="4152" y="1260"/>
                </a:lnTo>
                <a:lnTo>
                  <a:pt x="3988" y="1232"/>
                </a:lnTo>
                <a:lnTo>
                  <a:pt x="3829" y="1201"/>
                </a:lnTo>
                <a:lnTo>
                  <a:pt x="3674" y="1166"/>
                </a:lnTo>
                <a:lnTo>
                  <a:pt x="3523" y="1128"/>
                </a:lnTo>
                <a:lnTo>
                  <a:pt x="3378" y="1087"/>
                </a:lnTo>
                <a:lnTo>
                  <a:pt x="3238" y="1044"/>
                </a:lnTo>
                <a:lnTo>
                  <a:pt x="3104" y="997"/>
                </a:lnTo>
                <a:lnTo>
                  <a:pt x="2977" y="948"/>
                </a:lnTo>
                <a:lnTo>
                  <a:pt x="2856" y="897"/>
                </a:lnTo>
                <a:lnTo>
                  <a:pt x="2741" y="843"/>
                </a:lnTo>
                <a:lnTo>
                  <a:pt x="2635" y="787"/>
                </a:lnTo>
                <a:lnTo>
                  <a:pt x="2535" y="729"/>
                </a:lnTo>
                <a:lnTo>
                  <a:pt x="2443" y="669"/>
                </a:lnTo>
                <a:lnTo>
                  <a:pt x="2360" y="607"/>
                </a:lnTo>
                <a:lnTo>
                  <a:pt x="2284" y="544"/>
                </a:lnTo>
                <a:lnTo>
                  <a:pt x="2217" y="479"/>
                </a:lnTo>
                <a:lnTo>
                  <a:pt x="2159" y="413"/>
                </a:lnTo>
                <a:lnTo>
                  <a:pt x="2109" y="346"/>
                </a:lnTo>
                <a:lnTo>
                  <a:pt x="2068" y="278"/>
                </a:lnTo>
                <a:lnTo>
                  <a:pt x="2036" y="209"/>
                </a:lnTo>
                <a:lnTo>
                  <a:pt x="2013" y="140"/>
                </a:lnTo>
                <a:lnTo>
                  <a:pt x="2000" y="70"/>
                </a:lnTo>
                <a:lnTo>
                  <a:pt x="19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dur="indefinite" fill="hold">
                      <p:stCondLst>
                        <p:cond delay="0"/>
                      </p:stCondLst>
                      <p:childTnLst>
                        <p:par>
                          <p:cTn id="19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97" dur="indefinite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2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dur="indefinite" fill="hold">
                      <p:stCondLst>
                        <p:cond delay="indefinite"/>
                      </p:stCondLst>
                      <p:childTnLst>
                        <p:par>
                          <p:cTn id="20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05" dur="indefinite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dur="indefinite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dur="indefinite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3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170160" y="3465360"/>
            <a:ext cx="5872320" cy="2233800"/>
          </a:xfrm>
          <a:custGeom>
            <a:avLst/>
            <a:gdLst/>
            <a:ahLst/>
            <a:rect l="0" t="0" r="r" b="b"/>
            <a:pathLst>
              <a:path w="16314" h="6207">
                <a:moveTo>
                  <a:pt x="1034" y="0"/>
                </a:moveTo>
                <a:cubicBezTo>
                  <a:pt x="517" y="0"/>
                  <a:pt x="0" y="517"/>
                  <a:pt x="0" y="1034"/>
                </a:cubicBezTo>
                <a:lnTo>
                  <a:pt x="0" y="5171"/>
                </a:lnTo>
                <a:cubicBezTo>
                  <a:pt x="0" y="5688"/>
                  <a:pt x="517" y="6206"/>
                  <a:pt x="1034" y="6206"/>
                </a:cubicBezTo>
                <a:lnTo>
                  <a:pt x="15278" y="6206"/>
                </a:lnTo>
                <a:cubicBezTo>
                  <a:pt x="15795" y="6206"/>
                  <a:pt x="16313" y="5688"/>
                  <a:pt x="16313" y="5171"/>
                </a:cubicBezTo>
                <a:lnTo>
                  <a:pt x="16313" y="1034"/>
                </a:lnTo>
                <a:cubicBezTo>
                  <a:pt x="16313" y="517"/>
                  <a:pt x="15795" y="0"/>
                  <a:pt x="15278" y="0"/>
                </a:cubicBezTo>
                <a:lnTo>
                  <a:pt x="1034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12-2 USING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 WHO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WHOM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371160" y="1347840"/>
            <a:ext cx="44722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(c) The child was funny.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370440" y="2298600"/>
            <a:ext cx="68619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(d) The child                      was funny.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550800" y="3110040"/>
            <a:ext cx="2086200" cy="337320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  <p:sp>
        <p:nvSpPr>
          <p:cNvPr id="401" name="CustomShape 5"/>
          <p:cNvSpPr/>
          <p:nvPr/>
        </p:nvSpPr>
        <p:spPr>
          <a:xfrm>
            <a:off x="5022000" y="1347840"/>
            <a:ext cx="21909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saw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 him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>
            <a:off x="3739680" y="3529080"/>
            <a:ext cx="509112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is an object pronoun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7"/>
          <p:cNvSpPr/>
          <p:nvPr/>
        </p:nvSpPr>
        <p:spPr>
          <a:xfrm>
            <a:off x="3247920" y="3540240"/>
            <a:ext cx="9032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him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3725640" y="4086360"/>
            <a:ext cx="507888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is an object pronoun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9"/>
          <p:cNvSpPr/>
          <p:nvPr/>
        </p:nvSpPr>
        <p:spPr>
          <a:xfrm>
            <a:off x="3246480" y="4097160"/>
            <a:ext cx="13557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10"/>
          <p:cNvSpPr/>
          <p:nvPr/>
        </p:nvSpPr>
        <p:spPr>
          <a:xfrm>
            <a:off x="2732760" y="2298600"/>
            <a:ext cx="2417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whom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I saw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Freeform 11"/>
          <p:cNvSpPr/>
          <p:nvPr/>
        </p:nvSpPr>
        <p:spPr>
          <a:xfrm>
            <a:off x="3726000" y="1889280"/>
            <a:ext cx="2745000" cy="551160"/>
          </a:xfrm>
          <a:custGeom>
            <a:avLst/>
            <a:gdLst/>
            <a:ahLst/>
            <a:rect l="0" t="0" r="r" b="b"/>
            <a:pathLst>
              <a:path w="7625" h="1531">
                <a:moveTo>
                  <a:pt x="7624" y="0"/>
                </a:moveTo>
                <a:lnTo>
                  <a:pt x="0" y="1530"/>
                </a:lnTo>
              </a:path>
            </a:pathLst>
          </a:cu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08" name="CustomShape 12"/>
          <p:cNvSpPr/>
          <p:nvPr/>
        </p:nvSpPr>
        <p:spPr>
          <a:xfrm>
            <a:off x="3438360" y="4862520"/>
            <a:ext cx="9928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him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13"/>
          <p:cNvSpPr/>
          <p:nvPr/>
        </p:nvSpPr>
        <p:spPr>
          <a:xfrm>
            <a:off x="4829040" y="508788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4"/>
          <p:cNvSpPr/>
          <p:nvPr/>
        </p:nvSpPr>
        <p:spPr>
          <a:xfrm>
            <a:off x="5483880" y="4898880"/>
            <a:ext cx="3294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15"/>
          <p:cNvSpPr/>
          <p:nvPr/>
        </p:nvSpPr>
        <p:spPr>
          <a:xfrm>
            <a:off x="3247920" y="4854600"/>
            <a:ext cx="15004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whom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4" dur="indefinite" restart="never" nodeType="tmRoot">
          <p:childTnLst>
            <p:seq>
              <p:cTn id="215" dur="indefinite" nodeType="mainSeq">
                <p:childTnLst>
                  <p:par>
                    <p:cTn id="216" dur="indefinite" fill="hold">
                      <p:stCondLst>
                        <p:cond delay="indefinite"/>
                      </p:stCondLst>
                      <p:childTnLst>
                        <p:par>
                          <p:cTn id="21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18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21" dur="indefinite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3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dur="indefinite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dur="indefinite" fill="hold">
                      <p:stCondLst>
                        <p:cond delay="indefinite"/>
                      </p:stCondLst>
                      <p:childTnLst>
                        <p:par>
                          <p:cTn id="22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29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32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35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38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41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dur="indefinite" fill="hold">
                      <p:stCondLst>
                        <p:cond delay="indefinite"/>
                      </p:stCondLst>
                      <p:childTnLst>
                        <p:par>
                          <p:cTn id="24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45" dur="indefinite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dur="indefinite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dur="indefinite" nodeType="afterEffect" fill="hold" presetClass="exit" presetID="50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51"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253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dur="indefinite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dur="indefinite" fill="hold">
                            <p:stCondLst>
                              <p:cond delay="2000"/>
                            </p:stCondLst>
                            <p:childTnLst>
                              <p:par>
                                <p:cTn id="259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1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dur="indefinite" fill="hold">
                            <p:stCondLst>
                              <p:cond delay="3000"/>
                            </p:stCondLst>
                            <p:childTnLst>
                              <p:par>
                                <p:cTn id="263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12-2 USING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 WHO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WHOM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371160" y="1347840"/>
            <a:ext cx="44722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(c) The child was funny.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370800" y="2021040"/>
            <a:ext cx="83278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(d) The child                                   was funny.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2875680" y="2021040"/>
            <a:ext cx="367992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has the phone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5"/>
          <p:cNvSpPr/>
          <p:nvPr/>
        </p:nvSpPr>
        <p:spPr>
          <a:xfrm>
            <a:off x="0" y="4324320"/>
            <a:ext cx="91202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INCORRECT: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T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he child was funny who has the phone.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6"/>
          <p:cNvSpPr/>
          <p:nvPr/>
        </p:nvSpPr>
        <p:spPr>
          <a:xfrm>
            <a:off x="3956040" y="3968640"/>
            <a:ext cx="1722600" cy="14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7"/>
          <p:cNvSpPr/>
          <p:nvPr/>
        </p:nvSpPr>
        <p:spPr>
          <a:xfrm>
            <a:off x="1709640" y="2809800"/>
            <a:ext cx="5538960" cy="870120"/>
          </a:xfrm>
          <a:custGeom>
            <a:avLst/>
            <a:gdLst/>
            <a:ahLst/>
            <a:rect l="0" t="0" r="r" b="b"/>
            <a:pathLst>
              <a:path w="15387" h="2419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2015"/>
                </a:lnTo>
                <a:cubicBezTo>
                  <a:pt x="0" y="2216"/>
                  <a:pt x="201" y="2418"/>
                  <a:pt x="403" y="2418"/>
                </a:cubicBezTo>
                <a:lnTo>
                  <a:pt x="14983" y="2418"/>
                </a:lnTo>
                <a:cubicBezTo>
                  <a:pt x="15184" y="2418"/>
                  <a:pt x="15386" y="2216"/>
                  <a:pt x="15386" y="2015"/>
                </a:cubicBezTo>
                <a:lnTo>
                  <a:pt x="15386" y="403"/>
                </a:lnTo>
                <a:cubicBezTo>
                  <a:pt x="15386" y="201"/>
                  <a:pt x="15184" y="0"/>
                  <a:pt x="14983" y="0"/>
                </a:cubicBezTo>
                <a:lnTo>
                  <a:pt x="403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8"/>
          <p:cNvSpPr/>
          <p:nvPr/>
        </p:nvSpPr>
        <p:spPr>
          <a:xfrm>
            <a:off x="1981800" y="2943360"/>
            <a:ext cx="5202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noun   +   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dur="indefinite" fill="hold">
                      <p:stCondLst>
                        <p:cond delay="0"/>
                      </p:stCondLst>
                      <p:childTnLst>
                        <p:par>
                          <p:cTn id="26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69" dur="indefinite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4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dur="indefinite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dur="indefinite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12-1,12-2 LET’S PRACTICE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7389720" y="1371600"/>
            <a:ext cx="1420920" cy="847800"/>
          </a:xfrm>
          <a:custGeom>
            <a:avLst/>
            <a:gdLst/>
            <a:ahLst/>
            <a:rect l="0" t="0" r="r" b="b"/>
            <a:pathLst>
              <a:path w="3949" h="2357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1963"/>
                </a:lnTo>
                <a:cubicBezTo>
                  <a:pt x="0" y="2159"/>
                  <a:pt x="196" y="2356"/>
                  <a:pt x="392" y="2356"/>
                </a:cubicBezTo>
                <a:lnTo>
                  <a:pt x="3555" y="2356"/>
                </a:lnTo>
                <a:cubicBezTo>
                  <a:pt x="3751" y="2356"/>
                  <a:pt x="3948" y="2159"/>
                  <a:pt x="3948" y="1963"/>
                </a:cubicBezTo>
                <a:lnTo>
                  <a:pt x="3948" y="392"/>
                </a:lnTo>
                <a:cubicBezTo>
                  <a:pt x="3948" y="196"/>
                  <a:pt x="3751" y="0"/>
                  <a:pt x="3555" y="0"/>
                </a:cubicBezTo>
                <a:lnTo>
                  <a:pt x="392" y="0"/>
                </a:lnTo>
              </a:path>
            </a:pathLst>
          </a:custGeom>
          <a:solidFill>
            <a:srgbClr val="ffff99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who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76320" y="1639800"/>
            <a:ext cx="6470640" cy="5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two sentences          one sentence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3062160" y="1854360"/>
            <a:ext cx="739800" cy="261720"/>
          </a:xfrm>
          <a:custGeom>
            <a:avLst/>
            <a:gdLst/>
            <a:ahLst/>
            <a:rect l="0" t="0" r="r" b="b"/>
            <a:pathLst>
              <a:path w="2057" h="728">
                <a:moveTo>
                  <a:pt x="0" y="181"/>
                </a:moveTo>
                <a:lnTo>
                  <a:pt x="1542" y="181"/>
                </a:lnTo>
                <a:lnTo>
                  <a:pt x="1542" y="0"/>
                </a:lnTo>
                <a:lnTo>
                  <a:pt x="2056" y="363"/>
                </a:lnTo>
                <a:lnTo>
                  <a:pt x="1542" y="727"/>
                </a:lnTo>
                <a:lnTo>
                  <a:pt x="1542" y="546"/>
                </a:lnTo>
                <a:lnTo>
                  <a:pt x="0" y="546"/>
                </a:lnTo>
                <a:lnTo>
                  <a:pt x="0" y="1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5"/>
          <p:cNvSpPr/>
          <p:nvPr/>
        </p:nvSpPr>
        <p:spPr>
          <a:xfrm>
            <a:off x="635400" y="2941560"/>
            <a:ext cx="5375880" cy="10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Jonah is in my English class.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an excellent student.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CustomShape 6"/>
          <p:cNvSpPr/>
          <p:nvPr/>
        </p:nvSpPr>
        <p:spPr>
          <a:xfrm>
            <a:off x="725040" y="4389480"/>
            <a:ext cx="6479640" cy="10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who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is an excellent student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is in my English class.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Line 7"/>
          <p:cNvSpPr/>
          <p:nvPr/>
        </p:nvSpPr>
        <p:spPr>
          <a:xfrm>
            <a:off x="828720" y="5380200"/>
            <a:ext cx="637380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8"/>
          <p:cNvSpPr/>
          <p:nvPr/>
        </p:nvSpPr>
        <p:spPr>
          <a:xfrm>
            <a:off x="708120" y="4408560"/>
            <a:ext cx="12870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Jonah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Line 9"/>
          <p:cNvSpPr/>
          <p:nvPr/>
        </p:nvSpPr>
        <p:spPr>
          <a:xfrm>
            <a:off x="1995480" y="4884840"/>
            <a:ext cx="520704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1" dur="indefinite" restart="never" nodeType="tmRoot">
          <p:childTnLst>
            <p:seq>
              <p:cTn id="282" dur="indefinite" nodeType="mainSeq">
                <p:childTnLst>
                  <p:par>
                    <p:cTn id="283" dur="indefinite" fill="hold">
                      <p:stCondLst>
                        <p:cond delay="indefinite"/>
                      </p:stCondLst>
                      <p:childTnLst>
                        <p:par>
                          <p:cTn id="28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85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12-1,12-2 LET’S PRACTICE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7467480" y="1371600"/>
            <a:ext cx="1166760" cy="1112760"/>
          </a:xfrm>
          <a:custGeom>
            <a:avLst/>
            <a:gdLst/>
            <a:ahLst/>
            <a:rect l="0" t="0" r="r" b="b"/>
            <a:pathLst>
              <a:path w="3242" h="3092">
                <a:moveTo>
                  <a:pt x="515" y="0"/>
                </a:moveTo>
                <a:cubicBezTo>
                  <a:pt x="257" y="0"/>
                  <a:pt x="0" y="257"/>
                  <a:pt x="0" y="515"/>
                </a:cubicBezTo>
                <a:lnTo>
                  <a:pt x="0" y="2576"/>
                </a:lnTo>
                <a:cubicBezTo>
                  <a:pt x="0" y="2833"/>
                  <a:pt x="257" y="3091"/>
                  <a:pt x="515" y="3091"/>
                </a:cubicBezTo>
                <a:lnTo>
                  <a:pt x="2726" y="3091"/>
                </a:lnTo>
                <a:cubicBezTo>
                  <a:pt x="2983" y="3091"/>
                  <a:pt x="3241" y="2833"/>
                  <a:pt x="3241" y="2576"/>
                </a:cubicBezTo>
                <a:lnTo>
                  <a:pt x="3241" y="515"/>
                </a:lnTo>
                <a:cubicBezTo>
                  <a:pt x="3241" y="257"/>
                  <a:pt x="2983" y="0"/>
                  <a:pt x="2726" y="0"/>
                </a:cubicBezTo>
                <a:lnTo>
                  <a:pt x="515" y="0"/>
                </a:lnTo>
              </a:path>
            </a:pathLst>
          </a:custGeom>
          <a:solidFill>
            <a:srgbClr val="ffff99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who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76320" y="1639800"/>
            <a:ext cx="6470640" cy="5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two sentences          one sentence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3062160" y="1854360"/>
            <a:ext cx="739800" cy="261720"/>
          </a:xfrm>
          <a:custGeom>
            <a:avLst/>
            <a:gdLst/>
            <a:ahLst/>
            <a:rect l="0" t="0" r="r" b="b"/>
            <a:pathLst>
              <a:path w="2057" h="728">
                <a:moveTo>
                  <a:pt x="0" y="181"/>
                </a:moveTo>
                <a:lnTo>
                  <a:pt x="1542" y="181"/>
                </a:lnTo>
                <a:lnTo>
                  <a:pt x="1542" y="0"/>
                </a:lnTo>
                <a:lnTo>
                  <a:pt x="2056" y="363"/>
                </a:lnTo>
                <a:lnTo>
                  <a:pt x="1542" y="727"/>
                </a:lnTo>
                <a:lnTo>
                  <a:pt x="1542" y="546"/>
                </a:lnTo>
                <a:lnTo>
                  <a:pt x="0" y="546"/>
                </a:lnTo>
                <a:lnTo>
                  <a:pt x="0" y="1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5"/>
          <p:cNvSpPr/>
          <p:nvPr/>
        </p:nvSpPr>
        <p:spPr>
          <a:xfrm>
            <a:off x="2007720" y="2941560"/>
            <a:ext cx="3861360" cy="10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Mary is an artist.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very talented.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6"/>
          <p:cNvSpPr/>
          <p:nvPr/>
        </p:nvSpPr>
        <p:spPr>
          <a:xfrm>
            <a:off x="2096640" y="4389480"/>
            <a:ext cx="5193360" cy="10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who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is very talented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is an artist.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Line 7"/>
          <p:cNvSpPr/>
          <p:nvPr/>
        </p:nvSpPr>
        <p:spPr>
          <a:xfrm>
            <a:off x="2200320" y="5380200"/>
            <a:ext cx="508788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8"/>
          <p:cNvSpPr/>
          <p:nvPr/>
        </p:nvSpPr>
        <p:spPr>
          <a:xfrm>
            <a:off x="2078640" y="4408560"/>
            <a:ext cx="10843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Line 9"/>
          <p:cNvSpPr/>
          <p:nvPr/>
        </p:nvSpPr>
        <p:spPr>
          <a:xfrm>
            <a:off x="3367080" y="4884840"/>
            <a:ext cx="392112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dur="indefinite" fill="hold">
                      <p:stCondLst>
                        <p:cond delay="indefinite"/>
                      </p:stCondLst>
                      <p:childTnLst>
                        <p:par>
                          <p:cTn id="29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91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2373480" y="4137120"/>
            <a:ext cx="34772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whom we see are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12-1,12-2 LET’S PRACTICE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7481880" y="1371600"/>
            <a:ext cx="1193760" cy="973080"/>
          </a:xfrm>
          <a:custGeom>
            <a:avLst/>
            <a:gdLst/>
            <a:ahLst/>
            <a:rect l="0" t="0" r="r" b="b"/>
            <a:pathLst>
              <a:path w="3318" h="2705">
                <a:moveTo>
                  <a:pt x="450" y="0"/>
                </a:moveTo>
                <a:cubicBezTo>
                  <a:pt x="225" y="0"/>
                  <a:pt x="0" y="225"/>
                  <a:pt x="0" y="450"/>
                </a:cubicBezTo>
                <a:lnTo>
                  <a:pt x="0" y="2253"/>
                </a:lnTo>
                <a:cubicBezTo>
                  <a:pt x="0" y="2478"/>
                  <a:pt x="225" y="2704"/>
                  <a:pt x="450" y="2704"/>
                </a:cubicBezTo>
                <a:lnTo>
                  <a:pt x="2866" y="2704"/>
                </a:lnTo>
                <a:cubicBezTo>
                  <a:pt x="3091" y="2704"/>
                  <a:pt x="3317" y="2478"/>
                  <a:pt x="3317" y="2253"/>
                </a:cubicBezTo>
                <a:lnTo>
                  <a:pt x="3317" y="450"/>
                </a:lnTo>
                <a:cubicBezTo>
                  <a:pt x="3317" y="225"/>
                  <a:pt x="3091" y="0"/>
                  <a:pt x="2866" y="0"/>
                </a:cubicBezTo>
                <a:lnTo>
                  <a:pt x="450" y="0"/>
                </a:lnTo>
              </a:path>
            </a:pathLst>
          </a:custGeom>
          <a:solidFill>
            <a:srgbClr val="ffff99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Ø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76320" y="1639800"/>
            <a:ext cx="6470640" cy="5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two sentences          one sentence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3062160" y="1854360"/>
            <a:ext cx="739800" cy="261720"/>
          </a:xfrm>
          <a:custGeom>
            <a:avLst/>
            <a:gdLst/>
            <a:ahLst/>
            <a:rect l="0" t="0" r="r" b="b"/>
            <a:pathLst>
              <a:path w="2057" h="728">
                <a:moveTo>
                  <a:pt x="0" y="181"/>
                </a:moveTo>
                <a:lnTo>
                  <a:pt x="1542" y="181"/>
                </a:lnTo>
                <a:lnTo>
                  <a:pt x="1542" y="0"/>
                </a:lnTo>
                <a:lnTo>
                  <a:pt x="2056" y="363"/>
                </a:lnTo>
                <a:lnTo>
                  <a:pt x="1542" y="727"/>
                </a:lnTo>
                <a:lnTo>
                  <a:pt x="1542" y="546"/>
                </a:lnTo>
                <a:lnTo>
                  <a:pt x="0" y="546"/>
                </a:lnTo>
                <a:lnTo>
                  <a:pt x="0" y="1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6"/>
          <p:cNvSpPr/>
          <p:nvPr/>
        </p:nvSpPr>
        <p:spPr>
          <a:xfrm>
            <a:off x="146160" y="2344680"/>
            <a:ext cx="583704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see the vendors.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are working in the floating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7"/>
          <p:cNvSpPr/>
          <p:nvPr/>
        </p:nvSpPr>
        <p:spPr>
          <a:xfrm>
            <a:off x="76320" y="4762440"/>
            <a:ext cx="57150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working in the floating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8"/>
          <p:cNvSpPr/>
          <p:nvPr/>
        </p:nvSpPr>
        <p:spPr>
          <a:xfrm>
            <a:off x="18360" y="4151160"/>
            <a:ext cx="2439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vendors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Line 9"/>
          <p:cNvSpPr/>
          <p:nvPr/>
        </p:nvSpPr>
        <p:spPr>
          <a:xfrm>
            <a:off x="2347920" y="4675320"/>
            <a:ext cx="363528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6426360" y="2927520"/>
            <a:ext cx="2111040" cy="311436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  <p:sp>
        <p:nvSpPr>
          <p:cNvPr id="448" name="Line 10"/>
          <p:cNvSpPr/>
          <p:nvPr/>
        </p:nvSpPr>
        <p:spPr>
          <a:xfrm>
            <a:off x="166680" y="5322960"/>
            <a:ext cx="581652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dur="indefinite" fill="hold">
                      <p:stCondLst>
                        <p:cond delay="indefinite"/>
                      </p:stCondLst>
                      <p:childTnLst>
                        <p:par>
                          <p:cTn id="29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97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528480" y="1357200"/>
            <a:ext cx="8131320" cy="13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00eb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mic Sans MS"/>
              </a:rPr>
              <a:t>The girl that has the phone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mic Sans MS"/>
              </a:rPr>
              <a:t>is friendly.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162080" y="304920"/>
            <a:ext cx="7143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12-3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WHO, WHO(M),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CLAUSES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2600280" y="3438360"/>
            <a:ext cx="3941640" cy="290196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72240" y="1347840"/>
            <a:ext cx="40852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(a) The girl is friendly.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371880" y="2031840"/>
            <a:ext cx="76939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(b) The girl                                 is friendly.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2408760" y="2031840"/>
            <a:ext cx="367992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has the phone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372960" y="5221440"/>
            <a:ext cx="85168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INCORRECT: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The girl has the phone is friendly.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5"/>
          <p:cNvSpPr/>
          <p:nvPr/>
        </p:nvSpPr>
        <p:spPr>
          <a:xfrm>
            <a:off x="3092400" y="4859280"/>
            <a:ext cx="1722600" cy="14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6"/>
          <p:cNvSpPr/>
          <p:nvPr/>
        </p:nvSpPr>
        <p:spPr>
          <a:xfrm>
            <a:off x="381960" y="3998880"/>
            <a:ext cx="76071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(c) The girl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that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has the phone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is friendly.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7"/>
          <p:cNvSpPr/>
          <p:nvPr/>
        </p:nvSpPr>
        <p:spPr>
          <a:xfrm>
            <a:off x="3092400" y="2651040"/>
            <a:ext cx="2451240" cy="1324080"/>
          </a:xfrm>
          <a:custGeom>
            <a:avLst/>
            <a:gdLst/>
            <a:ahLst/>
            <a:rect l="0" t="0" r="r" b="b"/>
            <a:pathLst>
              <a:path w="6811" h="3680">
                <a:moveTo>
                  <a:pt x="613" y="0"/>
                </a:moveTo>
                <a:cubicBezTo>
                  <a:pt x="306" y="0"/>
                  <a:pt x="0" y="306"/>
                  <a:pt x="0" y="613"/>
                </a:cubicBezTo>
                <a:lnTo>
                  <a:pt x="0" y="3065"/>
                </a:lnTo>
                <a:cubicBezTo>
                  <a:pt x="0" y="3372"/>
                  <a:pt x="306" y="3679"/>
                  <a:pt x="613" y="3679"/>
                </a:cubicBezTo>
                <a:lnTo>
                  <a:pt x="6196" y="3679"/>
                </a:lnTo>
                <a:cubicBezTo>
                  <a:pt x="6503" y="3679"/>
                  <a:pt x="6810" y="3372"/>
                  <a:pt x="6810" y="3065"/>
                </a:cubicBezTo>
                <a:lnTo>
                  <a:pt x="6810" y="613"/>
                </a:lnTo>
                <a:cubicBezTo>
                  <a:pt x="6810" y="306"/>
                  <a:pt x="6503" y="0"/>
                  <a:pt x="6196" y="0"/>
                </a:cubicBezTo>
                <a:lnTo>
                  <a:pt x="613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8"/>
          <p:cNvSpPr/>
          <p:nvPr/>
        </p:nvSpPr>
        <p:spPr>
          <a:xfrm>
            <a:off x="3286080" y="2792520"/>
            <a:ext cx="344520" cy="939600"/>
          </a:xfrm>
          <a:custGeom>
            <a:avLst/>
            <a:gdLst/>
            <a:ahLst/>
            <a:rect l="0" t="0" r="r" b="b"/>
            <a:pathLst>
              <a:path w="959" h="2612">
                <a:moveTo>
                  <a:pt x="0" y="519"/>
                </a:moveTo>
                <a:lnTo>
                  <a:pt x="479" y="0"/>
                </a:lnTo>
                <a:lnTo>
                  <a:pt x="958" y="519"/>
                </a:lnTo>
                <a:lnTo>
                  <a:pt x="718" y="519"/>
                </a:lnTo>
                <a:lnTo>
                  <a:pt x="718" y="2091"/>
                </a:lnTo>
                <a:lnTo>
                  <a:pt x="958" y="2091"/>
                </a:lnTo>
                <a:lnTo>
                  <a:pt x="479" y="2611"/>
                </a:lnTo>
                <a:lnTo>
                  <a:pt x="0" y="2091"/>
                </a:lnTo>
                <a:lnTo>
                  <a:pt x="239" y="2091"/>
                </a:lnTo>
                <a:lnTo>
                  <a:pt x="239" y="519"/>
                </a:lnTo>
                <a:lnTo>
                  <a:pt x="0" y="519"/>
                </a:lnTo>
              </a:path>
            </a:pathLst>
          </a:custGeom>
          <a:solidFill>
            <a:srgbClr val="000000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9"/>
          <p:cNvSpPr/>
          <p:nvPr/>
        </p:nvSpPr>
        <p:spPr>
          <a:xfrm>
            <a:off x="3835800" y="2752560"/>
            <a:ext cx="164088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same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meaning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10"/>
          <p:cNvSpPr/>
          <p:nvPr/>
        </p:nvSpPr>
        <p:spPr>
          <a:xfrm>
            <a:off x="1162080" y="304920"/>
            <a:ext cx="7143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12-3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WHO, WHO(M),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CLAUSES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dur="indefinite" fill="hold">
                      <p:stCondLst>
                        <p:cond delay="indefinite"/>
                      </p:stCondLst>
                      <p:childTnLst>
                        <p:par>
                          <p:cTn id="30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05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dur="indefinite" fill="hold">
                      <p:stCondLst>
                        <p:cond delay="indefinite"/>
                      </p:stCondLst>
                      <p:childTnLst>
                        <p:par>
                          <p:cTn id="31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11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14" dur="indefinite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dur="indefinite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dur="indefinite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dur="indefinite" fill="hold">
                      <p:stCondLst>
                        <p:cond delay="indefinite"/>
                      </p:stCondLst>
                      <p:childTnLst>
                        <p:par>
                          <p:cTn id="3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25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28" dur="indefinite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0" dur="2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1" dur="2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2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3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271680" y="3478320"/>
            <a:ext cx="5531040" cy="2233440"/>
          </a:xfrm>
          <a:custGeom>
            <a:avLst/>
            <a:gdLst/>
            <a:ahLst/>
            <a:rect l="0" t="0" r="r" b="b"/>
            <a:pathLst>
              <a:path w="15365" h="6206">
                <a:moveTo>
                  <a:pt x="1034" y="0"/>
                </a:moveTo>
                <a:cubicBezTo>
                  <a:pt x="517" y="0"/>
                  <a:pt x="0" y="517"/>
                  <a:pt x="0" y="1034"/>
                </a:cubicBezTo>
                <a:lnTo>
                  <a:pt x="0" y="5170"/>
                </a:lnTo>
                <a:cubicBezTo>
                  <a:pt x="0" y="5687"/>
                  <a:pt x="517" y="6205"/>
                  <a:pt x="1034" y="6205"/>
                </a:cubicBezTo>
                <a:lnTo>
                  <a:pt x="14330" y="6205"/>
                </a:lnTo>
                <a:cubicBezTo>
                  <a:pt x="14847" y="6205"/>
                  <a:pt x="15364" y="5687"/>
                  <a:pt x="15364" y="5170"/>
                </a:cubicBezTo>
                <a:lnTo>
                  <a:pt x="15364" y="1034"/>
                </a:lnTo>
                <a:cubicBezTo>
                  <a:pt x="15364" y="517"/>
                  <a:pt x="14847" y="0"/>
                  <a:pt x="14330" y="0"/>
                </a:cubicBezTo>
                <a:lnTo>
                  <a:pt x="1034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2"/>
          <p:cNvSpPr/>
          <p:nvPr/>
        </p:nvSpPr>
        <p:spPr>
          <a:xfrm>
            <a:off x="372600" y="1347840"/>
            <a:ext cx="46490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(a) The child is adorable.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371880" y="2298600"/>
            <a:ext cx="81237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(c) The child                                is adorable.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550800" y="3110040"/>
            <a:ext cx="2086200" cy="337320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  <p:sp>
        <p:nvSpPr>
          <p:cNvPr id="466" name="CustomShape 4"/>
          <p:cNvSpPr/>
          <p:nvPr/>
        </p:nvSpPr>
        <p:spPr>
          <a:xfrm>
            <a:off x="5021280" y="1347840"/>
            <a:ext cx="34984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He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has the phone.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5"/>
          <p:cNvSpPr/>
          <p:nvPr/>
        </p:nvSpPr>
        <p:spPr>
          <a:xfrm>
            <a:off x="3433680" y="3529080"/>
            <a:ext cx="518112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is a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 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subject pronoun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CustomShape 6"/>
          <p:cNvSpPr/>
          <p:nvPr/>
        </p:nvSpPr>
        <p:spPr>
          <a:xfrm>
            <a:off x="3323520" y="3540240"/>
            <a:ext cx="7005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He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CustomShape 7"/>
          <p:cNvSpPr/>
          <p:nvPr/>
        </p:nvSpPr>
        <p:spPr>
          <a:xfrm>
            <a:off x="3435480" y="3986280"/>
            <a:ext cx="473904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can be the subject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8"/>
          <p:cNvSpPr/>
          <p:nvPr/>
        </p:nvSpPr>
        <p:spPr>
          <a:xfrm>
            <a:off x="3323520" y="3997440"/>
            <a:ext cx="9259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that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9"/>
          <p:cNvSpPr/>
          <p:nvPr/>
        </p:nvSpPr>
        <p:spPr>
          <a:xfrm>
            <a:off x="2676240" y="2298600"/>
            <a:ext cx="36111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that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has the phone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Freeform 10"/>
          <p:cNvSpPr/>
          <p:nvPr/>
        </p:nvSpPr>
        <p:spPr>
          <a:xfrm>
            <a:off x="3319560" y="1889280"/>
            <a:ext cx="1792440" cy="551160"/>
          </a:xfrm>
          <a:custGeom>
            <a:avLst/>
            <a:gdLst/>
            <a:ahLst/>
            <a:rect l="0" t="0" r="r" b="b"/>
            <a:pathLst>
              <a:path w="4979" h="1531">
                <a:moveTo>
                  <a:pt x="4978" y="0"/>
                </a:moveTo>
                <a:lnTo>
                  <a:pt x="0" y="1530"/>
                </a:lnTo>
              </a:path>
            </a:pathLst>
          </a:cu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473" name="CustomShape 11"/>
          <p:cNvSpPr/>
          <p:nvPr/>
        </p:nvSpPr>
        <p:spPr>
          <a:xfrm>
            <a:off x="3438720" y="4862520"/>
            <a:ext cx="76608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He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CustomShape 12"/>
          <p:cNvSpPr/>
          <p:nvPr/>
        </p:nvSpPr>
        <p:spPr>
          <a:xfrm>
            <a:off x="4651200" y="508788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3"/>
          <p:cNvSpPr/>
          <p:nvPr/>
        </p:nvSpPr>
        <p:spPr>
          <a:xfrm>
            <a:off x="5483880" y="4898880"/>
            <a:ext cx="3294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CustomShape 14"/>
          <p:cNvSpPr/>
          <p:nvPr/>
        </p:nvSpPr>
        <p:spPr>
          <a:xfrm>
            <a:off x="3311640" y="4862520"/>
            <a:ext cx="1018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that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CustomShape 15"/>
          <p:cNvSpPr/>
          <p:nvPr/>
        </p:nvSpPr>
        <p:spPr>
          <a:xfrm>
            <a:off x="1162080" y="304920"/>
            <a:ext cx="7143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12-3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WHO, WHO(M),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CLAUSES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4" dur="indefinite" restart="never" nodeType="tmRoot">
          <p:childTnLst>
            <p:seq>
              <p:cTn id="335" dur="indefinite" nodeType="mainSeq">
                <p:childTnLst>
                  <p:par>
                    <p:cTn id="336" dur="indefinite" fill="hold">
                      <p:stCondLst>
                        <p:cond delay="indefinite"/>
                      </p:stCondLst>
                      <p:childTnLst>
                        <p:par>
                          <p:cTn id="33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38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dur="indefinite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dur="indefinite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dur="indefinite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4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dur="indefinite" fill="hold">
                      <p:stCondLst>
                        <p:cond delay="indefinite"/>
                      </p:stCondLst>
                      <p:childTnLst>
                        <p:par>
                          <p:cTn id="34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49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2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5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8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61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dur="indefinite" fill="hold">
                      <p:stCondLst>
                        <p:cond delay="indefinite"/>
                      </p:stCondLst>
                      <p:childTnLst>
                        <p:par>
                          <p:cTn id="36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65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68" dur="indefinite" nodeType="afterEffect" fill="hold" presetClass="exit" presetID="9">
                                  <p:stCondLst>
                                    <p:cond delay="50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369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dur="indefinite" fill="hold">
                            <p:stCondLst>
                              <p:cond delay="1500"/>
                            </p:stCondLst>
                            <p:childTnLst>
                              <p:par>
                                <p:cTn id="372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dur="indefinite" fill="hold">
                            <p:stCondLst>
                              <p:cond delay="1500"/>
                            </p:stCondLst>
                            <p:childTnLst>
                              <p:par>
                                <p:cTn id="375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7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dur="indefinite" fill="hold">
                            <p:stCondLst>
                              <p:cond delay="2500"/>
                            </p:stCondLst>
                            <p:childTnLst>
                              <p:par>
                                <p:cTn id="379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 algn="ctr"/>
            <a:r>
              <a:rPr b="0" lang="en-US" sz="2600" spc="-1" strike="noStrike" u="sng">
                <a:solidFill>
                  <a:srgbClr val="000000"/>
                </a:solidFill>
                <a:uFillTx/>
                <a:latin typeface="Georgia"/>
                <a:ea typeface="Georgia"/>
              </a:rPr>
              <a:t>Clause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A clause is a structure that has a subject and a verb. There are two kinds of clauses: independent and dependent.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An </a:t>
            </a:r>
            <a:r>
              <a:rPr b="1" i="1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adjective clause</a:t>
            </a: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, also known as an adjectival clause, is a type of dependent clause that works to describe a noun in a sentence. It functions as an adjective even though it is made up of a group of words instead of just one word. In the case of an adjective clause, all the words work together to modify the noun or pronoun. 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827360" y="5477040"/>
            <a:ext cx="5665680" cy="946080"/>
          </a:xfrm>
          <a:custGeom>
            <a:avLst/>
            <a:gdLst/>
            <a:ahLst/>
            <a:rect l="0" t="0" r="r" b="b"/>
            <a:pathLst>
              <a:path w="15739" h="2630">
                <a:moveTo>
                  <a:pt x="438" y="0"/>
                </a:moveTo>
                <a:cubicBezTo>
                  <a:pt x="219" y="0"/>
                  <a:pt x="0" y="219"/>
                  <a:pt x="0" y="438"/>
                </a:cubicBezTo>
                <a:lnTo>
                  <a:pt x="0" y="2190"/>
                </a:lnTo>
                <a:cubicBezTo>
                  <a:pt x="0" y="2409"/>
                  <a:pt x="219" y="2629"/>
                  <a:pt x="438" y="2629"/>
                </a:cubicBezTo>
                <a:lnTo>
                  <a:pt x="15300" y="2629"/>
                </a:lnTo>
                <a:cubicBezTo>
                  <a:pt x="15519" y="2629"/>
                  <a:pt x="15738" y="2409"/>
                  <a:pt x="15738" y="2190"/>
                </a:cubicBezTo>
                <a:lnTo>
                  <a:pt x="15738" y="438"/>
                </a:lnTo>
                <a:cubicBezTo>
                  <a:pt x="15738" y="219"/>
                  <a:pt x="15519" y="0"/>
                  <a:pt x="15300" y="0"/>
                </a:cubicBezTo>
                <a:lnTo>
                  <a:pt x="438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"/>
          <p:cNvSpPr/>
          <p:nvPr/>
        </p:nvSpPr>
        <p:spPr>
          <a:xfrm>
            <a:off x="370080" y="1481040"/>
            <a:ext cx="67064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(d) The child was funny.  I knew her.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338040" y="3452760"/>
            <a:ext cx="79678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(e) The child                              was funny.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2841480" y="3452760"/>
            <a:ext cx="291492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who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I knew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383040" y="4110120"/>
            <a:ext cx="70905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(f) The child    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that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I knew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was funny.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1162080" y="304920"/>
            <a:ext cx="7143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12-3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WHO, WHO(M),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CLAUSES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CustomShape 7"/>
          <p:cNvSpPr/>
          <p:nvPr/>
        </p:nvSpPr>
        <p:spPr>
          <a:xfrm>
            <a:off x="382680" y="4780080"/>
            <a:ext cx="71136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(g) The child 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Ø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I knew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was funny.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ustomShape 8"/>
          <p:cNvSpPr/>
          <p:nvPr/>
        </p:nvSpPr>
        <p:spPr>
          <a:xfrm>
            <a:off x="2014560" y="5477040"/>
            <a:ext cx="5470560" cy="94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object pronoun can be omitted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from adjective clause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CustomShape 9"/>
          <p:cNvSpPr/>
          <p:nvPr/>
        </p:nvSpPr>
        <p:spPr>
          <a:xfrm>
            <a:off x="4848120" y="1144440"/>
            <a:ext cx="552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ustomShape 10"/>
          <p:cNvSpPr/>
          <p:nvPr/>
        </p:nvSpPr>
        <p:spPr>
          <a:xfrm>
            <a:off x="6357960" y="1133640"/>
            <a:ext cx="5619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11"/>
          <p:cNvSpPr/>
          <p:nvPr/>
        </p:nvSpPr>
        <p:spPr>
          <a:xfrm>
            <a:off x="6176880" y="1949400"/>
            <a:ext cx="1792440" cy="167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60000"/>
              </a:lnSpc>
              <a:spcBef>
                <a:spcPts val="1998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Bef>
                <a:spcPts val="1998"/>
              </a:spcBef>
            </a:pPr>
            <a:r>
              <a:rPr b="1" lang="en-US" sz="3200" spc="-1" strike="noStrike">
                <a:solidFill>
                  <a:srgbClr val="2b8525"/>
                </a:solidFill>
                <a:latin typeface="Arial"/>
              </a:rPr>
              <a:t>who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1" lang="en-US" sz="3200" spc="-1" strike="noStrike">
                <a:solidFill>
                  <a:srgbClr val="2b8525"/>
                </a:solidFill>
                <a:latin typeface="Arial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  <a:spcBef>
                <a:spcPts val="1998"/>
              </a:spcBef>
            </a:pPr>
            <a:r>
              <a:rPr b="1" lang="en-US" sz="3200" spc="-1" strike="noStrike">
                <a:solidFill>
                  <a:srgbClr val="2b8525"/>
                </a:solidFill>
                <a:latin typeface="Arial"/>
              </a:rPr>
              <a:t>that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Line 12"/>
          <p:cNvSpPr/>
          <p:nvPr/>
        </p:nvSpPr>
        <p:spPr>
          <a:xfrm>
            <a:off x="6919920" y="2392200"/>
            <a:ext cx="1440" cy="4939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13"/>
          <p:cNvSpPr/>
          <p:nvPr/>
        </p:nvSpPr>
        <p:spPr>
          <a:xfrm>
            <a:off x="6576840" y="1960560"/>
            <a:ext cx="1800" cy="47628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1" dur="indefinite" restart="never" nodeType="tmRoot">
          <p:childTnLst>
            <p:seq>
              <p:cTn id="382" dur="indefinite" nodeType="mainSeq">
                <p:childTnLst>
                  <p:par>
                    <p:cTn id="383" dur="indefinite" fill="hold">
                      <p:stCondLst>
                        <p:cond delay="indefinite"/>
                      </p:stCondLst>
                      <p:childTnLst>
                        <p:par>
                          <p:cTn id="38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85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dur="indefinite" fill="hold">
                      <p:stCondLst>
                        <p:cond delay="indefinite"/>
                      </p:stCondLst>
                      <p:childTnLst>
                        <p:par>
                          <p:cTn id="39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91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dur="indefinite" fill="hold">
                      <p:stCondLst>
                        <p:cond delay="indefinite"/>
                      </p:stCondLst>
                      <p:childTnLst>
                        <p:par>
                          <p:cTn id="39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95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dur="indefinite" fill="hold">
                      <p:stCondLst>
                        <p:cond delay="indefinite"/>
                      </p:stCondLst>
                      <p:childTnLst>
                        <p:par>
                          <p:cTn id="39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99" dur="indefinite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dur="indefinite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12-3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1687680" y="1951200"/>
            <a:ext cx="19332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0101ff"/>
                </a:solidFill>
                <a:latin typeface="Arial"/>
              </a:rPr>
              <a:t>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4984920" y="1951200"/>
            <a:ext cx="22885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800080"/>
                </a:solidFill>
                <a:latin typeface="Arial"/>
              </a:rPr>
              <a:t>INCORRECT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7280280" y="1663560"/>
            <a:ext cx="561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5400" spc="-1" strike="noStrike">
                <a:solidFill>
                  <a:srgbClr val="dc303d"/>
                </a:solidFill>
                <a:latin typeface="Arial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3932280" y="1971720"/>
            <a:ext cx="712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latin typeface="Arial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6" name="CustomShape 6"/>
          <p:cNvSpPr/>
          <p:nvPr/>
        </p:nvSpPr>
        <p:spPr>
          <a:xfrm>
            <a:off x="465120" y="2665440"/>
            <a:ext cx="734652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600" spc="-1" strike="noStrike">
                <a:latin typeface="Arial"/>
              </a:rPr>
              <a:t>The people who(m) I met last night </a:t>
            </a:r>
            <a:endParaRPr b="0" lang="en-US" sz="3600" spc="-1" strike="noStrike">
              <a:latin typeface="Arial"/>
            </a:endParaRPr>
          </a:p>
          <a:p>
            <a:pPr/>
            <a:r>
              <a:rPr b="0" lang="en-US" sz="3600" spc="-1" strike="noStrike">
                <a:latin typeface="Arial"/>
              </a:rPr>
              <a:t>were really funny.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5" dur="indefinite" restart="never" nodeType="tmRoot">
          <p:childTnLst>
            <p:seq>
              <p:cTn id="406" dur="indefinite" nodeType="mainSeq">
                <p:childTnLst>
                  <p:par>
                    <p:cTn id="407" dur="indefinite" fill="hold">
                      <p:stCondLst>
                        <p:cond delay="0"/>
                      </p:stCondLst>
                      <p:childTnLst>
                        <p:par>
                          <p:cTn id="40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09" dur="indefinite" nodeType="after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dur="indefinite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2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2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dur="indefinite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9" dur="2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0" dur="2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dur="indefinite" fill="hold">
                            <p:stCondLst>
                              <p:cond delay="2000"/>
                            </p:stCondLst>
                            <p:childTnLst>
                              <p:par>
                                <p:cTn id="422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dur="indefinite" fill="hold">
                      <p:stCondLst>
                        <p:cond delay="indefinite"/>
                      </p:stCondLst>
                      <p:childTnLst>
                        <p:par>
                          <p:cTn id="425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26" dur="indefinite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dur="indefinite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dur="indefinite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12-3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1687680" y="1495440"/>
            <a:ext cx="19332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0101ff"/>
                </a:solidFill>
                <a:latin typeface="Arial"/>
              </a:rPr>
              <a:t>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4984920" y="1495440"/>
            <a:ext cx="22885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800080"/>
                </a:solidFill>
                <a:latin typeface="Arial"/>
              </a:rPr>
              <a:t>INCORRECT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7280280" y="1208160"/>
            <a:ext cx="561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5400" spc="-1" strike="noStrike">
                <a:solidFill>
                  <a:srgbClr val="dc303d"/>
                </a:solidFill>
                <a:latin typeface="Arial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>
            <a:off x="3932280" y="1498680"/>
            <a:ext cx="712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latin typeface="Arial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2" name="CustomShape 6"/>
          <p:cNvSpPr/>
          <p:nvPr/>
        </p:nvSpPr>
        <p:spPr>
          <a:xfrm>
            <a:off x="871560" y="2209680"/>
            <a:ext cx="71942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600" spc="-1" strike="noStrike">
                <a:latin typeface="Arial"/>
              </a:rPr>
              <a:t>The woman is reading is my sister.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1"/>
          <a:stretch/>
        </p:blipFill>
        <p:spPr>
          <a:xfrm>
            <a:off x="2855880" y="2851200"/>
            <a:ext cx="2570040" cy="384804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2" dur="indefinite" restart="never" nodeType="tmRoot">
          <p:childTnLst>
            <p:seq>
              <p:cTn id="433" dur="indefinite" nodeType="mainSeq">
                <p:childTnLst>
                  <p:par>
                    <p:cTn id="434" dur="indefinite" fill="hold">
                      <p:stCondLst>
                        <p:cond delay="0"/>
                      </p:stCondLst>
                      <p:childTnLst>
                        <p:par>
                          <p:cTn id="435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36" dur="indefinite" nodeType="after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8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dur="indefinite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2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3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dur="indefinite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6" dur="2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7" dur="2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dur="indefinite" fill="hold">
                            <p:stCondLst>
                              <p:cond delay="2000"/>
                            </p:stCondLst>
                            <p:childTnLst>
                              <p:par>
                                <p:cTn id="449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dur="indefinite" fill="hold">
                      <p:stCondLst>
                        <p:cond delay="indefinite"/>
                      </p:stCondLst>
                      <p:childTnLst>
                        <p:par>
                          <p:cTn id="45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53" dur="indefinite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dur="indefinite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dur="indefinite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12-3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1687680" y="1498680"/>
            <a:ext cx="193320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0101ff"/>
                </a:solidFill>
                <a:latin typeface="Arial"/>
              </a:rPr>
              <a:t>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4984920" y="1498680"/>
            <a:ext cx="22885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2800" spc="-1" strike="noStrike">
                <a:solidFill>
                  <a:srgbClr val="800080"/>
                </a:solidFill>
                <a:latin typeface="Arial"/>
              </a:rPr>
              <a:t>INCORRECT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3932280" y="1498680"/>
            <a:ext cx="712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2800" spc="-1" strike="noStrike">
                <a:latin typeface="Arial"/>
              </a:rPr>
              <a:t>OR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08" name="" descr=""/>
          <p:cNvPicPr/>
          <p:nvPr/>
        </p:nvPicPr>
        <p:blipFill>
          <a:blip r:embed="rId1"/>
          <a:stretch/>
        </p:blipFill>
        <p:spPr>
          <a:xfrm>
            <a:off x="2851200" y="2851200"/>
            <a:ext cx="2568600" cy="384804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  <p:sp>
        <p:nvSpPr>
          <p:cNvPr id="509" name="CustomShape 5"/>
          <p:cNvSpPr/>
          <p:nvPr/>
        </p:nvSpPr>
        <p:spPr>
          <a:xfrm>
            <a:off x="7280280" y="1208160"/>
            <a:ext cx="561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5400" spc="-1" strike="noStrike">
                <a:solidFill>
                  <a:srgbClr val="dc303d"/>
                </a:solidFill>
                <a:latin typeface="Arial"/>
              </a:rPr>
              <a:t>?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10" name="CustomShape 6"/>
          <p:cNvSpPr/>
          <p:nvPr/>
        </p:nvSpPr>
        <p:spPr>
          <a:xfrm>
            <a:off x="871200" y="2209680"/>
            <a:ext cx="80827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600" spc="-1" strike="noStrike">
                <a:latin typeface="Arial"/>
              </a:rPr>
              <a:t>The woman that is reading is my sister.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9" dur="indefinite" restart="never" nodeType="tmRoot">
          <p:childTnLst>
            <p:seq>
              <p:cTn id="460" dur="indefinite" nodeType="mainSeq">
                <p:childTnLst>
                  <p:par>
                    <p:cTn id="461" dur="indefinite" fill="hold">
                      <p:stCondLst>
                        <p:cond delay="0"/>
                      </p:stCondLst>
                      <p:childTnLst>
                        <p:par>
                          <p:cTn id="46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63" dur="indefinite" nodeType="after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5" dur="2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6" dur="2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dur="indefinite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9" dur="2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0" dur="2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dur="indefinite" fill="hold">
                            <p:stCondLst>
                              <p:cond delay="2000"/>
                            </p:stCondLst>
                            <p:childTnLst>
                              <p:par>
                                <p:cTn id="472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dur="indefinite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dur="indefinite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dur="indefinite" nodeType="withEffect" fill="hold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2" dur="2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3" dur="2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4" dur="indefinite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1160640" y="301680"/>
            <a:ext cx="7143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12-4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WHICH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738360" y="1436760"/>
            <a:ext cx="7700760" cy="14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00eb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Comic Sans MS"/>
              </a:rPr>
              <a:t>The computer that I just bought is really fast.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3" name="" descr=""/>
          <p:cNvPicPr/>
          <p:nvPr/>
        </p:nvPicPr>
        <p:blipFill>
          <a:blip r:embed="rId1"/>
          <a:stretch/>
        </p:blipFill>
        <p:spPr>
          <a:xfrm>
            <a:off x="2560680" y="3824280"/>
            <a:ext cx="3995640" cy="266868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1432080" y="4518000"/>
            <a:ext cx="6597360" cy="1695600"/>
          </a:xfrm>
          <a:custGeom>
            <a:avLst/>
            <a:gdLst/>
            <a:ahLst/>
            <a:rect l="0" t="0" r="r" b="b"/>
            <a:pathLst>
              <a:path w="18328" h="4712">
                <a:moveTo>
                  <a:pt x="785" y="0"/>
                </a:moveTo>
                <a:cubicBezTo>
                  <a:pt x="392" y="0"/>
                  <a:pt x="0" y="392"/>
                  <a:pt x="0" y="785"/>
                </a:cubicBezTo>
                <a:lnTo>
                  <a:pt x="0" y="3925"/>
                </a:lnTo>
                <a:cubicBezTo>
                  <a:pt x="0" y="4318"/>
                  <a:pt x="392" y="4711"/>
                  <a:pt x="785" y="4711"/>
                </a:cubicBezTo>
                <a:lnTo>
                  <a:pt x="17541" y="4711"/>
                </a:lnTo>
                <a:cubicBezTo>
                  <a:pt x="17934" y="4711"/>
                  <a:pt x="18327" y="4318"/>
                  <a:pt x="18327" y="3925"/>
                </a:cubicBezTo>
                <a:lnTo>
                  <a:pt x="18327" y="785"/>
                </a:lnTo>
                <a:cubicBezTo>
                  <a:pt x="18327" y="392"/>
                  <a:pt x="17934" y="0"/>
                  <a:pt x="17541" y="0"/>
                </a:cubicBezTo>
                <a:lnTo>
                  <a:pt x="785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2"/>
          <p:cNvSpPr/>
          <p:nvPr/>
        </p:nvSpPr>
        <p:spPr>
          <a:xfrm>
            <a:off x="1160640" y="301680"/>
            <a:ext cx="7143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12-4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WHICH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6" name="CustomShape 3"/>
          <p:cNvSpPr/>
          <p:nvPr/>
        </p:nvSpPr>
        <p:spPr>
          <a:xfrm>
            <a:off x="1571760" y="1468440"/>
            <a:ext cx="4206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(a) My computer is really fast. 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It</a:t>
            </a:r>
            <a:r>
              <a:rPr b="0" lang="en-US" sz="1800" spc="-1" strike="noStrike">
                <a:latin typeface="Arial"/>
              </a:rPr>
              <a:t> is new.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CustomShape 4"/>
          <p:cNvSpPr/>
          <p:nvPr/>
        </p:nvSpPr>
        <p:spPr>
          <a:xfrm>
            <a:off x="1620000" y="3465360"/>
            <a:ext cx="4358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(c) My computer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is new is really fast.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CustomShape 5"/>
          <p:cNvSpPr/>
          <p:nvPr/>
        </p:nvSpPr>
        <p:spPr>
          <a:xfrm>
            <a:off x="1713960" y="2467080"/>
            <a:ext cx="4600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(b) My computer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which</a:t>
            </a:r>
            <a:r>
              <a:rPr b="0" lang="en-US" sz="1800" spc="-1" strike="noStrike">
                <a:latin typeface="Arial"/>
              </a:rPr>
              <a:t> is new is really fast.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9" name="CustomShape 6"/>
          <p:cNvSpPr/>
          <p:nvPr/>
        </p:nvSpPr>
        <p:spPr>
          <a:xfrm>
            <a:off x="5694120" y="1027080"/>
            <a:ext cx="549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1800" spc="-1" strike="noStrike">
                <a:solidFill>
                  <a:srgbClr val="2b8525"/>
                </a:solidFill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 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CustomShape 7"/>
          <p:cNvSpPr/>
          <p:nvPr/>
        </p:nvSpPr>
        <p:spPr>
          <a:xfrm>
            <a:off x="3793680" y="2048040"/>
            <a:ext cx="741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1800" spc="-1" strike="noStrike">
                <a:solidFill>
                  <a:srgbClr val="2b8525"/>
                </a:solidFill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    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1" name="CustomShape 8"/>
          <p:cNvSpPr/>
          <p:nvPr/>
        </p:nvSpPr>
        <p:spPr>
          <a:xfrm>
            <a:off x="3535560" y="3102120"/>
            <a:ext cx="613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1800" spc="-1" strike="noStrike">
                <a:solidFill>
                  <a:srgbClr val="2b8525"/>
                </a:solidFill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  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2" name="Freeform 9"/>
          <p:cNvSpPr/>
          <p:nvPr/>
        </p:nvSpPr>
        <p:spPr>
          <a:xfrm>
            <a:off x="4198680" y="1996920"/>
            <a:ext cx="1516320" cy="579960"/>
          </a:xfrm>
          <a:custGeom>
            <a:avLst/>
            <a:gdLst/>
            <a:ahLst/>
            <a:rect l="0" t="0" r="r" b="b"/>
            <a:pathLst>
              <a:path w="4212" h="1611">
                <a:moveTo>
                  <a:pt x="4211" y="0"/>
                </a:moveTo>
                <a:lnTo>
                  <a:pt x="0" y="1610"/>
                </a:lnTo>
              </a:path>
            </a:pathLst>
          </a:cu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23" name="Freeform 10"/>
          <p:cNvSpPr/>
          <p:nvPr/>
        </p:nvSpPr>
        <p:spPr>
          <a:xfrm>
            <a:off x="3963960" y="1996920"/>
            <a:ext cx="1751400" cy="1468800"/>
          </a:xfrm>
          <a:custGeom>
            <a:avLst/>
            <a:gdLst/>
            <a:ahLst/>
            <a:rect l="0" t="0" r="r" b="b"/>
            <a:pathLst>
              <a:path w="4865" h="4080">
                <a:moveTo>
                  <a:pt x="4864" y="0"/>
                </a:moveTo>
                <a:lnTo>
                  <a:pt x="0" y="4079"/>
                </a:lnTo>
              </a:path>
            </a:pathLst>
          </a:cu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24" name="CustomShape 11"/>
          <p:cNvSpPr/>
          <p:nvPr/>
        </p:nvSpPr>
        <p:spPr>
          <a:xfrm>
            <a:off x="2983320" y="4494240"/>
            <a:ext cx="355464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	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which</a:t>
            </a:r>
            <a:r>
              <a:rPr b="0" lang="en-US" sz="1800" spc="-1" strike="noStrike">
                <a:latin typeface="Arial"/>
              </a:rPr>
              <a:t>           things</a:t>
            </a:r>
            <a:endParaRPr b="0" lang="en-US" sz="1800" spc="-1" strike="noStrike">
              <a:latin typeface="Arial"/>
            </a:endParaRPr>
          </a:p>
          <a:p>
            <a:pPr/>
            <a:r>
              <a:rPr b="0" lang="en-US" sz="1800" spc="-1" strike="noStrike">
                <a:latin typeface="Arial"/>
              </a:rPr>
              <a:t>        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             people / things</a:t>
            </a:r>
            <a:endParaRPr b="0" lang="en-US" sz="1800" spc="-1" strike="noStrike">
              <a:latin typeface="Arial"/>
            </a:endParaRPr>
          </a:p>
          <a:p>
            <a:pPr/>
            <a:r>
              <a:rPr b="1" i="1" lang="en-US" sz="1800" spc="-1" strike="noStrike">
                <a:latin typeface="Arial"/>
              </a:rPr>
              <a:t>who</a:t>
            </a:r>
            <a:r>
              <a:rPr b="0" lang="en-US" sz="1800" spc="-1" strike="noStrike">
                <a:latin typeface="Arial"/>
              </a:rPr>
              <a:t>, </a:t>
            </a:r>
            <a:r>
              <a:rPr b="1" i="1" lang="en-US" sz="1800" spc="-1" strike="noStrike">
                <a:latin typeface="Arial"/>
              </a:rPr>
              <a:t>whom</a:t>
            </a:r>
            <a:r>
              <a:rPr b="0" lang="en-US" sz="1800" spc="-1" strike="noStrike">
                <a:latin typeface="Arial"/>
              </a:rPr>
              <a:t>          people</a:t>
            </a:r>
            <a:endParaRPr b="0" lang="en-US" sz="1800" spc="-1" strike="noStrike">
              <a:latin typeface="Arial"/>
            </a:endParaRPr>
          </a:p>
          <a:p>
            <a:pPr/>
            <a:endParaRPr b="0" lang="en-US" sz="1800" spc="-1" strike="noStrike">
              <a:latin typeface="Arial"/>
            </a:endParaRPr>
          </a:p>
        </p:txBody>
      </p:sp>
      <p:sp>
        <p:nvSpPr>
          <p:cNvPr id="525" name="CustomShape 12"/>
          <p:cNvSpPr/>
          <p:nvPr/>
        </p:nvSpPr>
        <p:spPr>
          <a:xfrm>
            <a:off x="4138560" y="470844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3"/>
          <p:cNvSpPr/>
          <p:nvPr/>
        </p:nvSpPr>
        <p:spPr>
          <a:xfrm>
            <a:off x="4138560" y="516564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4"/>
          <p:cNvSpPr/>
          <p:nvPr/>
        </p:nvSpPr>
        <p:spPr>
          <a:xfrm>
            <a:off x="4138560" y="5648400"/>
            <a:ext cx="739800" cy="261720"/>
          </a:xfrm>
          <a:custGeom>
            <a:avLst/>
            <a:gdLst/>
            <a:ahLst/>
            <a:rect l="0" t="0" r="r" b="b"/>
            <a:pathLst>
              <a:path w="2057" h="728">
                <a:moveTo>
                  <a:pt x="0" y="181"/>
                </a:moveTo>
                <a:lnTo>
                  <a:pt x="1542" y="181"/>
                </a:lnTo>
                <a:lnTo>
                  <a:pt x="1542" y="0"/>
                </a:lnTo>
                <a:lnTo>
                  <a:pt x="2056" y="363"/>
                </a:lnTo>
                <a:lnTo>
                  <a:pt x="1542" y="727"/>
                </a:lnTo>
                <a:lnTo>
                  <a:pt x="1542" y="546"/>
                </a:lnTo>
                <a:lnTo>
                  <a:pt x="0" y="546"/>
                </a:lnTo>
                <a:lnTo>
                  <a:pt x="0" y="1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6" dur="indefinite" restart="never" nodeType="tmRoot">
          <p:childTnLst>
            <p:seq>
              <p:cTn id="487" dur="indefinite" nodeType="mainSeq">
                <p:childTnLst>
                  <p:par>
                    <p:cTn id="488" dur="indefinite" fill="hold">
                      <p:stCondLst>
                        <p:cond delay="indefinite"/>
                      </p:stCondLst>
                      <p:childTnLst>
                        <p:par>
                          <p:cTn id="48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90" dur="indefinite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dur="indefinite" fill="hold">
                      <p:stCondLst>
                        <p:cond delay="indefinite"/>
                      </p:stCondLst>
                      <p:childTnLst>
                        <p:par>
                          <p:cTn id="50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08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11" dur="indefinite" nodeType="after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dur="indefinite" fill="hold">
                      <p:stCondLst>
                        <p:cond delay="indefinite"/>
                      </p:stCondLst>
                      <p:childTnLst>
                        <p:par>
                          <p:cTn id="52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29" dur="indefinite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32" dur="indefinite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34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dur="indefinite" fill="hold">
                      <p:stCondLst>
                        <p:cond delay="indefinite"/>
                      </p:stCondLst>
                      <p:childTnLst>
                        <p:par>
                          <p:cTn id="53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37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40" dur="indefinite" nodeType="after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9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1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3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5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dur="indefinite" fill="hold">
                      <p:stCondLst>
                        <p:cond delay="indefinite"/>
                      </p:stCondLst>
                      <p:childTnLst>
                        <p:par>
                          <p:cTn id="55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58" dur="indefinite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61" dur="indefinite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64" dur="indefinite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66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dur="indefinite" fill="hold">
                      <p:stCondLst>
                        <p:cond delay="indefinite"/>
                      </p:stCondLst>
                      <p:childTnLst>
                        <p:par>
                          <p:cTn id="56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69" dur="indefinite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dur="indefinite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dur="indefinite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75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dur="indefinite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78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dur="indefinite" fill="hold">
                            <p:stCondLst>
                              <p:cond delay="500"/>
                            </p:stCondLst>
                            <p:childTnLst>
                              <p:par>
                                <p:cTn id="580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2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dur="indefinite" fill="hold">
                            <p:stCondLst>
                              <p:cond delay="1500"/>
                            </p:stCondLst>
                            <p:childTnLst>
                              <p:par>
                                <p:cTn id="584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6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dur="indefinite" fill="hold">
                            <p:stCondLst>
                              <p:cond delay="2000"/>
                            </p:stCondLst>
                            <p:childTnLst>
                              <p:par>
                                <p:cTn id="588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90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dur="indefinite" fill="hold">
                            <p:stCondLst>
                              <p:cond delay="3000"/>
                            </p:stCondLst>
                            <p:childTnLst>
                              <p:par>
                                <p:cTn id="592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94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dur="indefinite" fill="hold">
                            <p:stCondLst>
                              <p:cond delay="3500"/>
                            </p:stCondLst>
                            <p:childTnLst>
                              <p:par>
                                <p:cTn id="596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98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1639800" y="4518000"/>
            <a:ext cx="6270840" cy="1555920"/>
          </a:xfrm>
          <a:custGeom>
            <a:avLst/>
            <a:gdLst/>
            <a:ahLst/>
            <a:rect l="0" t="0" r="r" b="b"/>
            <a:pathLst>
              <a:path w="17421" h="4324">
                <a:moveTo>
                  <a:pt x="720" y="0"/>
                </a:moveTo>
                <a:cubicBezTo>
                  <a:pt x="360" y="0"/>
                  <a:pt x="0" y="360"/>
                  <a:pt x="0" y="720"/>
                </a:cubicBezTo>
                <a:lnTo>
                  <a:pt x="0" y="3602"/>
                </a:lnTo>
                <a:cubicBezTo>
                  <a:pt x="0" y="3962"/>
                  <a:pt x="360" y="4323"/>
                  <a:pt x="720" y="4323"/>
                </a:cubicBezTo>
                <a:lnTo>
                  <a:pt x="16699" y="4323"/>
                </a:lnTo>
                <a:cubicBezTo>
                  <a:pt x="17059" y="4323"/>
                  <a:pt x="17420" y="3962"/>
                  <a:pt x="17420" y="3602"/>
                </a:cubicBezTo>
                <a:lnTo>
                  <a:pt x="17420" y="720"/>
                </a:lnTo>
                <a:cubicBezTo>
                  <a:pt x="17420" y="360"/>
                  <a:pt x="17059" y="0"/>
                  <a:pt x="16699" y="0"/>
                </a:cubicBezTo>
                <a:lnTo>
                  <a:pt x="720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"/>
          <p:cNvSpPr/>
          <p:nvPr/>
        </p:nvSpPr>
        <p:spPr>
          <a:xfrm>
            <a:off x="1160640" y="301680"/>
            <a:ext cx="7143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12-4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WHICH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1571760" y="1468440"/>
            <a:ext cx="4206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(a) My computer is really fast. 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It</a:t>
            </a:r>
            <a:r>
              <a:rPr b="0" lang="en-US" sz="1800" spc="-1" strike="noStrike">
                <a:latin typeface="Arial"/>
              </a:rPr>
              <a:t> is new.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CustomShape 4"/>
          <p:cNvSpPr/>
          <p:nvPr/>
        </p:nvSpPr>
        <p:spPr>
          <a:xfrm>
            <a:off x="1620000" y="3465360"/>
            <a:ext cx="4358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(c) My computer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is new is really fast.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CustomShape 5"/>
          <p:cNvSpPr/>
          <p:nvPr/>
        </p:nvSpPr>
        <p:spPr>
          <a:xfrm>
            <a:off x="1713960" y="2467080"/>
            <a:ext cx="4600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(b) My computer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which</a:t>
            </a:r>
            <a:r>
              <a:rPr b="0" lang="en-US" sz="1800" spc="-1" strike="noStrike">
                <a:latin typeface="Arial"/>
              </a:rPr>
              <a:t> is new is really fast.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CustomShape 6"/>
          <p:cNvSpPr/>
          <p:nvPr/>
        </p:nvSpPr>
        <p:spPr>
          <a:xfrm>
            <a:off x="3548160" y="511164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7"/>
          <p:cNvSpPr/>
          <p:nvPr/>
        </p:nvSpPr>
        <p:spPr>
          <a:xfrm>
            <a:off x="5059800" y="4923000"/>
            <a:ext cx="1931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1800" spc="-1" strike="noStrike">
                <a:latin typeface="Arial"/>
              </a:rPr>
              <a:t>adjective clause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CustomShape 8"/>
          <p:cNvSpPr/>
          <p:nvPr/>
        </p:nvSpPr>
        <p:spPr>
          <a:xfrm>
            <a:off x="1881360" y="4884840"/>
            <a:ext cx="14745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which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6" name="CustomShape 9"/>
          <p:cNvSpPr/>
          <p:nvPr/>
        </p:nvSpPr>
        <p:spPr>
          <a:xfrm>
            <a:off x="2006640" y="4875120"/>
            <a:ext cx="712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  </a:t>
            </a:r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It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9" dur="indefinite" restart="never" nodeType="tmRoot">
          <p:childTnLst>
            <p:seq>
              <p:cTn id="600" dur="indefinite" nodeType="mainSeq">
                <p:childTnLst>
                  <p:par>
                    <p:cTn id="601" dur="indefinite" fill="hold">
                      <p:stCondLst>
                        <p:cond delay="0"/>
                      </p:stCondLst>
                      <p:childTnLst>
                        <p:par>
                          <p:cTn id="60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03" dur="indefinite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05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dur="indefinite" fill="hold">
                      <p:stCondLst>
                        <p:cond delay="indefinite"/>
                      </p:stCondLst>
                      <p:childTnLst>
                        <p:par>
                          <p:cTn id="60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10" dur="indefinite" nodeType="clickEffect" fill="hold" presetClass="exit" presetID="37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1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2"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3" dur="1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9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dur="indefinite" nodeType="with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8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9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0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1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dur="indefinite" fill="hold">
                            <p:stCondLst>
                              <p:cond delay="1000"/>
                            </p:stCondLst>
                            <p:childTnLst>
                              <p:par>
                                <p:cTn id="623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25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dur="indefinite" fill="hold">
                            <p:stCondLst>
                              <p:cond delay="2000"/>
                            </p:stCondLst>
                            <p:childTnLst>
                              <p:par>
                                <p:cTn id="627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639800" y="4518000"/>
            <a:ext cx="6081840" cy="1555920"/>
          </a:xfrm>
          <a:custGeom>
            <a:avLst/>
            <a:gdLst/>
            <a:ahLst/>
            <a:rect l="0" t="0" r="r" b="b"/>
            <a:pathLst>
              <a:path w="16896" h="4324">
                <a:moveTo>
                  <a:pt x="720" y="0"/>
                </a:moveTo>
                <a:cubicBezTo>
                  <a:pt x="360" y="0"/>
                  <a:pt x="0" y="360"/>
                  <a:pt x="0" y="720"/>
                </a:cubicBezTo>
                <a:lnTo>
                  <a:pt x="0" y="3602"/>
                </a:lnTo>
                <a:cubicBezTo>
                  <a:pt x="0" y="3962"/>
                  <a:pt x="360" y="4323"/>
                  <a:pt x="720" y="4323"/>
                </a:cubicBezTo>
                <a:lnTo>
                  <a:pt x="16174" y="4323"/>
                </a:lnTo>
                <a:cubicBezTo>
                  <a:pt x="16534" y="4323"/>
                  <a:pt x="16895" y="3962"/>
                  <a:pt x="16895" y="3602"/>
                </a:cubicBezTo>
                <a:lnTo>
                  <a:pt x="16895" y="720"/>
                </a:lnTo>
                <a:cubicBezTo>
                  <a:pt x="16895" y="360"/>
                  <a:pt x="16534" y="0"/>
                  <a:pt x="16174" y="0"/>
                </a:cubicBezTo>
                <a:lnTo>
                  <a:pt x="720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"/>
          <p:cNvSpPr/>
          <p:nvPr/>
        </p:nvSpPr>
        <p:spPr>
          <a:xfrm>
            <a:off x="1160640" y="301680"/>
            <a:ext cx="7143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12-4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WHICH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1571760" y="1468440"/>
            <a:ext cx="42069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(a) My computer is really fast. 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It</a:t>
            </a:r>
            <a:r>
              <a:rPr b="0" lang="en-US" sz="1800" spc="-1" strike="noStrike">
                <a:latin typeface="Arial"/>
              </a:rPr>
              <a:t> is new.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1620000" y="3465360"/>
            <a:ext cx="4358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(c) My computer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is new is really fast.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1713960" y="2467080"/>
            <a:ext cx="46000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(b) My computer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which</a:t>
            </a:r>
            <a:r>
              <a:rPr b="0" lang="en-US" sz="1800" spc="-1" strike="noStrike">
                <a:latin typeface="Arial"/>
              </a:rPr>
              <a:t> is new is really fast.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3548160" y="511164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7"/>
          <p:cNvSpPr/>
          <p:nvPr/>
        </p:nvSpPr>
        <p:spPr>
          <a:xfrm>
            <a:off x="4960080" y="4923000"/>
            <a:ext cx="1931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1800" spc="-1" strike="noStrike">
                <a:latin typeface="Arial"/>
              </a:rPr>
              <a:t>adjective clause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2044800" y="4884840"/>
            <a:ext cx="1018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that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2046240" y="4875120"/>
            <a:ext cx="71280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  </a:t>
            </a:r>
            <a:r>
              <a:rPr b="1" i="1" lang="en-US" sz="3600" spc="-1" strike="noStrike">
                <a:solidFill>
                  <a:srgbClr val="2b8525"/>
                </a:solidFill>
                <a:latin typeface="Arial"/>
              </a:rPr>
              <a:t>It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9" dur="indefinite" restart="never" nodeType="tmRoot">
          <p:childTnLst>
            <p:seq>
              <p:cTn id="630" dur="indefinite" nodeType="mainSeq">
                <p:childTnLst>
                  <p:par>
                    <p:cTn id="631" dur="indefinite" fill="hold">
                      <p:stCondLst>
                        <p:cond delay="0"/>
                      </p:stCondLst>
                      <p:childTnLst>
                        <p:par>
                          <p:cTn id="63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33" dur="indefinite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35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dur="indefinite" fill="hold">
                      <p:stCondLst>
                        <p:cond delay="indefinite"/>
                      </p:stCondLst>
                      <p:childTnLst>
                        <p:par>
                          <p:cTn id="63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40" dur="indefinite" nodeType="clickEffect" fill="hold" presetClass="exit" presetID="37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41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2" dur="10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3" dur="1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4" dur="9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dur="indefinite" nodeType="with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8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9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0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5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dur="indefinite" fill="hold">
                            <p:stCondLst>
                              <p:cond delay="1000"/>
                            </p:stCondLst>
                            <p:childTnLst>
                              <p:par>
                                <p:cTn id="653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55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dur="indefinite" fill="hold">
                            <p:stCondLst>
                              <p:cond delay="2000"/>
                            </p:stCondLst>
                            <p:childTnLst>
                              <p:par>
                                <p:cTn id="657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1160640" y="301680"/>
            <a:ext cx="7143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12-4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WHICH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1634040" y="1468440"/>
            <a:ext cx="4354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(a) That computer is really fast. 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It</a:t>
            </a:r>
            <a:r>
              <a:rPr b="0" lang="en-US" sz="1800" spc="-1" strike="noStrike">
                <a:latin typeface="Arial"/>
              </a:rPr>
              <a:t> is new.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1681920" y="3021120"/>
            <a:ext cx="4505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(c) That computer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is new is really fast.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9" name="CustomShape 4"/>
          <p:cNvSpPr/>
          <p:nvPr/>
        </p:nvSpPr>
        <p:spPr>
          <a:xfrm>
            <a:off x="1775880" y="2222640"/>
            <a:ext cx="4748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(b) That computer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which</a:t>
            </a:r>
            <a:r>
              <a:rPr b="0" lang="en-US" sz="1800" spc="-1" strike="noStrike">
                <a:latin typeface="Arial"/>
              </a:rPr>
              <a:t> is new is really fast.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CustomShape 5"/>
          <p:cNvSpPr/>
          <p:nvPr/>
        </p:nvSpPr>
        <p:spPr>
          <a:xfrm>
            <a:off x="247680" y="4184640"/>
            <a:ext cx="8488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i="1" lang="en-US" sz="2400" spc="-1" strike="noStrike">
                <a:latin typeface="Arial"/>
              </a:rPr>
              <a:t>INCORRECT:</a:t>
            </a:r>
            <a:r>
              <a:rPr b="0" lang="en-US" sz="2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That computer is new is really fast.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CustomShape 6"/>
          <p:cNvSpPr/>
          <p:nvPr/>
        </p:nvSpPr>
        <p:spPr>
          <a:xfrm>
            <a:off x="4911840" y="3875040"/>
            <a:ext cx="1712880" cy="138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dc303d">
              <a:alpha val="3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9" dur="indefinite" restart="never" nodeType="tmRoot">
          <p:childTnLst>
            <p:seq>
              <p:cTn id="660" dur="indefinite" nodeType="mainSeq">
                <p:childTnLst>
                  <p:par>
                    <p:cTn id="661" dur="indefinite" fill="hold">
                      <p:stCondLst>
                        <p:cond delay="0"/>
                      </p:stCondLst>
                      <p:childTnLst>
                        <p:par>
                          <p:cTn id="66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63" dur="indefinite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5" dur="2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6" dur="2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7" dur="2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68" dur="2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344520" y="5300640"/>
            <a:ext cx="8431200" cy="609480"/>
          </a:xfrm>
          <a:custGeom>
            <a:avLst/>
            <a:gdLst/>
            <a:ahLst/>
            <a:rect l="0" t="0" r="r" b="b"/>
            <a:pathLst>
              <a:path w="23422" h="1695">
                <a:moveTo>
                  <a:pt x="282" y="0"/>
                </a:moveTo>
                <a:cubicBezTo>
                  <a:pt x="141" y="0"/>
                  <a:pt x="0" y="141"/>
                  <a:pt x="0" y="282"/>
                </a:cubicBezTo>
                <a:lnTo>
                  <a:pt x="0" y="1411"/>
                </a:lnTo>
                <a:cubicBezTo>
                  <a:pt x="0" y="1552"/>
                  <a:pt x="141" y="1694"/>
                  <a:pt x="282" y="1694"/>
                </a:cubicBezTo>
                <a:lnTo>
                  <a:pt x="23138" y="1694"/>
                </a:lnTo>
                <a:cubicBezTo>
                  <a:pt x="23279" y="1694"/>
                  <a:pt x="23421" y="1552"/>
                  <a:pt x="23421" y="1411"/>
                </a:cubicBezTo>
                <a:lnTo>
                  <a:pt x="23421" y="282"/>
                </a:lnTo>
                <a:cubicBezTo>
                  <a:pt x="23421" y="141"/>
                  <a:pt x="23279" y="0"/>
                  <a:pt x="23138" y="0"/>
                </a:cubicBezTo>
                <a:lnTo>
                  <a:pt x="282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"/>
          <p:cNvSpPr/>
          <p:nvPr/>
        </p:nvSpPr>
        <p:spPr>
          <a:xfrm>
            <a:off x="2141280" y="5283360"/>
            <a:ext cx="4838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which</a:t>
            </a:r>
            <a:r>
              <a:rPr b="0" lang="en-US" sz="1800" spc="-1" strike="noStrike">
                <a:latin typeface="Arial"/>
              </a:rPr>
              <a:t>,</a:t>
            </a:r>
            <a:r>
              <a:rPr b="1" lang="en-US" sz="1800" spc="-1" strike="noStrike">
                <a:latin typeface="Arial"/>
              </a:rPr>
              <a:t> </a:t>
            </a:r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that</a:t>
            </a:r>
            <a:r>
              <a:rPr b="1" lang="en-US" sz="1800" spc="-1" strike="noStrike">
                <a:latin typeface="Arial"/>
              </a:rPr>
              <a:t>           object in adjective clause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1160640" y="301680"/>
            <a:ext cx="7143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12-4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WHICH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2135160" y="1481040"/>
            <a:ext cx="39722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(d) The old car needs work.  I drive </a:t>
            </a:r>
            <a:r>
              <a:rPr b="1" lang="en-US" sz="1800" spc="-1" strike="noStrike">
                <a:solidFill>
                  <a:srgbClr val="0101ff"/>
                </a:solidFill>
                <a:latin typeface="Arial"/>
              </a:rPr>
              <a:t>it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2170080" y="3370320"/>
            <a:ext cx="4060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(f) The old car </a:t>
            </a:r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I drive needs work.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CustomShape 6"/>
          <p:cNvSpPr/>
          <p:nvPr/>
        </p:nvSpPr>
        <p:spPr>
          <a:xfrm>
            <a:off x="2283480" y="2425680"/>
            <a:ext cx="4353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(e) The old car </a:t>
            </a:r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which</a:t>
            </a:r>
            <a:r>
              <a:rPr b="0" lang="en-US" sz="1800" spc="-1" strike="noStrike">
                <a:latin typeface="Arial"/>
              </a:rPr>
              <a:t> I drive needs work.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CustomShape 7"/>
          <p:cNvSpPr/>
          <p:nvPr/>
        </p:nvSpPr>
        <p:spPr>
          <a:xfrm>
            <a:off x="5778360" y="1114560"/>
            <a:ext cx="1760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s    v   </a:t>
            </a:r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9" name="CustomShape 8"/>
          <p:cNvSpPr/>
          <p:nvPr/>
        </p:nvSpPr>
        <p:spPr>
          <a:xfrm>
            <a:off x="4291200" y="2060640"/>
            <a:ext cx="997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   s   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0" name="CustomShape 9"/>
          <p:cNvSpPr/>
          <p:nvPr/>
        </p:nvSpPr>
        <p:spPr>
          <a:xfrm>
            <a:off x="3809520" y="3000240"/>
            <a:ext cx="933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  s   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1" name="Freeform 10"/>
          <p:cNvSpPr/>
          <p:nvPr/>
        </p:nvSpPr>
        <p:spPr>
          <a:xfrm>
            <a:off x="4311360" y="1959120"/>
            <a:ext cx="2826000" cy="617760"/>
          </a:xfrm>
          <a:custGeom>
            <a:avLst/>
            <a:gdLst/>
            <a:ahLst/>
            <a:rect l="0" t="0" r="r" b="b"/>
            <a:pathLst>
              <a:path w="7850" h="1716">
                <a:moveTo>
                  <a:pt x="7849" y="0"/>
                </a:moveTo>
                <a:lnTo>
                  <a:pt x="0" y="1715"/>
                </a:lnTo>
              </a:path>
            </a:pathLst>
          </a:cu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62" name="Freeform 11"/>
          <p:cNvSpPr/>
          <p:nvPr/>
        </p:nvSpPr>
        <p:spPr>
          <a:xfrm>
            <a:off x="3859200" y="1959120"/>
            <a:ext cx="3278520" cy="1544760"/>
          </a:xfrm>
          <a:custGeom>
            <a:avLst/>
            <a:gdLst/>
            <a:ahLst/>
            <a:rect l="0" t="0" r="r" b="b"/>
            <a:pathLst>
              <a:path w="9107" h="4291">
                <a:moveTo>
                  <a:pt x="9106" y="0"/>
                </a:moveTo>
                <a:lnTo>
                  <a:pt x="0" y="4290"/>
                </a:lnTo>
              </a:path>
            </a:pathLst>
          </a:cu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63" name="CustomShape 12"/>
          <p:cNvSpPr/>
          <p:nvPr/>
        </p:nvSpPr>
        <p:spPr>
          <a:xfrm>
            <a:off x="2175120" y="4316400"/>
            <a:ext cx="4074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(g) The old car  </a:t>
            </a:r>
            <a:r>
              <a:rPr b="0" lang="en-US" sz="1800" spc="-1" strike="noStrike">
                <a:latin typeface="Arial"/>
                <a:ea typeface="Arial"/>
              </a:rPr>
              <a:t>Ø</a:t>
            </a:r>
            <a:r>
              <a:rPr b="0" lang="en-US" sz="1800" spc="-1" strike="noStrike">
                <a:latin typeface="Arial"/>
              </a:rPr>
              <a:t>   I drive needs work.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CustomShape 13"/>
          <p:cNvSpPr/>
          <p:nvPr/>
        </p:nvSpPr>
        <p:spPr>
          <a:xfrm>
            <a:off x="4331880" y="3932280"/>
            <a:ext cx="6012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s   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CustomShape 14"/>
          <p:cNvSpPr/>
          <p:nvPr/>
        </p:nvSpPr>
        <p:spPr>
          <a:xfrm>
            <a:off x="2838600" y="5491080"/>
            <a:ext cx="739800" cy="262080"/>
          </a:xfrm>
          <a:custGeom>
            <a:avLst/>
            <a:gdLst/>
            <a:ahLst/>
            <a:rect l="0" t="0" r="r" b="b"/>
            <a:pathLst>
              <a:path w="2057" h="730">
                <a:moveTo>
                  <a:pt x="0" y="182"/>
                </a:moveTo>
                <a:lnTo>
                  <a:pt x="1542" y="182"/>
                </a:lnTo>
                <a:lnTo>
                  <a:pt x="1542" y="0"/>
                </a:lnTo>
                <a:lnTo>
                  <a:pt x="2056" y="364"/>
                </a:lnTo>
                <a:lnTo>
                  <a:pt x="1542" y="729"/>
                </a:lnTo>
                <a:lnTo>
                  <a:pt x="1542" y="546"/>
                </a:lnTo>
                <a:lnTo>
                  <a:pt x="0" y="546"/>
                </a:lnTo>
                <a:lnTo>
                  <a:pt x="0" y="1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9" dur="indefinite" restart="never" nodeType="tmRoot">
          <p:childTnLst>
            <p:seq>
              <p:cTn id="670" dur="indefinite" nodeType="mainSeq">
                <p:childTnLst>
                  <p:par>
                    <p:cTn id="671" dur="indefinite" fill="hold">
                      <p:stCondLst>
                        <p:cond delay="indefinite"/>
                      </p:stCondLst>
                      <p:childTnLst>
                        <p:par>
                          <p:cTn id="67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73" dur="indefinite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dur="indefinite" fill="hold">
                      <p:stCondLst>
                        <p:cond delay="indefinite"/>
                      </p:stCondLst>
                      <p:childTnLst>
                        <p:par>
                          <p:cTn id="69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91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94" dur="indefinite" nodeType="after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7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8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9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0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1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3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5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7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9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dur="indefinite" fill="hold">
                      <p:stCondLst>
                        <p:cond delay="indefinite"/>
                      </p:stCondLst>
                      <p:childTnLst>
                        <p:par>
                          <p:cTn id="71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12" dur="indefinite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15" dur="indefinite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1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dur="indefinite" fill="hold">
                      <p:stCondLst>
                        <p:cond delay="indefinite"/>
                      </p:stCondLst>
                      <p:childTnLst>
                        <p:par>
                          <p:cTn id="71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20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23" dur="indefinite" nodeType="after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1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2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3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4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5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6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7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8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dur="indefinite" fill="hold">
                      <p:stCondLst>
                        <p:cond delay="indefinite"/>
                      </p:stCondLst>
                      <p:childTnLst>
                        <p:par>
                          <p:cTn id="74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41" dur="indefinite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44" dur="indefinite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47" dur="indefinite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49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dur="indefinite" fill="hold">
                      <p:stCondLst>
                        <p:cond delay="indefinite"/>
                      </p:stCondLst>
                      <p:childTnLst>
                        <p:par>
                          <p:cTn id="75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52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dur="indefinite" fill="hold">
                      <p:stCondLst>
                        <p:cond delay="indefinite"/>
                      </p:stCondLst>
                      <p:childTnLst>
                        <p:par>
                          <p:cTn id="755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56" dur="indefinite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dur="indefinite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61" dur="indefinite" nodeType="after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6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0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1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2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3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4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5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6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dur="indefinite" fill="hold">
                      <p:stCondLst>
                        <p:cond delay="indefinite"/>
                      </p:stCondLst>
                      <p:childTnLst>
                        <p:par>
                          <p:cTn id="77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79" dur="indefinite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81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6480" y="1188720"/>
            <a:ext cx="9066240" cy="621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5640" indent="-20556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Georgi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182880"/>
            <a:ext cx="9046800" cy="676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All adjective clauses are dependent clauses. A dependent clause is a group of words that consists of a subject and a verb, yet it is not a complete sentence that can stand alone. Adjective clauses begin with a relative pronoun, which connects them to the word they describe, such as: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that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where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when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who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whom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whose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which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600" spc="-1" strike="noStrike">
                <a:solidFill>
                  <a:srgbClr val="000000"/>
                </a:solidFill>
                <a:latin typeface="Georgia"/>
                <a:ea typeface="Georgia"/>
              </a:rPr>
              <a:t>why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2801880" y="3102120"/>
            <a:ext cx="3733920" cy="609480"/>
          </a:xfrm>
          <a:custGeom>
            <a:avLst/>
            <a:gdLst/>
            <a:ahLst/>
            <a:rect l="0" t="0" r="r" b="b"/>
            <a:pathLst>
              <a:path w="10374" h="1695">
                <a:moveTo>
                  <a:pt x="282" y="0"/>
                </a:moveTo>
                <a:cubicBezTo>
                  <a:pt x="141" y="0"/>
                  <a:pt x="0" y="141"/>
                  <a:pt x="0" y="282"/>
                </a:cubicBezTo>
                <a:lnTo>
                  <a:pt x="0" y="1411"/>
                </a:lnTo>
                <a:cubicBezTo>
                  <a:pt x="0" y="1552"/>
                  <a:pt x="141" y="1694"/>
                  <a:pt x="282" y="1694"/>
                </a:cubicBezTo>
                <a:lnTo>
                  <a:pt x="10090" y="1694"/>
                </a:lnTo>
                <a:cubicBezTo>
                  <a:pt x="10231" y="1694"/>
                  <a:pt x="10373" y="1552"/>
                  <a:pt x="10373" y="1411"/>
                </a:cubicBezTo>
                <a:lnTo>
                  <a:pt x="10373" y="282"/>
                </a:lnTo>
                <a:cubicBezTo>
                  <a:pt x="10373" y="141"/>
                  <a:pt x="10231" y="0"/>
                  <a:pt x="10090" y="0"/>
                </a:cubicBezTo>
                <a:lnTo>
                  <a:pt x="282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"/>
          <p:cNvSpPr/>
          <p:nvPr/>
        </p:nvSpPr>
        <p:spPr>
          <a:xfrm>
            <a:off x="1160640" y="301680"/>
            <a:ext cx="7143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12-4 USING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WHICH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THAT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2124000" y="1481040"/>
            <a:ext cx="39466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(d) The old car needs work.  I drive it.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CustomShape 4"/>
          <p:cNvSpPr/>
          <p:nvPr/>
        </p:nvSpPr>
        <p:spPr>
          <a:xfrm>
            <a:off x="2168280" y="3713040"/>
            <a:ext cx="4060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(f) The old car </a:t>
            </a:r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that</a:t>
            </a:r>
            <a:r>
              <a:rPr b="0" lang="en-US" sz="1800" spc="-1" strike="noStrike">
                <a:latin typeface="Arial"/>
              </a:rPr>
              <a:t> I drive needs work.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0" name="CustomShape 5"/>
          <p:cNvSpPr/>
          <p:nvPr/>
        </p:nvSpPr>
        <p:spPr>
          <a:xfrm>
            <a:off x="2282040" y="2421000"/>
            <a:ext cx="4353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(e) The old car </a:t>
            </a:r>
            <a:r>
              <a:rPr b="1" i="1" lang="en-US" sz="1800" spc="-1" strike="noStrike">
                <a:solidFill>
                  <a:srgbClr val="0101ff"/>
                </a:solidFill>
                <a:latin typeface="Arial"/>
              </a:rPr>
              <a:t>which</a:t>
            </a:r>
            <a:r>
              <a:rPr b="0" lang="en-US" sz="1800" spc="-1" strike="noStrike">
                <a:latin typeface="Arial"/>
              </a:rPr>
              <a:t> I drive needs work.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1" name="CustomShape 6"/>
          <p:cNvSpPr/>
          <p:nvPr/>
        </p:nvSpPr>
        <p:spPr>
          <a:xfrm>
            <a:off x="2173320" y="4900680"/>
            <a:ext cx="40744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(g) The old car  </a:t>
            </a:r>
            <a:r>
              <a:rPr b="0" lang="en-US" sz="1800" spc="-1" strike="noStrike">
                <a:latin typeface="Arial"/>
                <a:ea typeface="Arial"/>
              </a:rPr>
              <a:t>Ø</a:t>
            </a:r>
            <a:r>
              <a:rPr b="0" lang="en-US" sz="1800" spc="-1" strike="noStrike">
                <a:latin typeface="Arial"/>
              </a:rPr>
              <a:t>   I drive needs work.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2" name="CustomShape 7"/>
          <p:cNvSpPr/>
          <p:nvPr/>
        </p:nvSpPr>
        <p:spPr>
          <a:xfrm>
            <a:off x="0" y="2425680"/>
            <a:ext cx="7574040" cy="26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8"/>
          <p:cNvSpPr/>
          <p:nvPr/>
        </p:nvSpPr>
        <p:spPr>
          <a:xfrm>
            <a:off x="2933640" y="3233880"/>
            <a:ext cx="304920" cy="365040"/>
          </a:xfrm>
          <a:custGeom>
            <a:avLst/>
            <a:gdLst/>
            <a:ahLst/>
            <a:rect l="0" t="0" r="r" b="b"/>
            <a:pathLst>
              <a:path w="849" h="1016">
                <a:moveTo>
                  <a:pt x="0" y="202"/>
                </a:moveTo>
                <a:lnTo>
                  <a:pt x="424" y="0"/>
                </a:lnTo>
                <a:lnTo>
                  <a:pt x="848" y="202"/>
                </a:lnTo>
                <a:lnTo>
                  <a:pt x="636" y="202"/>
                </a:lnTo>
                <a:lnTo>
                  <a:pt x="636" y="812"/>
                </a:lnTo>
                <a:lnTo>
                  <a:pt x="848" y="812"/>
                </a:lnTo>
                <a:lnTo>
                  <a:pt x="424" y="1015"/>
                </a:lnTo>
                <a:lnTo>
                  <a:pt x="0" y="812"/>
                </a:lnTo>
                <a:lnTo>
                  <a:pt x="212" y="812"/>
                </a:lnTo>
                <a:lnTo>
                  <a:pt x="212" y="202"/>
                </a:lnTo>
                <a:lnTo>
                  <a:pt x="0" y="20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9"/>
          <p:cNvSpPr/>
          <p:nvPr/>
        </p:nvSpPr>
        <p:spPr>
          <a:xfrm>
            <a:off x="3964320" y="3089160"/>
            <a:ext cx="1675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same meaning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5" name="CustomShape 10"/>
          <p:cNvSpPr/>
          <p:nvPr/>
        </p:nvSpPr>
        <p:spPr>
          <a:xfrm>
            <a:off x="2801880" y="4321080"/>
            <a:ext cx="3733920" cy="609840"/>
          </a:xfrm>
          <a:custGeom>
            <a:avLst/>
            <a:gdLst/>
            <a:ahLst/>
            <a:rect l="0" t="0" r="r" b="b"/>
            <a:pathLst>
              <a:path w="10374" h="1696">
                <a:moveTo>
                  <a:pt x="282" y="0"/>
                </a:moveTo>
                <a:cubicBezTo>
                  <a:pt x="141" y="0"/>
                  <a:pt x="0" y="141"/>
                  <a:pt x="0" y="282"/>
                </a:cubicBezTo>
                <a:lnTo>
                  <a:pt x="0" y="1412"/>
                </a:lnTo>
                <a:cubicBezTo>
                  <a:pt x="0" y="1553"/>
                  <a:pt x="141" y="1695"/>
                  <a:pt x="282" y="1695"/>
                </a:cubicBezTo>
                <a:lnTo>
                  <a:pt x="10090" y="1695"/>
                </a:lnTo>
                <a:cubicBezTo>
                  <a:pt x="10231" y="1695"/>
                  <a:pt x="10373" y="1553"/>
                  <a:pt x="10373" y="1412"/>
                </a:cubicBezTo>
                <a:lnTo>
                  <a:pt x="10373" y="282"/>
                </a:lnTo>
                <a:cubicBezTo>
                  <a:pt x="10373" y="141"/>
                  <a:pt x="10231" y="0"/>
                  <a:pt x="10090" y="0"/>
                </a:cubicBezTo>
                <a:lnTo>
                  <a:pt x="282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11"/>
          <p:cNvSpPr/>
          <p:nvPr/>
        </p:nvSpPr>
        <p:spPr>
          <a:xfrm>
            <a:off x="2933640" y="4452840"/>
            <a:ext cx="304920" cy="365400"/>
          </a:xfrm>
          <a:custGeom>
            <a:avLst/>
            <a:gdLst/>
            <a:ahLst/>
            <a:rect l="0" t="0" r="r" b="b"/>
            <a:pathLst>
              <a:path w="849" h="1017">
                <a:moveTo>
                  <a:pt x="0" y="202"/>
                </a:moveTo>
                <a:lnTo>
                  <a:pt x="424" y="0"/>
                </a:lnTo>
                <a:lnTo>
                  <a:pt x="848" y="202"/>
                </a:lnTo>
                <a:lnTo>
                  <a:pt x="636" y="202"/>
                </a:lnTo>
                <a:lnTo>
                  <a:pt x="636" y="813"/>
                </a:lnTo>
                <a:lnTo>
                  <a:pt x="848" y="813"/>
                </a:lnTo>
                <a:lnTo>
                  <a:pt x="424" y="1016"/>
                </a:lnTo>
                <a:lnTo>
                  <a:pt x="0" y="813"/>
                </a:lnTo>
                <a:lnTo>
                  <a:pt x="212" y="813"/>
                </a:lnTo>
                <a:lnTo>
                  <a:pt x="212" y="202"/>
                </a:lnTo>
                <a:lnTo>
                  <a:pt x="0" y="202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2"/>
          <p:cNvSpPr/>
          <p:nvPr/>
        </p:nvSpPr>
        <p:spPr>
          <a:xfrm>
            <a:off x="3986280" y="4308480"/>
            <a:ext cx="1675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same meaning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6" dur="indefinite" restart="never" nodeType="tmRoot">
          <p:childTnLst>
            <p:seq>
              <p:cTn id="787" dur="indefinite" nodeType="mainSeq">
                <p:childTnLst>
                  <p:par>
                    <p:cTn id="788" dur="indefinite" fill="hold">
                      <p:stCondLst>
                        <p:cond delay="0"/>
                      </p:stCondLst>
                      <p:childTnLst>
                        <p:par>
                          <p:cTn id="78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90" dur="indefinite" nodeType="after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3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4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5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6" dur="indefinite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8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9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0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1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2" dur="indefinite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0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dur="indefinite" fill="hold">
                            <p:stCondLst>
                              <p:cond delay="500"/>
                            </p:stCondLst>
                            <p:childTnLst>
                              <p:par>
                                <p:cTn id="806" dur="indefinite" nodeType="after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8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9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0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1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2" dur="indefinite" nodeType="withEffect" fill="hold" presetClass="entr" presetID="3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4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5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6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7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8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2779200" y="3836880"/>
            <a:ext cx="1852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which we played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12-4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6885000" y="1371600"/>
            <a:ext cx="1420920" cy="847800"/>
          </a:xfrm>
          <a:custGeom>
            <a:avLst/>
            <a:gdLst/>
            <a:ahLst/>
            <a:rect l="0" t="0" r="r" b="b"/>
            <a:pathLst>
              <a:path w="3949" h="2357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1963"/>
                </a:lnTo>
                <a:cubicBezTo>
                  <a:pt x="0" y="2159"/>
                  <a:pt x="196" y="2356"/>
                  <a:pt x="392" y="2356"/>
                </a:cubicBezTo>
                <a:lnTo>
                  <a:pt x="3555" y="2356"/>
                </a:lnTo>
                <a:cubicBezTo>
                  <a:pt x="3751" y="2356"/>
                  <a:pt x="3948" y="2159"/>
                  <a:pt x="3948" y="1963"/>
                </a:cubicBezTo>
                <a:lnTo>
                  <a:pt x="3948" y="392"/>
                </a:lnTo>
                <a:cubicBezTo>
                  <a:pt x="3948" y="196"/>
                  <a:pt x="3751" y="0"/>
                  <a:pt x="3555" y="0"/>
                </a:cubicBezTo>
                <a:lnTo>
                  <a:pt x="392" y="0"/>
                </a:lnTo>
              </a:path>
            </a:pathLst>
          </a:custGeom>
          <a:solidFill>
            <a:srgbClr val="ffff99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1" lang="en-US" sz="2800" spc="-1" strike="noStrike">
                <a:latin typeface="Arial"/>
              </a:rPr>
              <a:t>which</a:t>
            </a:r>
            <a:endParaRPr b="0" lang="en-US" sz="2800" spc="-1" strike="noStrike">
              <a:latin typeface="Arial"/>
            </a:endParaRPr>
          </a:p>
          <a:p>
            <a:pPr algn="ctr"/>
            <a:endParaRPr b="0" lang="en-US" sz="2800" spc="-1" strike="noStrike">
              <a:latin typeface="Arial"/>
            </a:endParaRPr>
          </a:p>
        </p:txBody>
      </p:sp>
      <p:sp>
        <p:nvSpPr>
          <p:cNvPr id="581" name="CustomShape 4"/>
          <p:cNvSpPr/>
          <p:nvPr/>
        </p:nvSpPr>
        <p:spPr>
          <a:xfrm>
            <a:off x="76320" y="1639800"/>
            <a:ext cx="6470640" cy="5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r>
              <a:rPr b="1" lang="en-US" sz="2800" spc="-1" strike="noStrike">
                <a:latin typeface="Arial"/>
              </a:rPr>
              <a:t>two sentences          one sentence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82" name="CustomShape 5"/>
          <p:cNvSpPr/>
          <p:nvPr/>
        </p:nvSpPr>
        <p:spPr>
          <a:xfrm>
            <a:off x="3062160" y="1854360"/>
            <a:ext cx="739800" cy="261720"/>
          </a:xfrm>
          <a:custGeom>
            <a:avLst/>
            <a:gdLst/>
            <a:ahLst/>
            <a:rect l="0" t="0" r="r" b="b"/>
            <a:pathLst>
              <a:path w="2057" h="728">
                <a:moveTo>
                  <a:pt x="0" y="181"/>
                </a:moveTo>
                <a:lnTo>
                  <a:pt x="1542" y="181"/>
                </a:lnTo>
                <a:lnTo>
                  <a:pt x="1542" y="0"/>
                </a:lnTo>
                <a:lnTo>
                  <a:pt x="2056" y="363"/>
                </a:lnTo>
                <a:lnTo>
                  <a:pt x="1542" y="727"/>
                </a:lnTo>
                <a:lnTo>
                  <a:pt x="1542" y="546"/>
                </a:lnTo>
                <a:lnTo>
                  <a:pt x="0" y="546"/>
                </a:lnTo>
                <a:lnTo>
                  <a:pt x="0" y="1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6"/>
          <p:cNvSpPr/>
          <p:nvPr/>
        </p:nvSpPr>
        <p:spPr>
          <a:xfrm>
            <a:off x="701640" y="2611440"/>
            <a:ext cx="8159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We played a game.  The game was fun.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4" name="CustomShape 7"/>
          <p:cNvSpPr/>
          <p:nvPr/>
        </p:nvSpPr>
        <p:spPr>
          <a:xfrm>
            <a:off x="187200" y="4484520"/>
            <a:ext cx="5715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was fun.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5" name="Line 8"/>
          <p:cNvSpPr/>
          <p:nvPr/>
        </p:nvSpPr>
        <p:spPr>
          <a:xfrm>
            <a:off x="254160" y="4998960"/>
            <a:ext cx="5032080" cy="18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9"/>
          <p:cNvSpPr/>
          <p:nvPr/>
        </p:nvSpPr>
        <p:spPr>
          <a:xfrm>
            <a:off x="531000" y="3828960"/>
            <a:ext cx="1207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The game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7" name="Line 10"/>
          <p:cNvSpPr/>
          <p:nvPr/>
        </p:nvSpPr>
        <p:spPr>
          <a:xfrm>
            <a:off x="2141640" y="4352760"/>
            <a:ext cx="3144600" cy="18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88" name="" descr=""/>
          <p:cNvPicPr/>
          <p:nvPr/>
        </p:nvPicPr>
        <p:blipFill>
          <a:blip r:embed="rId1"/>
          <a:stretch/>
        </p:blipFill>
        <p:spPr>
          <a:xfrm>
            <a:off x="5627520" y="3828960"/>
            <a:ext cx="3233880" cy="215892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0" dur="indefinite" restart="never" nodeType="tmRoot">
          <p:childTnLst>
            <p:seq>
              <p:cTn id="821" dur="indefinite" nodeType="mainSeq">
                <p:childTnLst>
                  <p:par>
                    <p:cTn id="822" dur="indefinite" fill="hold">
                      <p:stCondLst>
                        <p:cond delay="indefinite"/>
                      </p:stCondLst>
                      <p:childTnLst>
                        <p:par>
                          <p:cTn id="82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24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2537640" y="3814920"/>
            <a:ext cx="12063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we played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12-4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6885000" y="1371600"/>
            <a:ext cx="1420920" cy="847800"/>
          </a:xfrm>
          <a:custGeom>
            <a:avLst/>
            <a:gdLst/>
            <a:ahLst/>
            <a:rect l="0" t="0" r="r" b="b"/>
            <a:pathLst>
              <a:path w="3949" h="2357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1963"/>
                </a:lnTo>
                <a:cubicBezTo>
                  <a:pt x="0" y="2159"/>
                  <a:pt x="196" y="2356"/>
                  <a:pt x="392" y="2356"/>
                </a:cubicBezTo>
                <a:lnTo>
                  <a:pt x="3555" y="2356"/>
                </a:lnTo>
                <a:cubicBezTo>
                  <a:pt x="3751" y="2356"/>
                  <a:pt x="3948" y="2159"/>
                  <a:pt x="3948" y="1963"/>
                </a:cubicBezTo>
                <a:lnTo>
                  <a:pt x="3948" y="392"/>
                </a:lnTo>
                <a:cubicBezTo>
                  <a:pt x="3948" y="196"/>
                  <a:pt x="3751" y="0"/>
                  <a:pt x="3555" y="0"/>
                </a:cubicBezTo>
                <a:lnTo>
                  <a:pt x="392" y="0"/>
                </a:lnTo>
              </a:path>
            </a:pathLst>
          </a:custGeom>
          <a:solidFill>
            <a:srgbClr val="ffff99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1" lang="en-US" sz="3600" spc="-1" strike="noStrike">
                <a:latin typeface="Arial"/>
                <a:ea typeface="Arial"/>
              </a:rPr>
              <a:t>Ø</a:t>
            </a:r>
            <a:endParaRPr b="0" lang="en-US" sz="3600" spc="-1" strike="noStrike">
              <a:latin typeface="Arial"/>
            </a:endParaRPr>
          </a:p>
          <a:p>
            <a:pPr algn="ctr"/>
            <a:endParaRPr b="0" lang="en-US" sz="3600" spc="-1" strike="noStrike"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76320" y="1639800"/>
            <a:ext cx="6470640" cy="5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r>
              <a:rPr b="1" lang="en-US" sz="2800" spc="-1" strike="noStrike">
                <a:latin typeface="Arial"/>
              </a:rPr>
              <a:t>two sentences          one sentence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3062160" y="1854360"/>
            <a:ext cx="739800" cy="261720"/>
          </a:xfrm>
          <a:custGeom>
            <a:avLst/>
            <a:gdLst/>
            <a:ahLst/>
            <a:rect l="0" t="0" r="r" b="b"/>
            <a:pathLst>
              <a:path w="2057" h="728">
                <a:moveTo>
                  <a:pt x="0" y="181"/>
                </a:moveTo>
                <a:lnTo>
                  <a:pt x="1542" y="181"/>
                </a:lnTo>
                <a:lnTo>
                  <a:pt x="1542" y="0"/>
                </a:lnTo>
                <a:lnTo>
                  <a:pt x="2056" y="363"/>
                </a:lnTo>
                <a:lnTo>
                  <a:pt x="1542" y="727"/>
                </a:lnTo>
                <a:lnTo>
                  <a:pt x="1542" y="546"/>
                </a:lnTo>
                <a:lnTo>
                  <a:pt x="0" y="546"/>
                </a:lnTo>
                <a:lnTo>
                  <a:pt x="0" y="1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6"/>
          <p:cNvSpPr/>
          <p:nvPr/>
        </p:nvSpPr>
        <p:spPr>
          <a:xfrm>
            <a:off x="198360" y="4484520"/>
            <a:ext cx="5715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was fun.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Line 7"/>
          <p:cNvSpPr/>
          <p:nvPr/>
        </p:nvSpPr>
        <p:spPr>
          <a:xfrm>
            <a:off x="264960" y="4998960"/>
            <a:ext cx="5032440" cy="18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8"/>
          <p:cNvSpPr/>
          <p:nvPr/>
        </p:nvSpPr>
        <p:spPr>
          <a:xfrm>
            <a:off x="542160" y="3828960"/>
            <a:ext cx="12078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The game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7" name="Line 9"/>
          <p:cNvSpPr/>
          <p:nvPr/>
        </p:nvSpPr>
        <p:spPr>
          <a:xfrm>
            <a:off x="2152800" y="4352760"/>
            <a:ext cx="3144600" cy="18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10"/>
          <p:cNvSpPr/>
          <p:nvPr/>
        </p:nvSpPr>
        <p:spPr>
          <a:xfrm>
            <a:off x="701640" y="2611440"/>
            <a:ext cx="8159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We played a game.  The game was fun.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99" name="" descr=""/>
          <p:cNvPicPr/>
          <p:nvPr/>
        </p:nvPicPr>
        <p:blipFill>
          <a:blip r:embed="rId1"/>
          <a:stretch/>
        </p:blipFill>
        <p:spPr>
          <a:xfrm>
            <a:off x="5627520" y="3828960"/>
            <a:ext cx="3233880" cy="215892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8" dur="indefinite" restart="never" nodeType="tmRoot">
          <p:childTnLst>
            <p:seq>
              <p:cTn id="829" dur="indefinite" nodeType="mainSeq">
                <p:childTnLst>
                  <p:par>
                    <p:cTn id="830" dur="indefinite" fill="hold">
                      <p:stCondLst>
                        <p:cond delay="indefinite"/>
                      </p:stCondLst>
                      <p:childTnLst>
                        <p:par>
                          <p:cTn id="83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32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2655360" y="3803760"/>
            <a:ext cx="1829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the supermarket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12-4 LET’S PRACTICE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6885000" y="1371600"/>
            <a:ext cx="1420920" cy="847800"/>
          </a:xfrm>
          <a:custGeom>
            <a:avLst/>
            <a:gdLst/>
            <a:ahLst/>
            <a:rect l="0" t="0" r="r" b="b"/>
            <a:pathLst>
              <a:path w="3949" h="2357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1963"/>
                </a:lnTo>
                <a:cubicBezTo>
                  <a:pt x="0" y="2159"/>
                  <a:pt x="196" y="2356"/>
                  <a:pt x="392" y="2356"/>
                </a:cubicBezTo>
                <a:lnTo>
                  <a:pt x="3555" y="2356"/>
                </a:lnTo>
                <a:cubicBezTo>
                  <a:pt x="3751" y="2356"/>
                  <a:pt x="3948" y="2159"/>
                  <a:pt x="3948" y="1963"/>
                </a:cubicBezTo>
                <a:lnTo>
                  <a:pt x="3948" y="392"/>
                </a:lnTo>
                <a:cubicBezTo>
                  <a:pt x="3948" y="196"/>
                  <a:pt x="3751" y="0"/>
                  <a:pt x="3555" y="0"/>
                </a:cubicBezTo>
                <a:lnTo>
                  <a:pt x="392" y="0"/>
                </a:lnTo>
              </a:path>
            </a:pathLst>
          </a:custGeom>
          <a:solidFill>
            <a:srgbClr val="ffff99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r>
              <a:rPr b="1" lang="en-US" sz="2800" spc="-1" strike="noStrike">
                <a:latin typeface="Arial"/>
              </a:rPr>
              <a:t>that</a:t>
            </a:r>
            <a:endParaRPr b="0" lang="en-US" sz="2800" spc="-1" strike="noStrike">
              <a:latin typeface="Arial"/>
            </a:endParaRPr>
          </a:p>
          <a:p>
            <a:pPr algn="ctr"/>
            <a:endParaRPr b="0" lang="en-US" sz="2800" spc="-1" strike="noStrike">
              <a:latin typeface="Arial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76320" y="1639800"/>
            <a:ext cx="6470640" cy="5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/>
            <a:r>
              <a:rPr b="1" lang="en-US" sz="2800" spc="-1" strike="noStrike">
                <a:latin typeface="Arial"/>
              </a:rPr>
              <a:t>two sentences          one sentence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4" name="CustomShape 5"/>
          <p:cNvSpPr/>
          <p:nvPr/>
        </p:nvSpPr>
        <p:spPr>
          <a:xfrm>
            <a:off x="3062160" y="1854360"/>
            <a:ext cx="739800" cy="261720"/>
          </a:xfrm>
          <a:custGeom>
            <a:avLst/>
            <a:gdLst/>
            <a:ahLst/>
            <a:rect l="0" t="0" r="r" b="b"/>
            <a:pathLst>
              <a:path w="2057" h="728">
                <a:moveTo>
                  <a:pt x="0" y="181"/>
                </a:moveTo>
                <a:lnTo>
                  <a:pt x="1542" y="181"/>
                </a:lnTo>
                <a:lnTo>
                  <a:pt x="1542" y="0"/>
                </a:lnTo>
                <a:lnTo>
                  <a:pt x="2056" y="363"/>
                </a:lnTo>
                <a:lnTo>
                  <a:pt x="1542" y="727"/>
                </a:lnTo>
                <a:lnTo>
                  <a:pt x="1542" y="546"/>
                </a:lnTo>
                <a:lnTo>
                  <a:pt x="0" y="546"/>
                </a:lnTo>
                <a:lnTo>
                  <a:pt x="0" y="1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6"/>
          <p:cNvSpPr/>
          <p:nvPr/>
        </p:nvSpPr>
        <p:spPr>
          <a:xfrm>
            <a:off x="1212840" y="2344680"/>
            <a:ext cx="29210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Where is the supermarket?</a:t>
            </a:r>
            <a:endParaRPr b="0" lang="en-US" sz="1800" spc="-1" strike="noStrike">
              <a:latin typeface="Arial"/>
            </a:endParaRPr>
          </a:p>
          <a:p>
            <a:pPr/>
            <a:r>
              <a:rPr b="0" lang="en-US" sz="1800" spc="-1" strike="noStrike">
                <a:latin typeface="Arial"/>
              </a:rPr>
              <a:t>It sells great produce.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6" name="CustomShape 7"/>
          <p:cNvSpPr/>
          <p:nvPr/>
        </p:nvSpPr>
        <p:spPr>
          <a:xfrm>
            <a:off x="241200" y="4451400"/>
            <a:ext cx="57150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that sells great produce?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7" name="Line 8"/>
          <p:cNvSpPr/>
          <p:nvPr/>
        </p:nvSpPr>
        <p:spPr>
          <a:xfrm>
            <a:off x="241200" y="4998960"/>
            <a:ext cx="4934160" cy="18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9"/>
          <p:cNvSpPr/>
          <p:nvPr/>
        </p:nvSpPr>
        <p:spPr>
          <a:xfrm>
            <a:off x="561600" y="3828960"/>
            <a:ext cx="10814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Where 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Line 10"/>
          <p:cNvSpPr/>
          <p:nvPr/>
        </p:nvSpPr>
        <p:spPr>
          <a:xfrm>
            <a:off x="2030400" y="4352760"/>
            <a:ext cx="3144960" cy="18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610" name="" descr=""/>
          <p:cNvPicPr/>
          <p:nvPr/>
        </p:nvPicPr>
        <p:blipFill>
          <a:blip r:embed="rId1"/>
          <a:stretch/>
        </p:blipFill>
        <p:spPr>
          <a:xfrm>
            <a:off x="5432400" y="2844720"/>
            <a:ext cx="3502080" cy="233856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6" dur="indefinite" restart="never" nodeType="tmRoot">
          <p:childTnLst>
            <p:seq>
              <p:cTn id="837" dur="indefinite" nodeType="mainSeq">
                <p:childTnLst>
                  <p:par>
                    <p:cTn id="838" dur="indefinite" fill="hold">
                      <p:stCondLst>
                        <p:cond delay="indefinite"/>
                      </p:stCondLst>
                      <p:childTnLst>
                        <p:par>
                          <p:cTn id="83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40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1160640" y="304920"/>
            <a:ext cx="7143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12-5 SINGULAR AND PLURAL VERBS IN ADJECTIVE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763560" y="1206360"/>
            <a:ext cx="7270920" cy="13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00eb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latin typeface="Comic Sans MS"/>
              </a:rPr>
              <a:t>I have a friend who is a wonderful gardener.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13" name="" descr=""/>
          <p:cNvPicPr/>
          <p:nvPr/>
        </p:nvPicPr>
        <p:blipFill>
          <a:blip r:embed="rId1"/>
          <a:stretch/>
        </p:blipFill>
        <p:spPr>
          <a:xfrm>
            <a:off x="3336840" y="2943360"/>
            <a:ext cx="2448000" cy="366696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1401840" y="3348000"/>
            <a:ext cx="6902280" cy="1263600"/>
          </a:xfrm>
          <a:custGeom>
            <a:avLst/>
            <a:gdLst/>
            <a:ahLst/>
            <a:rect l="0" t="0" r="r" b="b"/>
            <a:pathLst>
              <a:path w="19175" h="3512">
                <a:moveTo>
                  <a:pt x="585" y="0"/>
                </a:moveTo>
                <a:cubicBezTo>
                  <a:pt x="292" y="0"/>
                  <a:pt x="0" y="292"/>
                  <a:pt x="0" y="585"/>
                </a:cubicBezTo>
                <a:lnTo>
                  <a:pt x="0" y="2925"/>
                </a:lnTo>
                <a:cubicBezTo>
                  <a:pt x="0" y="3218"/>
                  <a:pt x="292" y="3511"/>
                  <a:pt x="585" y="3511"/>
                </a:cubicBezTo>
                <a:lnTo>
                  <a:pt x="18588" y="3511"/>
                </a:lnTo>
                <a:cubicBezTo>
                  <a:pt x="18881" y="3511"/>
                  <a:pt x="19174" y="3218"/>
                  <a:pt x="19174" y="2925"/>
                </a:cubicBezTo>
                <a:lnTo>
                  <a:pt x="19174" y="585"/>
                </a:lnTo>
                <a:cubicBezTo>
                  <a:pt x="19174" y="292"/>
                  <a:pt x="18881" y="0"/>
                  <a:pt x="18588" y="0"/>
                </a:cubicBezTo>
                <a:lnTo>
                  <a:pt x="585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"/>
          <p:cNvSpPr/>
          <p:nvPr/>
        </p:nvSpPr>
        <p:spPr>
          <a:xfrm>
            <a:off x="1160640" y="304920"/>
            <a:ext cx="7143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12-5 SINGULAR AND PLURAL VERBS IN ADJECTIVE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2168640" y="1809720"/>
            <a:ext cx="50533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(a) I have a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friend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2b8525"/>
                </a:solidFill>
                <a:latin typeface="Arial"/>
              </a:rPr>
              <a:t>who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is</a:t>
            </a:r>
            <a:r>
              <a:rPr b="0" i="1" lang="en-US" sz="1800" spc="-1" strike="noStrike">
                <a:solidFill>
                  <a:srgbClr val="2b8525"/>
                </a:solidFill>
                <a:latin typeface="Arial"/>
              </a:rPr>
              <a:t> a wonderful gardener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2999160" y="3403440"/>
            <a:ext cx="35154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1800" spc="-1" strike="noStrike">
                <a:latin typeface="Arial"/>
              </a:rPr>
              <a:t>singular noun      singular verb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CustomShape 5"/>
          <p:cNvSpPr/>
          <p:nvPr/>
        </p:nvSpPr>
        <p:spPr>
          <a:xfrm>
            <a:off x="2692440" y="2389320"/>
            <a:ext cx="2246400" cy="380880"/>
          </a:xfrm>
          <a:custGeom>
            <a:avLst/>
            <a:gdLst/>
            <a:ahLst/>
            <a:rect l="0" t="0" r="r" b="b"/>
            <a:pathLst>
              <a:path w="6117" h="1060">
                <a:moveTo>
                  <a:pt x="6116" y="0"/>
                </a:moveTo>
                <a:lnTo>
                  <a:pt x="6113" y="55"/>
                </a:lnTo>
                <a:lnTo>
                  <a:pt x="6104" y="111"/>
                </a:lnTo>
                <a:lnTo>
                  <a:pt x="6089" y="166"/>
                </a:lnTo>
                <a:lnTo>
                  <a:pt x="6068" y="220"/>
                </a:lnTo>
                <a:lnTo>
                  <a:pt x="6042" y="274"/>
                </a:lnTo>
                <a:lnTo>
                  <a:pt x="6009" y="327"/>
                </a:lnTo>
                <a:lnTo>
                  <a:pt x="5971" y="380"/>
                </a:lnTo>
                <a:lnTo>
                  <a:pt x="5927" y="431"/>
                </a:lnTo>
                <a:lnTo>
                  <a:pt x="5878" y="481"/>
                </a:lnTo>
                <a:lnTo>
                  <a:pt x="5823" y="530"/>
                </a:lnTo>
                <a:lnTo>
                  <a:pt x="5764" y="577"/>
                </a:lnTo>
                <a:lnTo>
                  <a:pt x="5699" y="622"/>
                </a:lnTo>
                <a:lnTo>
                  <a:pt x="5629" y="666"/>
                </a:lnTo>
                <a:lnTo>
                  <a:pt x="5555" y="709"/>
                </a:lnTo>
                <a:lnTo>
                  <a:pt x="5476" y="749"/>
                </a:lnTo>
                <a:lnTo>
                  <a:pt x="5393" y="787"/>
                </a:lnTo>
                <a:lnTo>
                  <a:pt x="5306" y="823"/>
                </a:lnTo>
                <a:lnTo>
                  <a:pt x="5216" y="857"/>
                </a:lnTo>
                <a:lnTo>
                  <a:pt x="5121" y="888"/>
                </a:lnTo>
                <a:lnTo>
                  <a:pt x="5024" y="917"/>
                </a:lnTo>
                <a:lnTo>
                  <a:pt x="4924" y="944"/>
                </a:lnTo>
                <a:lnTo>
                  <a:pt x="4820" y="967"/>
                </a:lnTo>
                <a:lnTo>
                  <a:pt x="4715" y="989"/>
                </a:lnTo>
                <a:lnTo>
                  <a:pt x="4607" y="1007"/>
                </a:lnTo>
                <a:lnTo>
                  <a:pt x="4497" y="1023"/>
                </a:lnTo>
                <a:lnTo>
                  <a:pt x="4386" y="1036"/>
                </a:lnTo>
                <a:lnTo>
                  <a:pt x="4274" y="1046"/>
                </a:lnTo>
                <a:lnTo>
                  <a:pt x="4160" y="1053"/>
                </a:lnTo>
                <a:lnTo>
                  <a:pt x="4046" y="1058"/>
                </a:lnTo>
                <a:lnTo>
                  <a:pt x="3932" y="1059"/>
                </a:lnTo>
                <a:lnTo>
                  <a:pt x="2684" y="1059"/>
                </a:lnTo>
                <a:lnTo>
                  <a:pt x="2572" y="1058"/>
                </a:lnTo>
                <a:lnTo>
                  <a:pt x="2460" y="1053"/>
                </a:lnTo>
                <a:lnTo>
                  <a:pt x="2349" y="1046"/>
                </a:lnTo>
                <a:lnTo>
                  <a:pt x="2239" y="1037"/>
                </a:lnTo>
                <a:lnTo>
                  <a:pt x="2130" y="1024"/>
                </a:lnTo>
                <a:lnTo>
                  <a:pt x="2022" y="1009"/>
                </a:lnTo>
                <a:lnTo>
                  <a:pt x="1917" y="991"/>
                </a:lnTo>
                <a:lnTo>
                  <a:pt x="1813" y="971"/>
                </a:lnTo>
                <a:lnTo>
                  <a:pt x="1711" y="948"/>
                </a:lnTo>
                <a:lnTo>
                  <a:pt x="1612" y="923"/>
                </a:lnTo>
                <a:lnTo>
                  <a:pt x="1516" y="895"/>
                </a:lnTo>
                <a:lnTo>
                  <a:pt x="1423" y="865"/>
                </a:lnTo>
                <a:lnTo>
                  <a:pt x="1333" y="832"/>
                </a:lnTo>
                <a:lnTo>
                  <a:pt x="1247" y="798"/>
                </a:lnTo>
                <a:lnTo>
                  <a:pt x="1165" y="761"/>
                </a:lnTo>
                <a:lnTo>
                  <a:pt x="1086" y="722"/>
                </a:lnTo>
                <a:lnTo>
                  <a:pt x="1012" y="681"/>
                </a:lnTo>
                <a:lnTo>
                  <a:pt x="942" y="639"/>
                </a:lnTo>
                <a:lnTo>
                  <a:pt x="877" y="595"/>
                </a:lnTo>
                <a:lnTo>
                  <a:pt x="816" y="549"/>
                </a:lnTo>
                <a:lnTo>
                  <a:pt x="761" y="502"/>
                </a:lnTo>
                <a:lnTo>
                  <a:pt x="710" y="453"/>
                </a:lnTo>
                <a:lnTo>
                  <a:pt x="665" y="404"/>
                </a:lnTo>
                <a:lnTo>
                  <a:pt x="625" y="353"/>
                </a:lnTo>
                <a:lnTo>
                  <a:pt x="0" y="353"/>
                </a:lnTo>
                <a:lnTo>
                  <a:pt x="1124" y="0"/>
                </a:lnTo>
                <a:lnTo>
                  <a:pt x="2497" y="353"/>
                </a:lnTo>
                <a:lnTo>
                  <a:pt x="1873" y="353"/>
                </a:lnTo>
                <a:lnTo>
                  <a:pt x="1914" y="405"/>
                </a:lnTo>
                <a:lnTo>
                  <a:pt x="1960" y="455"/>
                </a:lnTo>
                <a:lnTo>
                  <a:pt x="2012" y="505"/>
                </a:lnTo>
                <a:lnTo>
                  <a:pt x="2069" y="553"/>
                </a:lnTo>
                <a:lnTo>
                  <a:pt x="2131" y="599"/>
                </a:lnTo>
                <a:lnTo>
                  <a:pt x="2198" y="644"/>
                </a:lnTo>
                <a:lnTo>
                  <a:pt x="2270" y="687"/>
                </a:lnTo>
                <a:lnTo>
                  <a:pt x="2346" y="728"/>
                </a:lnTo>
                <a:lnTo>
                  <a:pt x="2427" y="767"/>
                </a:lnTo>
                <a:lnTo>
                  <a:pt x="2511" y="804"/>
                </a:lnTo>
                <a:lnTo>
                  <a:pt x="2600" y="839"/>
                </a:lnTo>
                <a:lnTo>
                  <a:pt x="2692" y="872"/>
                </a:lnTo>
                <a:lnTo>
                  <a:pt x="2788" y="902"/>
                </a:lnTo>
                <a:lnTo>
                  <a:pt x="2887" y="930"/>
                </a:lnTo>
                <a:lnTo>
                  <a:pt x="2988" y="955"/>
                </a:lnTo>
                <a:lnTo>
                  <a:pt x="3093" y="978"/>
                </a:lnTo>
                <a:lnTo>
                  <a:pt x="3199" y="998"/>
                </a:lnTo>
                <a:lnTo>
                  <a:pt x="3308" y="1015"/>
                </a:lnTo>
                <a:lnTo>
                  <a:pt x="3308" y="1015"/>
                </a:lnTo>
                <a:lnTo>
                  <a:pt x="3415" y="998"/>
                </a:lnTo>
                <a:lnTo>
                  <a:pt x="3519" y="978"/>
                </a:lnTo>
                <a:lnTo>
                  <a:pt x="3622" y="956"/>
                </a:lnTo>
                <a:lnTo>
                  <a:pt x="3721" y="932"/>
                </a:lnTo>
                <a:lnTo>
                  <a:pt x="3818" y="905"/>
                </a:lnTo>
                <a:lnTo>
                  <a:pt x="3912" y="876"/>
                </a:lnTo>
                <a:lnTo>
                  <a:pt x="4003" y="844"/>
                </a:lnTo>
                <a:lnTo>
                  <a:pt x="4091" y="810"/>
                </a:lnTo>
                <a:lnTo>
                  <a:pt x="4174" y="774"/>
                </a:lnTo>
                <a:lnTo>
                  <a:pt x="4254" y="736"/>
                </a:lnTo>
                <a:lnTo>
                  <a:pt x="4330" y="696"/>
                </a:lnTo>
                <a:lnTo>
                  <a:pt x="4401" y="654"/>
                </a:lnTo>
                <a:lnTo>
                  <a:pt x="4468" y="611"/>
                </a:lnTo>
                <a:lnTo>
                  <a:pt x="4530" y="566"/>
                </a:lnTo>
                <a:lnTo>
                  <a:pt x="4588" y="519"/>
                </a:lnTo>
                <a:lnTo>
                  <a:pt x="4640" y="471"/>
                </a:lnTo>
                <a:lnTo>
                  <a:pt x="4687" y="422"/>
                </a:lnTo>
                <a:lnTo>
                  <a:pt x="4729" y="372"/>
                </a:lnTo>
                <a:lnTo>
                  <a:pt x="4766" y="320"/>
                </a:lnTo>
                <a:lnTo>
                  <a:pt x="4797" y="268"/>
                </a:lnTo>
                <a:lnTo>
                  <a:pt x="4822" y="216"/>
                </a:lnTo>
                <a:lnTo>
                  <a:pt x="4842" y="162"/>
                </a:lnTo>
                <a:lnTo>
                  <a:pt x="4857" y="108"/>
                </a:lnTo>
                <a:lnTo>
                  <a:pt x="4865" y="54"/>
                </a:lnTo>
                <a:lnTo>
                  <a:pt x="4868" y="0"/>
                </a:lnTo>
                <a:lnTo>
                  <a:pt x="6116" y="0"/>
                </a:lnTo>
                <a:moveTo>
                  <a:pt x="6116" y="0"/>
                </a:moveTo>
                <a:lnTo>
                  <a:pt x="6113" y="55"/>
                </a:lnTo>
                <a:lnTo>
                  <a:pt x="6104" y="111"/>
                </a:lnTo>
                <a:lnTo>
                  <a:pt x="6089" y="166"/>
                </a:lnTo>
                <a:lnTo>
                  <a:pt x="6068" y="220"/>
                </a:lnTo>
                <a:lnTo>
                  <a:pt x="6042" y="274"/>
                </a:lnTo>
                <a:lnTo>
                  <a:pt x="6009" y="327"/>
                </a:lnTo>
                <a:lnTo>
                  <a:pt x="5971" y="380"/>
                </a:lnTo>
                <a:lnTo>
                  <a:pt x="5927" y="431"/>
                </a:lnTo>
                <a:lnTo>
                  <a:pt x="5878" y="481"/>
                </a:lnTo>
                <a:lnTo>
                  <a:pt x="5823" y="530"/>
                </a:lnTo>
                <a:lnTo>
                  <a:pt x="5764" y="577"/>
                </a:lnTo>
                <a:lnTo>
                  <a:pt x="5699" y="622"/>
                </a:lnTo>
                <a:lnTo>
                  <a:pt x="5629" y="666"/>
                </a:lnTo>
                <a:lnTo>
                  <a:pt x="5555" y="709"/>
                </a:lnTo>
                <a:lnTo>
                  <a:pt x="5476" y="749"/>
                </a:lnTo>
                <a:lnTo>
                  <a:pt x="5393" y="787"/>
                </a:lnTo>
                <a:lnTo>
                  <a:pt x="5306" y="823"/>
                </a:lnTo>
                <a:lnTo>
                  <a:pt x="5216" y="857"/>
                </a:lnTo>
                <a:lnTo>
                  <a:pt x="5121" y="888"/>
                </a:lnTo>
                <a:lnTo>
                  <a:pt x="5024" y="917"/>
                </a:lnTo>
                <a:lnTo>
                  <a:pt x="4924" y="944"/>
                </a:lnTo>
                <a:lnTo>
                  <a:pt x="4820" y="967"/>
                </a:lnTo>
                <a:lnTo>
                  <a:pt x="4715" y="989"/>
                </a:lnTo>
                <a:lnTo>
                  <a:pt x="4607" y="1007"/>
                </a:lnTo>
                <a:lnTo>
                  <a:pt x="4497" y="1023"/>
                </a:lnTo>
                <a:lnTo>
                  <a:pt x="4386" y="1036"/>
                </a:lnTo>
                <a:lnTo>
                  <a:pt x="4274" y="1046"/>
                </a:lnTo>
                <a:lnTo>
                  <a:pt x="4160" y="1053"/>
                </a:lnTo>
                <a:lnTo>
                  <a:pt x="4046" y="1058"/>
                </a:lnTo>
                <a:lnTo>
                  <a:pt x="3932" y="1059"/>
                </a:lnTo>
                <a:lnTo>
                  <a:pt x="2684" y="1059"/>
                </a:lnTo>
                <a:lnTo>
                  <a:pt x="2726" y="1059"/>
                </a:lnTo>
                <a:lnTo>
                  <a:pt x="2768" y="1058"/>
                </a:lnTo>
                <a:lnTo>
                  <a:pt x="2811" y="1057"/>
                </a:lnTo>
                <a:lnTo>
                  <a:pt x="2853" y="1056"/>
                </a:lnTo>
                <a:lnTo>
                  <a:pt x="2895" y="1054"/>
                </a:lnTo>
                <a:lnTo>
                  <a:pt x="2937" y="1052"/>
                </a:lnTo>
                <a:lnTo>
                  <a:pt x="2979" y="1049"/>
                </a:lnTo>
                <a:lnTo>
                  <a:pt x="3020" y="1046"/>
                </a:lnTo>
                <a:lnTo>
                  <a:pt x="3062" y="1043"/>
                </a:lnTo>
                <a:lnTo>
                  <a:pt x="3104" y="1039"/>
                </a:lnTo>
                <a:lnTo>
                  <a:pt x="3145" y="1035"/>
                </a:lnTo>
                <a:lnTo>
                  <a:pt x="3186" y="1031"/>
                </a:lnTo>
                <a:lnTo>
                  <a:pt x="3227" y="1026"/>
                </a:lnTo>
                <a:lnTo>
                  <a:pt x="3268" y="1020"/>
                </a:lnTo>
                <a:lnTo>
                  <a:pt x="3308" y="1015"/>
                </a:lnTo>
                <a:lnTo>
                  <a:pt x="3308" y="1015"/>
                </a:lnTo>
                <a:lnTo>
                  <a:pt x="3415" y="998"/>
                </a:lnTo>
                <a:lnTo>
                  <a:pt x="3519" y="978"/>
                </a:lnTo>
                <a:lnTo>
                  <a:pt x="3622" y="956"/>
                </a:lnTo>
                <a:lnTo>
                  <a:pt x="3721" y="932"/>
                </a:lnTo>
                <a:lnTo>
                  <a:pt x="3818" y="905"/>
                </a:lnTo>
                <a:lnTo>
                  <a:pt x="3912" y="876"/>
                </a:lnTo>
                <a:lnTo>
                  <a:pt x="4003" y="844"/>
                </a:lnTo>
                <a:lnTo>
                  <a:pt x="4091" y="810"/>
                </a:lnTo>
                <a:lnTo>
                  <a:pt x="4174" y="774"/>
                </a:lnTo>
                <a:lnTo>
                  <a:pt x="4254" y="736"/>
                </a:lnTo>
                <a:lnTo>
                  <a:pt x="4330" y="696"/>
                </a:lnTo>
                <a:lnTo>
                  <a:pt x="4401" y="654"/>
                </a:lnTo>
                <a:lnTo>
                  <a:pt x="4468" y="611"/>
                </a:lnTo>
                <a:lnTo>
                  <a:pt x="4530" y="566"/>
                </a:lnTo>
                <a:lnTo>
                  <a:pt x="4588" y="519"/>
                </a:lnTo>
                <a:lnTo>
                  <a:pt x="4640" y="471"/>
                </a:lnTo>
                <a:lnTo>
                  <a:pt x="4687" y="422"/>
                </a:lnTo>
                <a:lnTo>
                  <a:pt x="4729" y="372"/>
                </a:lnTo>
                <a:lnTo>
                  <a:pt x="4766" y="320"/>
                </a:lnTo>
                <a:lnTo>
                  <a:pt x="4797" y="268"/>
                </a:lnTo>
                <a:lnTo>
                  <a:pt x="4822" y="216"/>
                </a:lnTo>
                <a:lnTo>
                  <a:pt x="4842" y="162"/>
                </a:lnTo>
                <a:lnTo>
                  <a:pt x="4857" y="108"/>
                </a:lnTo>
                <a:lnTo>
                  <a:pt x="4865" y="54"/>
                </a:lnTo>
                <a:lnTo>
                  <a:pt x="48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6"/>
          <p:cNvSpPr/>
          <p:nvPr/>
        </p:nvSpPr>
        <p:spPr>
          <a:xfrm>
            <a:off x="2703600" y="4059360"/>
            <a:ext cx="3792600" cy="380880"/>
          </a:xfrm>
          <a:custGeom>
            <a:avLst/>
            <a:gdLst/>
            <a:ahLst/>
            <a:rect l="0" t="0" r="r" b="b"/>
            <a:pathLst>
              <a:path w="10326" h="1060">
                <a:moveTo>
                  <a:pt x="10325" y="0"/>
                </a:moveTo>
                <a:lnTo>
                  <a:pt x="10320" y="55"/>
                </a:lnTo>
                <a:lnTo>
                  <a:pt x="10305" y="111"/>
                </a:lnTo>
                <a:lnTo>
                  <a:pt x="10280" y="166"/>
                </a:lnTo>
                <a:lnTo>
                  <a:pt x="10244" y="220"/>
                </a:lnTo>
                <a:lnTo>
                  <a:pt x="10199" y="274"/>
                </a:lnTo>
                <a:lnTo>
                  <a:pt x="10145" y="327"/>
                </a:lnTo>
                <a:lnTo>
                  <a:pt x="10080" y="380"/>
                </a:lnTo>
                <a:lnTo>
                  <a:pt x="10006" y="431"/>
                </a:lnTo>
                <a:lnTo>
                  <a:pt x="9923" y="481"/>
                </a:lnTo>
                <a:lnTo>
                  <a:pt x="9831" y="530"/>
                </a:lnTo>
                <a:lnTo>
                  <a:pt x="9730" y="577"/>
                </a:lnTo>
                <a:lnTo>
                  <a:pt x="9621" y="622"/>
                </a:lnTo>
                <a:lnTo>
                  <a:pt x="9503" y="666"/>
                </a:lnTo>
                <a:lnTo>
                  <a:pt x="9378" y="709"/>
                </a:lnTo>
                <a:lnTo>
                  <a:pt x="9245" y="749"/>
                </a:lnTo>
                <a:lnTo>
                  <a:pt x="9105" y="787"/>
                </a:lnTo>
                <a:lnTo>
                  <a:pt x="8958" y="823"/>
                </a:lnTo>
                <a:lnTo>
                  <a:pt x="8805" y="857"/>
                </a:lnTo>
                <a:lnTo>
                  <a:pt x="8646" y="888"/>
                </a:lnTo>
                <a:lnTo>
                  <a:pt x="8481" y="917"/>
                </a:lnTo>
                <a:lnTo>
                  <a:pt x="8312" y="944"/>
                </a:lnTo>
                <a:lnTo>
                  <a:pt x="8138" y="967"/>
                </a:lnTo>
                <a:lnTo>
                  <a:pt x="7959" y="989"/>
                </a:lnTo>
                <a:lnTo>
                  <a:pt x="7777" y="1007"/>
                </a:lnTo>
                <a:lnTo>
                  <a:pt x="7592" y="1023"/>
                </a:lnTo>
                <a:lnTo>
                  <a:pt x="7405" y="1036"/>
                </a:lnTo>
                <a:lnTo>
                  <a:pt x="7215" y="1046"/>
                </a:lnTo>
                <a:lnTo>
                  <a:pt x="7023" y="1053"/>
                </a:lnTo>
                <a:lnTo>
                  <a:pt x="6831" y="1058"/>
                </a:lnTo>
                <a:lnTo>
                  <a:pt x="6638" y="1059"/>
                </a:lnTo>
                <a:lnTo>
                  <a:pt x="4531" y="1059"/>
                </a:lnTo>
                <a:lnTo>
                  <a:pt x="4342" y="1058"/>
                </a:lnTo>
                <a:lnTo>
                  <a:pt x="4153" y="1053"/>
                </a:lnTo>
                <a:lnTo>
                  <a:pt x="3966" y="1046"/>
                </a:lnTo>
                <a:lnTo>
                  <a:pt x="3780" y="1037"/>
                </a:lnTo>
                <a:lnTo>
                  <a:pt x="3596" y="1024"/>
                </a:lnTo>
                <a:lnTo>
                  <a:pt x="3414" y="1009"/>
                </a:lnTo>
                <a:lnTo>
                  <a:pt x="3235" y="991"/>
                </a:lnTo>
                <a:lnTo>
                  <a:pt x="3060" y="971"/>
                </a:lnTo>
                <a:lnTo>
                  <a:pt x="2889" y="948"/>
                </a:lnTo>
                <a:lnTo>
                  <a:pt x="2722" y="923"/>
                </a:lnTo>
                <a:lnTo>
                  <a:pt x="2559" y="895"/>
                </a:lnTo>
                <a:lnTo>
                  <a:pt x="2402" y="865"/>
                </a:lnTo>
                <a:lnTo>
                  <a:pt x="2251" y="832"/>
                </a:lnTo>
                <a:lnTo>
                  <a:pt x="2105" y="797"/>
                </a:lnTo>
                <a:lnTo>
                  <a:pt x="1966" y="761"/>
                </a:lnTo>
                <a:lnTo>
                  <a:pt x="1834" y="722"/>
                </a:lnTo>
                <a:lnTo>
                  <a:pt x="1708" y="681"/>
                </a:lnTo>
                <a:lnTo>
                  <a:pt x="1590" y="639"/>
                </a:lnTo>
                <a:lnTo>
                  <a:pt x="1480" y="595"/>
                </a:lnTo>
                <a:lnTo>
                  <a:pt x="1378" y="549"/>
                </a:lnTo>
                <a:lnTo>
                  <a:pt x="1284" y="502"/>
                </a:lnTo>
                <a:lnTo>
                  <a:pt x="1199" y="453"/>
                </a:lnTo>
                <a:lnTo>
                  <a:pt x="1122" y="404"/>
                </a:lnTo>
                <a:lnTo>
                  <a:pt x="1055" y="353"/>
                </a:lnTo>
                <a:lnTo>
                  <a:pt x="0" y="353"/>
                </a:lnTo>
                <a:lnTo>
                  <a:pt x="1897" y="0"/>
                </a:lnTo>
                <a:lnTo>
                  <a:pt x="4215" y="353"/>
                </a:lnTo>
                <a:lnTo>
                  <a:pt x="3162" y="353"/>
                </a:lnTo>
                <a:lnTo>
                  <a:pt x="3231" y="405"/>
                </a:lnTo>
                <a:lnTo>
                  <a:pt x="3309" y="455"/>
                </a:lnTo>
                <a:lnTo>
                  <a:pt x="3396" y="505"/>
                </a:lnTo>
                <a:lnTo>
                  <a:pt x="3493" y="552"/>
                </a:lnTo>
                <a:lnTo>
                  <a:pt x="3597" y="599"/>
                </a:lnTo>
                <a:lnTo>
                  <a:pt x="3710" y="644"/>
                </a:lnTo>
                <a:lnTo>
                  <a:pt x="3832" y="687"/>
                </a:lnTo>
                <a:lnTo>
                  <a:pt x="3960" y="728"/>
                </a:lnTo>
                <a:lnTo>
                  <a:pt x="4096" y="767"/>
                </a:lnTo>
                <a:lnTo>
                  <a:pt x="4239" y="804"/>
                </a:lnTo>
                <a:lnTo>
                  <a:pt x="4389" y="839"/>
                </a:lnTo>
                <a:lnTo>
                  <a:pt x="4545" y="872"/>
                </a:lnTo>
                <a:lnTo>
                  <a:pt x="4706" y="902"/>
                </a:lnTo>
                <a:lnTo>
                  <a:pt x="4873" y="930"/>
                </a:lnTo>
                <a:lnTo>
                  <a:pt x="5044" y="955"/>
                </a:lnTo>
                <a:lnTo>
                  <a:pt x="5220" y="978"/>
                </a:lnTo>
                <a:lnTo>
                  <a:pt x="5400" y="998"/>
                </a:lnTo>
                <a:lnTo>
                  <a:pt x="5583" y="1015"/>
                </a:lnTo>
                <a:lnTo>
                  <a:pt x="5585" y="1015"/>
                </a:lnTo>
                <a:lnTo>
                  <a:pt x="5764" y="998"/>
                </a:lnTo>
                <a:lnTo>
                  <a:pt x="5941" y="979"/>
                </a:lnTo>
                <a:lnTo>
                  <a:pt x="6113" y="957"/>
                </a:lnTo>
                <a:lnTo>
                  <a:pt x="6282" y="932"/>
                </a:lnTo>
                <a:lnTo>
                  <a:pt x="6446" y="905"/>
                </a:lnTo>
                <a:lnTo>
                  <a:pt x="6605" y="876"/>
                </a:lnTo>
                <a:lnTo>
                  <a:pt x="6758" y="844"/>
                </a:lnTo>
                <a:lnTo>
                  <a:pt x="6906" y="810"/>
                </a:lnTo>
                <a:lnTo>
                  <a:pt x="7047" y="774"/>
                </a:lnTo>
                <a:lnTo>
                  <a:pt x="7182" y="736"/>
                </a:lnTo>
                <a:lnTo>
                  <a:pt x="7309" y="696"/>
                </a:lnTo>
                <a:lnTo>
                  <a:pt x="7430" y="654"/>
                </a:lnTo>
                <a:lnTo>
                  <a:pt x="7543" y="611"/>
                </a:lnTo>
                <a:lnTo>
                  <a:pt x="7648" y="566"/>
                </a:lnTo>
                <a:lnTo>
                  <a:pt x="7745" y="519"/>
                </a:lnTo>
                <a:lnTo>
                  <a:pt x="7833" y="471"/>
                </a:lnTo>
                <a:lnTo>
                  <a:pt x="7913" y="422"/>
                </a:lnTo>
                <a:lnTo>
                  <a:pt x="7983" y="372"/>
                </a:lnTo>
                <a:lnTo>
                  <a:pt x="8045" y="320"/>
                </a:lnTo>
                <a:lnTo>
                  <a:pt x="8098" y="268"/>
                </a:lnTo>
                <a:lnTo>
                  <a:pt x="8141" y="216"/>
                </a:lnTo>
                <a:lnTo>
                  <a:pt x="8175" y="162"/>
                </a:lnTo>
                <a:lnTo>
                  <a:pt x="8199" y="108"/>
                </a:lnTo>
                <a:lnTo>
                  <a:pt x="8213" y="54"/>
                </a:lnTo>
                <a:lnTo>
                  <a:pt x="8218" y="0"/>
                </a:lnTo>
                <a:lnTo>
                  <a:pt x="10325" y="0"/>
                </a:lnTo>
                <a:moveTo>
                  <a:pt x="10325" y="0"/>
                </a:moveTo>
                <a:lnTo>
                  <a:pt x="10320" y="55"/>
                </a:lnTo>
                <a:lnTo>
                  <a:pt x="10305" y="111"/>
                </a:lnTo>
                <a:lnTo>
                  <a:pt x="10280" y="166"/>
                </a:lnTo>
                <a:lnTo>
                  <a:pt x="10244" y="220"/>
                </a:lnTo>
                <a:lnTo>
                  <a:pt x="10199" y="274"/>
                </a:lnTo>
                <a:lnTo>
                  <a:pt x="10145" y="327"/>
                </a:lnTo>
                <a:lnTo>
                  <a:pt x="10080" y="380"/>
                </a:lnTo>
                <a:lnTo>
                  <a:pt x="10006" y="431"/>
                </a:lnTo>
                <a:lnTo>
                  <a:pt x="9923" y="481"/>
                </a:lnTo>
                <a:lnTo>
                  <a:pt x="9831" y="530"/>
                </a:lnTo>
                <a:lnTo>
                  <a:pt x="9730" y="577"/>
                </a:lnTo>
                <a:lnTo>
                  <a:pt x="9621" y="622"/>
                </a:lnTo>
                <a:lnTo>
                  <a:pt x="9503" y="666"/>
                </a:lnTo>
                <a:lnTo>
                  <a:pt x="9378" y="709"/>
                </a:lnTo>
                <a:lnTo>
                  <a:pt x="9245" y="749"/>
                </a:lnTo>
                <a:lnTo>
                  <a:pt x="9105" y="787"/>
                </a:lnTo>
                <a:lnTo>
                  <a:pt x="8958" y="823"/>
                </a:lnTo>
                <a:lnTo>
                  <a:pt x="8805" y="857"/>
                </a:lnTo>
                <a:lnTo>
                  <a:pt x="8646" y="888"/>
                </a:lnTo>
                <a:lnTo>
                  <a:pt x="8481" y="917"/>
                </a:lnTo>
                <a:lnTo>
                  <a:pt x="8312" y="944"/>
                </a:lnTo>
                <a:lnTo>
                  <a:pt x="8138" y="967"/>
                </a:lnTo>
                <a:lnTo>
                  <a:pt x="7959" y="989"/>
                </a:lnTo>
                <a:lnTo>
                  <a:pt x="7777" y="1007"/>
                </a:lnTo>
                <a:lnTo>
                  <a:pt x="7592" y="1023"/>
                </a:lnTo>
                <a:lnTo>
                  <a:pt x="7405" y="1036"/>
                </a:lnTo>
                <a:lnTo>
                  <a:pt x="7215" y="1046"/>
                </a:lnTo>
                <a:lnTo>
                  <a:pt x="7023" y="1053"/>
                </a:lnTo>
                <a:lnTo>
                  <a:pt x="6831" y="1058"/>
                </a:lnTo>
                <a:lnTo>
                  <a:pt x="6638" y="1059"/>
                </a:lnTo>
                <a:lnTo>
                  <a:pt x="4531" y="1059"/>
                </a:lnTo>
                <a:lnTo>
                  <a:pt x="4602" y="1059"/>
                </a:lnTo>
                <a:lnTo>
                  <a:pt x="4673" y="1058"/>
                </a:lnTo>
                <a:lnTo>
                  <a:pt x="4745" y="1057"/>
                </a:lnTo>
                <a:lnTo>
                  <a:pt x="4816" y="1056"/>
                </a:lnTo>
                <a:lnTo>
                  <a:pt x="4887" y="1054"/>
                </a:lnTo>
                <a:lnTo>
                  <a:pt x="4958" y="1052"/>
                </a:lnTo>
                <a:lnTo>
                  <a:pt x="5028" y="1049"/>
                </a:lnTo>
                <a:lnTo>
                  <a:pt x="5099" y="1046"/>
                </a:lnTo>
                <a:lnTo>
                  <a:pt x="5169" y="1043"/>
                </a:lnTo>
                <a:lnTo>
                  <a:pt x="5239" y="1039"/>
                </a:lnTo>
                <a:lnTo>
                  <a:pt x="5309" y="1035"/>
                </a:lnTo>
                <a:lnTo>
                  <a:pt x="5378" y="1031"/>
                </a:lnTo>
                <a:lnTo>
                  <a:pt x="5448" y="1026"/>
                </a:lnTo>
                <a:lnTo>
                  <a:pt x="5516" y="1020"/>
                </a:lnTo>
                <a:lnTo>
                  <a:pt x="5585" y="1015"/>
                </a:lnTo>
                <a:lnTo>
                  <a:pt x="5585" y="1015"/>
                </a:lnTo>
                <a:lnTo>
                  <a:pt x="5764" y="998"/>
                </a:lnTo>
                <a:lnTo>
                  <a:pt x="5941" y="979"/>
                </a:lnTo>
                <a:lnTo>
                  <a:pt x="6113" y="957"/>
                </a:lnTo>
                <a:lnTo>
                  <a:pt x="6282" y="932"/>
                </a:lnTo>
                <a:lnTo>
                  <a:pt x="6446" y="905"/>
                </a:lnTo>
                <a:lnTo>
                  <a:pt x="6605" y="876"/>
                </a:lnTo>
                <a:lnTo>
                  <a:pt x="6758" y="844"/>
                </a:lnTo>
                <a:lnTo>
                  <a:pt x="6906" y="810"/>
                </a:lnTo>
                <a:lnTo>
                  <a:pt x="7047" y="774"/>
                </a:lnTo>
                <a:lnTo>
                  <a:pt x="7182" y="736"/>
                </a:lnTo>
                <a:lnTo>
                  <a:pt x="7309" y="696"/>
                </a:lnTo>
                <a:lnTo>
                  <a:pt x="7430" y="654"/>
                </a:lnTo>
                <a:lnTo>
                  <a:pt x="7543" y="611"/>
                </a:lnTo>
                <a:lnTo>
                  <a:pt x="7648" y="566"/>
                </a:lnTo>
                <a:lnTo>
                  <a:pt x="7745" y="519"/>
                </a:lnTo>
                <a:lnTo>
                  <a:pt x="7833" y="471"/>
                </a:lnTo>
                <a:lnTo>
                  <a:pt x="7913" y="422"/>
                </a:lnTo>
                <a:lnTo>
                  <a:pt x="7983" y="372"/>
                </a:lnTo>
                <a:lnTo>
                  <a:pt x="8045" y="320"/>
                </a:lnTo>
                <a:lnTo>
                  <a:pt x="8098" y="268"/>
                </a:lnTo>
                <a:lnTo>
                  <a:pt x="8141" y="216"/>
                </a:lnTo>
                <a:lnTo>
                  <a:pt x="8175" y="162"/>
                </a:lnTo>
                <a:lnTo>
                  <a:pt x="8199" y="108"/>
                </a:lnTo>
                <a:lnTo>
                  <a:pt x="8213" y="54"/>
                </a:lnTo>
                <a:lnTo>
                  <a:pt x="821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4" dur="indefinite" restart="never" nodeType="tmRoot">
          <p:childTnLst>
            <p:seq>
              <p:cTn id="845" dur="indefinite" nodeType="mainSeq">
                <p:childTnLst>
                  <p:par>
                    <p:cTn id="846" dur="indefinite" fill="hold">
                      <p:stCondLst>
                        <p:cond delay="indefinite"/>
                      </p:stCondLst>
                      <p:childTnLst>
                        <p:par>
                          <p:cTn id="84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48" dur="indefinite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50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dur="indefinite" fill="hold">
                      <p:stCondLst>
                        <p:cond delay="indefinite"/>
                      </p:stCondLst>
                      <p:childTnLst>
                        <p:par>
                          <p:cTn id="85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53" dur="indefinite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5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dur="indefinite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58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dur="indefinite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6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1398600" y="3348000"/>
            <a:ext cx="5197320" cy="1263600"/>
          </a:xfrm>
          <a:custGeom>
            <a:avLst/>
            <a:gdLst/>
            <a:ahLst/>
            <a:rect l="0" t="0" r="r" b="b"/>
            <a:pathLst>
              <a:path w="14439" h="3512">
                <a:moveTo>
                  <a:pt x="585" y="0"/>
                </a:moveTo>
                <a:cubicBezTo>
                  <a:pt x="292" y="0"/>
                  <a:pt x="0" y="292"/>
                  <a:pt x="0" y="585"/>
                </a:cubicBezTo>
                <a:lnTo>
                  <a:pt x="0" y="2925"/>
                </a:lnTo>
                <a:cubicBezTo>
                  <a:pt x="0" y="3218"/>
                  <a:pt x="292" y="3511"/>
                  <a:pt x="585" y="3511"/>
                </a:cubicBezTo>
                <a:lnTo>
                  <a:pt x="13852" y="3511"/>
                </a:lnTo>
                <a:cubicBezTo>
                  <a:pt x="14145" y="3511"/>
                  <a:pt x="14438" y="3218"/>
                  <a:pt x="14438" y="2925"/>
                </a:cubicBezTo>
                <a:lnTo>
                  <a:pt x="14438" y="585"/>
                </a:lnTo>
                <a:cubicBezTo>
                  <a:pt x="14438" y="292"/>
                  <a:pt x="14145" y="0"/>
                  <a:pt x="13852" y="0"/>
                </a:cubicBezTo>
                <a:lnTo>
                  <a:pt x="585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2"/>
          <p:cNvSpPr/>
          <p:nvPr/>
        </p:nvSpPr>
        <p:spPr>
          <a:xfrm>
            <a:off x="1160640" y="304920"/>
            <a:ext cx="7143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12-5 SINGULAR AND PLURAL VERBS IN ADJECTIVE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       CLAUSES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2" name="CustomShape 3"/>
          <p:cNvSpPr/>
          <p:nvPr/>
        </p:nvSpPr>
        <p:spPr>
          <a:xfrm>
            <a:off x="1927800" y="1809720"/>
            <a:ext cx="50641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1800" spc="-1" strike="noStrike">
                <a:latin typeface="Arial"/>
              </a:rPr>
              <a:t>(b) I have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friends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2b8525"/>
                </a:solidFill>
                <a:latin typeface="Arial"/>
              </a:rPr>
              <a:t>who </a:t>
            </a:r>
            <a:r>
              <a:rPr b="1" i="1" lang="en-US" sz="1800" spc="-1" strike="noStrike">
                <a:solidFill>
                  <a:srgbClr val="2b8525"/>
                </a:solidFill>
                <a:latin typeface="Arial"/>
              </a:rPr>
              <a:t>are</a:t>
            </a:r>
            <a:r>
              <a:rPr b="0" i="1" lang="en-US" sz="1800" spc="-1" strike="noStrike">
                <a:solidFill>
                  <a:srgbClr val="2b8525"/>
                </a:solidFill>
                <a:latin typeface="Arial"/>
              </a:rPr>
              <a:t> wonderful gardeners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3" name="CustomShape 4"/>
          <p:cNvSpPr/>
          <p:nvPr/>
        </p:nvSpPr>
        <p:spPr>
          <a:xfrm>
            <a:off x="2509560" y="3403440"/>
            <a:ext cx="298188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1800" spc="-1" strike="noStrike">
                <a:latin typeface="Arial"/>
              </a:rPr>
              <a:t>plural noun      plural verb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4" name="CustomShape 5"/>
          <p:cNvSpPr/>
          <p:nvPr/>
        </p:nvSpPr>
        <p:spPr>
          <a:xfrm>
            <a:off x="2449800" y="2384280"/>
            <a:ext cx="2246040" cy="381240"/>
          </a:xfrm>
          <a:custGeom>
            <a:avLst/>
            <a:gdLst/>
            <a:ahLst/>
            <a:rect l="0" t="0" r="r" b="b"/>
            <a:pathLst>
              <a:path w="6116" h="1061">
                <a:moveTo>
                  <a:pt x="6115" y="0"/>
                </a:moveTo>
                <a:lnTo>
                  <a:pt x="6112" y="55"/>
                </a:lnTo>
                <a:lnTo>
                  <a:pt x="6103" y="111"/>
                </a:lnTo>
                <a:lnTo>
                  <a:pt x="6088" y="166"/>
                </a:lnTo>
                <a:lnTo>
                  <a:pt x="6067" y="220"/>
                </a:lnTo>
                <a:lnTo>
                  <a:pt x="6041" y="274"/>
                </a:lnTo>
                <a:lnTo>
                  <a:pt x="6008" y="328"/>
                </a:lnTo>
                <a:lnTo>
                  <a:pt x="5970" y="380"/>
                </a:lnTo>
                <a:lnTo>
                  <a:pt x="5926" y="431"/>
                </a:lnTo>
                <a:lnTo>
                  <a:pt x="5877" y="481"/>
                </a:lnTo>
                <a:lnTo>
                  <a:pt x="5822" y="530"/>
                </a:lnTo>
                <a:lnTo>
                  <a:pt x="5763" y="577"/>
                </a:lnTo>
                <a:lnTo>
                  <a:pt x="5698" y="623"/>
                </a:lnTo>
                <a:lnTo>
                  <a:pt x="5628" y="667"/>
                </a:lnTo>
                <a:lnTo>
                  <a:pt x="5554" y="709"/>
                </a:lnTo>
                <a:lnTo>
                  <a:pt x="5475" y="750"/>
                </a:lnTo>
                <a:lnTo>
                  <a:pt x="5392" y="788"/>
                </a:lnTo>
                <a:lnTo>
                  <a:pt x="5305" y="824"/>
                </a:lnTo>
                <a:lnTo>
                  <a:pt x="5215" y="858"/>
                </a:lnTo>
                <a:lnTo>
                  <a:pt x="5120" y="889"/>
                </a:lnTo>
                <a:lnTo>
                  <a:pt x="5023" y="918"/>
                </a:lnTo>
                <a:lnTo>
                  <a:pt x="4923" y="944"/>
                </a:lnTo>
                <a:lnTo>
                  <a:pt x="4819" y="968"/>
                </a:lnTo>
                <a:lnTo>
                  <a:pt x="4714" y="990"/>
                </a:lnTo>
                <a:lnTo>
                  <a:pt x="4606" y="1008"/>
                </a:lnTo>
                <a:lnTo>
                  <a:pt x="4496" y="1024"/>
                </a:lnTo>
                <a:lnTo>
                  <a:pt x="4385" y="1037"/>
                </a:lnTo>
                <a:lnTo>
                  <a:pt x="4273" y="1047"/>
                </a:lnTo>
                <a:lnTo>
                  <a:pt x="4159" y="1054"/>
                </a:lnTo>
                <a:lnTo>
                  <a:pt x="4045" y="1059"/>
                </a:lnTo>
                <a:lnTo>
                  <a:pt x="3931" y="1060"/>
                </a:lnTo>
                <a:lnTo>
                  <a:pt x="2684" y="1060"/>
                </a:lnTo>
                <a:lnTo>
                  <a:pt x="2572" y="1059"/>
                </a:lnTo>
                <a:lnTo>
                  <a:pt x="2460" y="1054"/>
                </a:lnTo>
                <a:lnTo>
                  <a:pt x="2349" y="1047"/>
                </a:lnTo>
                <a:lnTo>
                  <a:pt x="2239" y="1038"/>
                </a:lnTo>
                <a:lnTo>
                  <a:pt x="2130" y="1025"/>
                </a:lnTo>
                <a:lnTo>
                  <a:pt x="2022" y="1010"/>
                </a:lnTo>
                <a:lnTo>
                  <a:pt x="1916" y="992"/>
                </a:lnTo>
                <a:lnTo>
                  <a:pt x="1813" y="972"/>
                </a:lnTo>
                <a:lnTo>
                  <a:pt x="1711" y="949"/>
                </a:lnTo>
                <a:lnTo>
                  <a:pt x="1612" y="924"/>
                </a:lnTo>
                <a:lnTo>
                  <a:pt x="1516" y="896"/>
                </a:lnTo>
                <a:lnTo>
                  <a:pt x="1423" y="865"/>
                </a:lnTo>
                <a:lnTo>
                  <a:pt x="1333" y="833"/>
                </a:lnTo>
                <a:lnTo>
                  <a:pt x="1247" y="798"/>
                </a:lnTo>
                <a:lnTo>
                  <a:pt x="1164" y="761"/>
                </a:lnTo>
                <a:lnTo>
                  <a:pt x="1086" y="722"/>
                </a:lnTo>
                <a:lnTo>
                  <a:pt x="1012" y="682"/>
                </a:lnTo>
                <a:lnTo>
                  <a:pt x="942" y="639"/>
                </a:lnTo>
                <a:lnTo>
                  <a:pt x="876" y="595"/>
                </a:lnTo>
                <a:lnTo>
                  <a:pt x="816" y="549"/>
                </a:lnTo>
                <a:lnTo>
                  <a:pt x="760" y="502"/>
                </a:lnTo>
                <a:lnTo>
                  <a:pt x="710" y="453"/>
                </a:lnTo>
                <a:lnTo>
                  <a:pt x="665" y="404"/>
                </a:lnTo>
                <a:lnTo>
                  <a:pt x="625" y="353"/>
                </a:lnTo>
                <a:lnTo>
                  <a:pt x="0" y="353"/>
                </a:lnTo>
                <a:lnTo>
                  <a:pt x="1124" y="0"/>
                </a:lnTo>
                <a:lnTo>
                  <a:pt x="2496" y="353"/>
                </a:lnTo>
                <a:lnTo>
                  <a:pt x="1872" y="353"/>
                </a:lnTo>
                <a:lnTo>
                  <a:pt x="1913" y="405"/>
                </a:lnTo>
                <a:lnTo>
                  <a:pt x="1959" y="456"/>
                </a:lnTo>
                <a:lnTo>
                  <a:pt x="2011" y="505"/>
                </a:lnTo>
                <a:lnTo>
                  <a:pt x="2068" y="553"/>
                </a:lnTo>
                <a:lnTo>
                  <a:pt x="2130" y="600"/>
                </a:lnTo>
                <a:lnTo>
                  <a:pt x="2197" y="644"/>
                </a:lnTo>
                <a:lnTo>
                  <a:pt x="2269" y="688"/>
                </a:lnTo>
                <a:lnTo>
                  <a:pt x="2345" y="729"/>
                </a:lnTo>
                <a:lnTo>
                  <a:pt x="2426" y="768"/>
                </a:lnTo>
                <a:lnTo>
                  <a:pt x="2511" y="805"/>
                </a:lnTo>
                <a:lnTo>
                  <a:pt x="2599" y="840"/>
                </a:lnTo>
                <a:lnTo>
                  <a:pt x="2692" y="873"/>
                </a:lnTo>
                <a:lnTo>
                  <a:pt x="2787" y="903"/>
                </a:lnTo>
                <a:lnTo>
                  <a:pt x="2886" y="931"/>
                </a:lnTo>
                <a:lnTo>
                  <a:pt x="2988" y="956"/>
                </a:lnTo>
                <a:lnTo>
                  <a:pt x="3092" y="979"/>
                </a:lnTo>
                <a:lnTo>
                  <a:pt x="3199" y="999"/>
                </a:lnTo>
                <a:lnTo>
                  <a:pt x="3307" y="1016"/>
                </a:lnTo>
                <a:lnTo>
                  <a:pt x="3308" y="1016"/>
                </a:lnTo>
                <a:lnTo>
                  <a:pt x="3415" y="999"/>
                </a:lnTo>
                <a:lnTo>
                  <a:pt x="3519" y="979"/>
                </a:lnTo>
                <a:lnTo>
                  <a:pt x="3621" y="957"/>
                </a:lnTo>
                <a:lnTo>
                  <a:pt x="3721" y="933"/>
                </a:lnTo>
                <a:lnTo>
                  <a:pt x="3818" y="906"/>
                </a:lnTo>
                <a:lnTo>
                  <a:pt x="3912" y="876"/>
                </a:lnTo>
                <a:lnTo>
                  <a:pt x="4003" y="845"/>
                </a:lnTo>
                <a:lnTo>
                  <a:pt x="4091" y="811"/>
                </a:lnTo>
                <a:lnTo>
                  <a:pt x="4174" y="775"/>
                </a:lnTo>
                <a:lnTo>
                  <a:pt x="4254" y="737"/>
                </a:lnTo>
                <a:lnTo>
                  <a:pt x="4330" y="697"/>
                </a:lnTo>
                <a:lnTo>
                  <a:pt x="4401" y="655"/>
                </a:lnTo>
                <a:lnTo>
                  <a:pt x="4468" y="611"/>
                </a:lnTo>
                <a:lnTo>
                  <a:pt x="4530" y="566"/>
                </a:lnTo>
                <a:lnTo>
                  <a:pt x="4588" y="520"/>
                </a:lnTo>
                <a:lnTo>
                  <a:pt x="4640" y="472"/>
                </a:lnTo>
                <a:lnTo>
                  <a:pt x="4687" y="422"/>
                </a:lnTo>
                <a:lnTo>
                  <a:pt x="4729" y="372"/>
                </a:lnTo>
                <a:lnTo>
                  <a:pt x="4766" y="321"/>
                </a:lnTo>
                <a:lnTo>
                  <a:pt x="4797" y="269"/>
                </a:lnTo>
                <a:lnTo>
                  <a:pt x="4822" y="216"/>
                </a:lnTo>
                <a:lnTo>
                  <a:pt x="4842" y="162"/>
                </a:lnTo>
                <a:lnTo>
                  <a:pt x="4857" y="108"/>
                </a:lnTo>
                <a:lnTo>
                  <a:pt x="4865" y="54"/>
                </a:lnTo>
                <a:lnTo>
                  <a:pt x="4868" y="0"/>
                </a:lnTo>
                <a:lnTo>
                  <a:pt x="6115" y="0"/>
                </a:lnTo>
                <a:moveTo>
                  <a:pt x="6115" y="0"/>
                </a:moveTo>
                <a:lnTo>
                  <a:pt x="6112" y="55"/>
                </a:lnTo>
                <a:lnTo>
                  <a:pt x="6103" y="111"/>
                </a:lnTo>
                <a:lnTo>
                  <a:pt x="6088" y="166"/>
                </a:lnTo>
                <a:lnTo>
                  <a:pt x="6067" y="220"/>
                </a:lnTo>
                <a:lnTo>
                  <a:pt x="6041" y="274"/>
                </a:lnTo>
                <a:lnTo>
                  <a:pt x="6008" y="328"/>
                </a:lnTo>
                <a:lnTo>
                  <a:pt x="5970" y="380"/>
                </a:lnTo>
                <a:lnTo>
                  <a:pt x="5926" y="431"/>
                </a:lnTo>
                <a:lnTo>
                  <a:pt x="5877" y="481"/>
                </a:lnTo>
                <a:lnTo>
                  <a:pt x="5822" y="530"/>
                </a:lnTo>
                <a:lnTo>
                  <a:pt x="5763" y="577"/>
                </a:lnTo>
                <a:lnTo>
                  <a:pt x="5698" y="623"/>
                </a:lnTo>
                <a:lnTo>
                  <a:pt x="5628" y="667"/>
                </a:lnTo>
                <a:lnTo>
                  <a:pt x="5554" y="709"/>
                </a:lnTo>
                <a:lnTo>
                  <a:pt x="5475" y="750"/>
                </a:lnTo>
                <a:lnTo>
                  <a:pt x="5392" y="788"/>
                </a:lnTo>
                <a:lnTo>
                  <a:pt x="5305" y="824"/>
                </a:lnTo>
                <a:lnTo>
                  <a:pt x="5215" y="858"/>
                </a:lnTo>
                <a:lnTo>
                  <a:pt x="5120" y="889"/>
                </a:lnTo>
                <a:lnTo>
                  <a:pt x="5023" y="918"/>
                </a:lnTo>
                <a:lnTo>
                  <a:pt x="4923" y="944"/>
                </a:lnTo>
                <a:lnTo>
                  <a:pt x="4819" y="968"/>
                </a:lnTo>
                <a:lnTo>
                  <a:pt x="4714" y="990"/>
                </a:lnTo>
                <a:lnTo>
                  <a:pt x="4606" y="1008"/>
                </a:lnTo>
                <a:lnTo>
                  <a:pt x="4496" y="1024"/>
                </a:lnTo>
                <a:lnTo>
                  <a:pt x="4385" y="1037"/>
                </a:lnTo>
                <a:lnTo>
                  <a:pt x="4273" y="1047"/>
                </a:lnTo>
                <a:lnTo>
                  <a:pt x="4159" y="1054"/>
                </a:lnTo>
                <a:lnTo>
                  <a:pt x="4045" y="1059"/>
                </a:lnTo>
                <a:lnTo>
                  <a:pt x="3931" y="1060"/>
                </a:lnTo>
                <a:lnTo>
                  <a:pt x="2684" y="1060"/>
                </a:lnTo>
                <a:lnTo>
                  <a:pt x="2726" y="1060"/>
                </a:lnTo>
                <a:lnTo>
                  <a:pt x="2768" y="1059"/>
                </a:lnTo>
                <a:lnTo>
                  <a:pt x="2811" y="1058"/>
                </a:lnTo>
                <a:lnTo>
                  <a:pt x="2853" y="1057"/>
                </a:lnTo>
                <a:lnTo>
                  <a:pt x="2895" y="1055"/>
                </a:lnTo>
                <a:lnTo>
                  <a:pt x="2937" y="1053"/>
                </a:lnTo>
                <a:lnTo>
                  <a:pt x="2979" y="1050"/>
                </a:lnTo>
                <a:lnTo>
                  <a:pt x="3020" y="1047"/>
                </a:lnTo>
                <a:lnTo>
                  <a:pt x="3062" y="1044"/>
                </a:lnTo>
                <a:lnTo>
                  <a:pt x="3104" y="1040"/>
                </a:lnTo>
                <a:lnTo>
                  <a:pt x="3145" y="1036"/>
                </a:lnTo>
                <a:lnTo>
                  <a:pt x="3186" y="1032"/>
                </a:lnTo>
                <a:lnTo>
                  <a:pt x="3227" y="1027"/>
                </a:lnTo>
                <a:lnTo>
                  <a:pt x="3268" y="1021"/>
                </a:lnTo>
                <a:lnTo>
                  <a:pt x="3308" y="1016"/>
                </a:lnTo>
                <a:lnTo>
                  <a:pt x="3308" y="1016"/>
                </a:lnTo>
                <a:lnTo>
                  <a:pt x="3415" y="999"/>
                </a:lnTo>
                <a:lnTo>
                  <a:pt x="3519" y="979"/>
                </a:lnTo>
                <a:lnTo>
                  <a:pt x="3621" y="957"/>
                </a:lnTo>
                <a:lnTo>
                  <a:pt x="3721" y="933"/>
                </a:lnTo>
                <a:lnTo>
                  <a:pt x="3818" y="906"/>
                </a:lnTo>
                <a:lnTo>
                  <a:pt x="3912" y="876"/>
                </a:lnTo>
                <a:lnTo>
                  <a:pt x="4003" y="845"/>
                </a:lnTo>
                <a:lnTo>
                  <a:pt x="4091" y="811"/>
                </a:lnTo>
                <a:lnTo>
                  <a:pt x="4174" y="775"/>
                </a:lnTo>
                <a:lnTo>
                  <a:pt x="4254" y="737"/>
                </a:lnTo>
                <a:lnTo>
                  <a:pt x="4330" y="697"/>
                </a:lnTo>
                <a:lnTo>
                  <a:pt x="4401" y="655"/>
                </a:lnTo>
                <a:lnTo>
                  <a:pt x="4468" y="611"/>
                </a:lnTo>
                <a:lnTo>
                  <a:pt x="4530" y="566"/>
                </a:lnTo>
                <a:lnTo>
                  <a:pt x="4588" y="520"/>
                </a:lnTo>
                <a:lnTo>
                  <a:pt x="4640" y="472"/>
                </a:lnTo>
                <a:lnTo>
                  <a:pt x="4687" y="422"/>
                </a:lnTo>
                <a:lnTo>
                  <a:pt x="4729" y="372"/>
                </a:lnTo>
                <a:lnTo>
                  <a:pt x="4766" y="321"/>
                </a:lnTo>
                <a:lnTo>
                  <a:pt x="4797" y="269"/>
                </a:lnTo>
                <a:lnTo>
                  <a:pt x="4822" y="216"/>
                </a:lnTo>
                <a:lnTo>
                  <a:pt x="4842" y="162"/>
                </a:lnTo>
                <a:lnTo>
                  <a:pt x="4857" y="108"/>
                </a:lnTo>
                <a:lnTo>
                  <a:pt x="4865" y="54"/>
                </a:lnTo>
                <a:lnTo>
                  <a:pt x="486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6"/>
          <p:cNvSpPr/>
          <p:nvPr/>
        </p:nvSpPr>
        <p:spPr>
          <a:xfrm>
            <a:off x="2067120" y="4059360"/>
            <a:ext cx="3792600" cy="380880"/>
          </a:xfrm>
          <a:custGeom>
            <a:avLst/>
            <a:gdLst/>
            <a:ahLst/>
            <a:rect l="0" t="0" r="r" b="b"/>
            <a:pathLst>
              <a:path w="10326" h="1060">
                <a:moveTo>
                  <a:pt x="10325" y="0"/>
                </a:moveTo>
                <a:lnTo>
                  <a:pt x="10320" y="55"/>
                </a:lnTo>
                <a:lnTo>
                  <a:pt x="10305" y="111"/>
                </a:lnTo>
                <a:lnTo>
                  <a:pt x="10280" y="166"/>
                </a:lnTo>
                <a:lnTo>
                  <a:pt x="10244" y="220"/>
                </a:lnTo>
                <a:lnTo>
                  <a:pt x="10199" y="274"/>
                </a:lnTo>
                <a:lnTo>
                  <a:pt x="10145" y="327"/>
                </a:lnTo>
                <a:lnTo>
                  <a:pt x="10080" y="380"/>
                </a:lnTo>
                <a:lnTo>
                  <a:pt x="10006" y="431"/>
                </a:lnTo>
                <a:lnTo>
                  <a:pt x="9923" y="481"/>
                </a:lnTo>
                <a:lnTo>
                  <a:pt x="9831" y="530"/>
                </a:lnTo>
                <a:lnTo>
                  <a:pt x="9730" y="577"/>
                </a:lnTo>
                <a:lnTo>
                  <a:pt x="9621" y="622"/>
                </a:lnTo>
                <a:lnTo>
                  <a:pt x="9503" y="666"/>
                </a:lnTo>
                <a:lnTo>
                  <a:pt x="9378" y="709"/>
                </a:lnTo>
                <a:lnTo>
                  <a:pt x="9245" y="749"/>
                </a:lnTo>
                <a:lnTo>
                  <a:pt x="9105" y="787"/>
                </a:lnTo>
                <a:lnTo>
                  <a:pt x="8958" y="823"/>
                </a:lnTo>
                <a:lnTo>
                  <a:pt x="8805" y="857"/>
                </a:lnTo>
                <a:lnTo>
                  <a:pt x="8646" y="888"/>
                </a:lnTo>
                <a:lnTo>
                  <a:pt x="8481" y="917"/>
                </a:lnTo>
                <a:lnTo>
                  <a:pt x="8312" y="944"/>
                </a:lnTo>
                <a:lnTo>
                  <a:pt x="8138" y="967"/>
                </a:lnTo>
                <a:lnTo>
                  <a:pt x="7959" y="989"/>
                </a:lnTo>
                <a:lnTo>
                  <a:pt x="7777" y="1007"/>
                </a:lnTo>
                <a:lnTo>
                  <a:pt x="7592" y="1023"/>
                </a:lnTo>
                <a:lnTo>
                  <a:pt x="7405" y="1036"/>
                </a:lnTo>
                <a:lnTo>
                  <a:pt x="7215" y="1046"/>
                </a:lnTo>
                <a:lnTo>
                  <a:pt x="7023" y="1053"/>
                </a:lnTo>
                <a:lnTo>
                  <a:pt x="6831" y="1058"/>
                </a:lnTo>
                <a:lnTo>
                  <a:pt x="6638" y="1059"/>
                </a:lnTo>
                <a:lnTo>
                  <a:pt x="4531" y="1059"/>
                </a:lnTo>
                <a:lnTo>
                  <a:pt x="4342" y="1058"/>
                </a:lnTo>
                <a:lnTo>
                  <a:pt x="4153" y="1053"/>
                </a:lnTo>
                <a:lnTo>
                  <a:pt x="3966" y="1046"/>
                </a:lnTo>
                <a:lnTo>
                  <a:pt x="3780" y="1037"/>
                </a:lnTo>
                <a:lnTo>
                  <a:pt x="3596" y="1024"/>
                </a:lnTo>
                <a:lnTo>
                  <a:pt x="3414" y="1009"/>
                </a:lnTo>
                <a:lnTo>
                  <a:pt x="3235" y="991"/>
                </a:lnTo>
                <a:lnTo>
                  <a:pt x="3060" y="971"/>
                </a:lnTo>
                <a:lnTo>
                  <a:pt x="2889" y="948"/>
                </a:lnTo>
                <a:lnTo>
                  <a:pt x="2722" y="923"/>
                </a:lnTo>
                <a:lnTo>
                  <a:pt x="2559" y="895"/>
                </a:lnTo>
                <a:lnTo>
                  <a:pt x="2402" y="865"/>
                </a:lnTo>
                <a:lnTo>
                  <a:pt x="2251" y="832"/>
                </a:lnTo>
                <a:lnTo>
                  <a:pt x="2105" y="797"/>
                </a:lnTo>
                <a:lnTo>
                  <a:pt x="1966" y="761"/>
                </a:lnTo>
                <a:lnTo>
                  <a:pt x="1834" y="722"/>
                </a:lnTo>
                <a:lnTo>
                  <a:pt x="1708" y="681"/>
                </a:lnTo>
                <a:lnTo>
                  <a:pt x="1590" y="639"/>
                </a:lnTo>
                <a:lnTo>
                  <a:pt x="1480" y="595"/>
                </a:lnTo>
                <a:lnTo>
                  <a:pt x="1378" y="549"/>
                </a:lnTo>
                <a:lnTo>
                  <a:pt x="1284" y="502"/>
                </a:lnTo>
                <a:lnTo>
                  <a:pt x="1199" y="453"/>
                </a:lnTo>
                <a:lnTo>
                  <a:pt x="1122" y="404"/>
                </a:lnTo>
                <a:lnTo>
                  <a:pt x="1055" y="353"/>
                </a:lnTo>
                <a:lnTo>
                  <a:pt x="0" y="353"/>
                </a:lnTo>
                <a:lnTo>
                  <a:pt x="1897" y="0"/>
                </a:lnTo>
                <a:lnTo>
                  <a:pt x="4215" y="353"/>
                </a:lnTo>
                <a:lnTo>
                  <a:pt x="3162" y="353"/>
                </a:lnTo>
                <a:lnTo>
                  <a:pt x="3231" y="405"/>
                </a:lnTo>
                <a:lnTo>
                  <a:pt x="3309" y="455"/>
                </a:lnTo>
                <a:lnTo>
                  <a:pt x="3396" y="505"/>
                </a:lnTo>
                <a:lnTo>
                  <a:pt x="3493" y="552"/>
                </a:lnTo>
                <a:lnTo>
                  <a:pt x="3597" y="599"/>
                </a:lnTo>
                <a:lnTo>
                  <a:pt x="3710" y="644"/>
                </a:lnTo>
                <a:lnTo>
                  <a:pt x="3832" y="687"/>
                </a:lnTo>
                <a:lnTo>
                  <a:pt x="3960" y="728"/>
                </a:lnTo>
                <a:lnTo>
                  <a:pt x="4096" y="767"/>
                </a:lnTo>
                <a:lnTo>
                  <a:pt x="4239" y="804"/>
                </a:lnTo>
                <a:lnTo>
                  <a:pt x="4389" y="839"/>
                </a:lnTo>
                <a:lnTo>
                  <a:pt x="4545" y="872"/>
                </a:lnTo>
                <a:lnTo>
                  <a:pt x="4706" y="902"/>
                </a:lnTo>
                <a:lnTo>
                  <a:pt x="4873" y="930"/>
                </a:lnTo>
                <a:lnTo>
                  <a:pt x="5044" y="955"/>
                </a:lnTo>
                <a:lnTo>
                  <a:pt x="5220" y="978"/>
                </a:lnTo>
                <a:lnTo>
                  <a:pt x="5400" y="998"/>
                </a:lnTo>
                <a:lnTo>
                  <a:pt x="5583" y="1015"/>
                </a:lnTo>
                <a:lnTo>
                  <a:pt x="5585" y="1015"/>
                </a:lnTo>
                <a:lnTo>
                  <a:pt x="5764" y="998"/>
                </a:lnTo>
                <a:lnTo>
                  <a:pt x="5941" y="979"/>
                </a:lnTo>
                <a:lnTo>
                  <a:pt x="6113" y="957"/>
                </a:lnTo>
                <a:lnTo>
                  <a:pt x="6282" y="932"/>
                </a:lnTo>
                <a:lnTo>
                  <a:pt x="6446" y="905"/>
                </a:lnTo>
                <a:lnTo>
                  <a:pt x="6605" y="876"/>
                </a:lnTo>
                <a:lnTo>
                  <a:pt x="6758" y="844"/>
                </a:lnTo>
                <a:lnTo>
                  <a:pt x="6906" y="810"/>
                </a:lnTo>
                <a:lnTo>
                  <a:pt x="7047" y="774"/>
                </a:lnTo>
                <a:lnTo>
                  <a:pt x="7182" y="736"/>
                </a:lnTo>
                <a:lnTo>
                  <a:pt x="7309" y="696"/>
                </a:lnTo>
                <a:lnTo>
                  <a:pt x="7430" y="654"/>
                </a:lnTo>
                <a:lnTo>
                  <a:pt x="7543" y="611"/>
                </a:lnTo>
                <a:lnTo>
                  <a:pt x="7648" y="566"/>
                </a:lnTo>
                <a:lnTo>
                  <a:pt x="7745" y="519"/>
                </a:lnTo>
                <a:lnTo>
                  <a:pt x="7833" y="471"/>
                </a:lnTo>
                <a:lnTo>
                  <a:pt x="7913" y="422"/>
                </a:lnTo>
                <a:lnTo>
                  <a:pt x="7983" y="372"/>
                </a:lnTo>
                <a:lnTo>
                  <a:pt x="8045" y="320"/>
                </a:lnTo>
                <a:lnTo>
                  <a:pt x="8098" y="268"/>
                </a:lnTo>
                <a:lnTo>
                  <a:pt x="8141" y="216"/>
                </a:lnTo>
                <a:lnTo>
                  <a:pt x="8175" y="162"/>
                </a:lnTo>
                <a:lnTo>
                  <a:pt x="8199" y="108"/>
                </a:lnTo>
                <a:lnTo>
                  <a:pt x="8213" y="54"/>
                </a:lnTo>
                <a:lnTo>
                  <a:pt x="8218" y="0"/>
                </a:lnTo>
                <a:lnTo>
                  <a:pt x="10325" y="0"/>
                </a:lnTo>
                <a:moveTo>
                  <a:pt x="10325" y="0"/>
                </a:moveTo>
                <a:lnTo>
                  <a:pt x="10320" y="55"/>
                </a:lnTo>
                <a:lnTo>
                  <a:pt x="10305" y="111"/>
                </a:lnTo>
                <a:lnTo>
                  <a:pt x="10280" y="166"/>
                </a:lnTo>
                <a:lnTo>
                  <a:pt x="10244" y="220"/>
                </a:lnTo>
                <a:lnTo>
                  <a:pt x="10199" y="274"/>
                </a:lnTo>
                <a:lnTo>
                  <a:pt x="10145" y="327"/>
                </a:lnTo>
                <a:lnTo>
                  <a:pt x="10080" y="380"/>
                </a:lnTo>
                <a:lnTo>
                  <a:pt x="10006" y="431"/>
                </a:lnTo>
                <a:lnTo>
                  <a:pt x="9923" y="481"/>
                </a:lnTo>
                <a:lnTo>
                  <a:pt x="9831" y="530"/>
                </a:lnTo>
                <a:lnTo>
                  <a:pt x="9730" y="577"/>
                </a:lnTo>
                <a:lnTo>
                  <a:pt x="9621" y="622"/>
                </a:lnTo>
                <a:lnTo>
                  <a:pt x="9503" y="666"/>
                </a:lnTo>
                <a:lnTo>
                  <a:pt x="9378" y="709"/>
                </a:lnTo>
                <a:lnTo>
                  <a:pt x="9245" y="749"/>
                </a:lnTo>
                <a:lnTo>
                  <a:pt x="9105" y="787"/>
                </a:lnTo>
                <a:lnTo>
                  <a:pt x="8958" y="823"/>
                </a:lnTo>
                <a:lnTo>
                  <a:pt x="8805" y="857"/>
                </a:lnTo>
                <a:lnTo>
                  <a:pt x="8646" y="888"/>
                </a:lnTo>
                <a:lnTo>
                  <a:pt x="8481" y="917"/>
                </a:lnTo>
                <a:lnTo>
                  <a:pt x="8312" y="944"/>
                </a:lnTo>
                <a:lnTo>
                  <a:pt x="8138" y="967"/>
                </a:lnTo>
                <a:lnTo>
                  <a:pt x="7959" y="989"/>
                </a:lnTo>
                <a:lnTo>
                  <a:pt x="7777" y="1007"/>
                </a:lnTo>
                <a:lnTo>
                  <a:pt x="7592" y="1023"/>
                </a:lnTo>
                <a:lnTo>
                  <a:pt x="7405" y="1036"/>
                </a:lnTo>
                <a:lnTo>
                  <a:pt x="7215" y="1046"/>
                </a:lnTo>
                <a:lnTo>
                  <a:pt x="7023" y="1053"/>
                </a:lnTo>
                <a:lnTo>
                  <a:pt x="6831" y="1058"/>
                </a:lnTo>
                <a:lnTo>
                  <a:pt x="6638" y="1059"/>
                </a:lnTo>
                <a:lnTo>
                  <a:pt x="4531" y="1059"/>
                </a:lnTo>
                <a:lnTo>
                  <a:pt x="4602" y="1059"/>
                </a:lnTo>
                <a:lnTo>
                  <a:pt x="4673" y="1058"/>
                </a:lnTo>
                <a:lnTo>
                  <a:pt x="4745" y="1057"/>
                </a:lnTo>
                <a:lnTo>
                  <a:pt x="4816" y="1056"/>
                </a:lnTo>
                <a:lnTo>
                  <a:pt x="4887" y="1054"/>
                </a:lnTo>
                <a:lnTo>
                  <a:pt x="4958" y="1052"/>
                </a:lnTo>
                <a:lnTo>
                  <a:pt x="5028" y="1049"/>
                </a:lnTo>
                <a:lnTo>
                  <a:pt x="5099" y="1046"/>
                </a:lnTo>
                <a:lnTo>
                  <a:pt x="5169" y="1043"/>
                </a:lnTo>
                <a:lnTo>
                  <a:pt x="5239" y="1039"/>
                </a:lnTo>
                <a:lnTo>
                  <a:pt x="5309" y="1035"/>
                </a:lnTo>
                <a:lnTo>
                  <a:pt x="5378" y="1031"/>
                </a:lnTo>
                <a:lnTo>
                  <a:pt x="5448" y="1026"/>
                </a:lnTo>
                <a:lnTo>
                  <a:pt x="5516" y="1020"/>
                </a:lnTo>
                <a:lnTo>
                  <a:pt x="5585" y="1015"/>
                </a:lnTo>
                <a:lnTo>
                  <a:pt x="5585" y="1015"/>
                </a:lnTo>
                <a:lnTo>
                  <a:pt x="5764" y="998"/>
                </a:lnTo>
                <a:lnTo>
                  <a:pt x="5941" y="979"/>
                </a:lnTo>
                <a:lnTo>
                  <a:pt x="6113" y="957"/>
                </a:lnTo>
                <a:lnTo>
                  <a:pt x="6282" y="932"/>
                </a:lnTo>
                <a:lnTo>
                  <a:pt x="6446" y="905"/>
                </a:lnTo>
                <a:lnTo>
                  <a:pt x="6605" y="876"/>
                </a:lnTo>
                <a:lnTo>
                  <a:pt x="6758" y="844"/>
                </a:lnTo>
                <a:lnTo>
                  <a:pt x="6906" y="810"/>
                </a:lnTo>
                <a:lnTo>
                  <a:pt x="7047" y="774"/>
                </a:lnTo>
                <a:lnTo>
                  <a:pt x="7182" y="736"/>
                </a:lnTo>
                <a:lnTo>
                  <a:pt x="7309" y="696"/>
                </a:lnTo>
                <a:lnTo>
                  <a:pt x="7430" y="654"/>
                </a:lnTo>
                <a:lnTo>
                  <a:pt x="7543" y="611"/>
                </a:lnTo>
                <a:lnTo>
                  <a:pt x="7648" y="566"/>
                </a:lnTo>
                <a:lnTo>
                  <a:pt x="7745" y="519"/>
                </a:lnTo>
                <a:lnTo>
                  <a:pt x="7833" y="471"/>
                </a:lnTo>
                <a:lnTo>
                  <a:pt x="7913" y="422"/>
                </a:lnTo>
                <a:lnTo>
                  <a:pt x="7983" y="372"/>
                </a:lnTo>
                <a:lnTo>
                  <a:pt x="8045" y="320"/>
                </a:lnTo>
                <a:lnTo>
                  <a:pt x="8098" y="268"/>
                </a:lnTo>
                <a:lnTo>
                  <a:pt x="8141" y="216"/>
                </a:lnTo>
                <a:lnTo>
                  <a:pt x="8175" y="162"/>
                </a:lnTo>
                <a:lnTo>
                  <a:pt x="8199" y="108"/>
                </a:lnTo>
                <a:lnTo>
                  <a:pt x="8213" y="54"/>
                </a:lnTo>
                <a:lnTo>
                  <a:pt x="821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2" dur="indefinite" restart="never" nodeType="tmRoot">
          <p:childTnLst>
            <p:seq>
              <p:cTn id="863" dur="indefinite" nodeType="mainSeq">
                <p:childTnLst>
                  <p:par>
                    <p:cTn id="864" dur="indefinite" fill="hold">
                      <p:stCondLst>
                        <p:cond delay="indefinite"/>
                      </p:stCondLst>
                      <p:childTnLst>
                        <p:par>
                          <p:cTn id="865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66" dur="indefinite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68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dur="indefinite" fill="hold">
                      <p:stCondLst>
                        <p:cond delay="indefinite"/>
                      </p:stCondLst>
                      <p:childTnLst>
                        <p:par>
                          <p:cTn id="87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71" dur="indefinite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7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dur="indefinite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76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dur="indefinite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879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12-1 ADJECTIVE CLAUSES:  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754200" y="1263600"/>
            <a:ext cx="7623000" cy="14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00eb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mic Sans MS"/>
              </a:rPr>
              <a:t>I have a terrific friend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mic Sans MS"/>
              </a:rPr>
              <a:t>who is very kind.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3657600" y="3494160"/>
            <a:ext cx="2189160" cy="316548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009880" y="4260960"/>
            <a:ext cx="5003640" cy="936360"/>
          </a:xfrm>
          <a:custGeom>
            <a:avLst/>
            <a:gdLst/>
            <a:ahLst/>
            <a:rect l="0" t="0" r="r" b="b"/>
            <a:pathLst>
              <a:path w="13901" h="2603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8"/>
                </a:lnTo>
                <a:cubicBezTo>
                  <a:pt x="0" y="2385"/>
                  <a:pt x="216" y="2602"/>
                  <a:pt x="433" y="2602"/>
                </a:cubicBezTo>
                <a:lnTo>
                  <a:pt x="13466" y="2602"/>
                </a:lnTo>
                <a:cubicBezTo>
                  <a:pt x="13683" y="2602"/>
                  <a:pt x="13900" y="2385"/>
                  <a:pt x="13900" y="2168"/>
                </a:cubicBezTo>
                <a:lnTo>
                  <a:pt x="13900" y="433"/>
                </a:lnTo>
                <a:cubicBezTo>
                  <a:pt x="13900" y="216"/>
                  <a:pt x="13683" y="0"/>
                  <a:pt x="13466" y="0"/>
                </a:cubicBezTo>
                <a:lnTo>
                  <a:pt x="433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"/>
          <p:cNvSpPr/>
          <p:nvPr/>
        </p:nvSpPr>
        <p:spPr>
          <a:xfrm>
            <a:off x="1003320" y="13651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11-10 CPITALIZATION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12-1 ADJECTIVE CLAUSES:  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464760" y="1760400"/>
            <a:ext cx="60940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(a) I have a     </a:t>
            </a:r>
            <a:r>
              <a:rPr b="1" lang="en-US" sz="3200" spc="-1" strike="noStrike">
                <a:solidFill>
                  <a:srgbClr val="2b8525"/>
                </a:solidFill>
                <a:latin typeface="Arial"/>
              </a:rPr>
              <a:t>terrific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3041640" y="1211400"/>
            <a:ext cx="33750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adjective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+ 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 rot="16200000">
            <a:off x="3685320" y="1111680"/>
            <a:ext cx="282600" cy="1617480"/>
          </a:xfrm>
          <a:custGeom>
            <a:avLst/>
            <a:gdLst/>
            <a:ahLst/>
            <a:rect l="0" t="0" r="r" b="b"/>
            <a:pathLst>
              <a:path w="787" h="4495">
                <a:moveTo>
                  <a:pt x="0" y="0"/>
                </a:moveTo>
                <a:cubicBezTo>
                  <a:pt x="393" y="0"/>
                  <a:pt x="786" y="187"/>
                  <a:pt x="786" y="374"/>
                </a:cubicBezTo>
                <a:lnTo>
                  <a:pt x="786" y="4119"/>
                </a:lnTo>
                <a:cubicBezTo>
                  <a:pt x="786" y="4306"/>
                  <a:pt x="393" y="4494"/>
                  <a:pt x="0" y="4494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7"/>
          <p:cNvSpPr/>
          <p:nvPr/>
        </p:nvSpPr>
        <p:spPr>
          <a:xfrm rot="16200000">
            <a:off x="5707800" y="1327320"/>
            <a:ext cx="282600" cy="1185840"/>
          </a:xfrm>
          <a:custGeom>
            <a:avLst/>
            <a:gdLst/>
            <a:ahLst/>
            <a:rect l="0" t="0" r="r" b="b"/>
            <a:pathLst>
              <a:path w="787" h="3296">
                <a:moveTo>
                  <a:pt x="0" y="0"/>
                </a:moveTo>
                <a:cubicBezTo>
                  <a:pt x="393" y="0"/>
                  <a:pt x="786" y="137"/>
                  <a:pt x="786" y="274"/>
                </a:cubicBezTo>
                <a:lnTo>
                  <a:pt x="786" y="3020"/>
                </a:lnTo>
                <a:cubicBezTo>
                  <a:pt x="786" y="3157"/>
                  <a:pt x="393" y="3295"/>
                  <a:pt x="0" y="3295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8"/>
          <p:cNvSpPr/>
          <p:nvPr/>
        </p:nvSpPr>
        <p:spPr>
          <a:xfrm>
            <a:off x="459000" y="3013200"/>
            <a:ext cx="60494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(b) I have a   </a:t>
            </a:r>
            <a:r>
              <a:rPr b="1" lang="en-US" sz="3200" spc="-1" strike="noStrike">
                <a:solidFill>
                  <a:srgbClr val="2b8525"/>
                </a:solidFill>
                <a:latin typeface="Arial"/>
              </a:rPr>
              <a:t>thoughtful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9"/>
          <p:cNvSpPr/>
          <p:nvPr/>
        </p:nvSpPr>
        <p:spPr>
          <a:xfrm>
            <a:off x="3022560" y="2478240"/>
            <a:ext cx="33750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adjective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+ 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10"/>
          <p:cNvSpPr/>
          <p:nvPr/>
        </p:nvSpPr>
        <p:spPr>
          <a:xfrm rot="16200000">
            <a:off x="3806640" y="2071080"/>
            <a:ext cx="273240" cy="2222640"/>
          </a:xfrm>
          <a:custGeom>
            <a:avLst/>
            <a:gdLst/>
            <a:ahLst/>
            <a:rect l="0" t="0" r="r" b="b"/>
            <a:pathLst>
              <a:path w="761" h="6176">
                <a:moveTo>
                  <a:pt x="0" y="0"/>
                </a:moveTo>
                <a:cubicBezTo>
                  <a:pt x="380" y="0"/>
                  <a:pt x="760" y="257"/>
                  <a:pt x="760" y="514"/>
                </a:cubicBezTo>
                <a:lnTo>
                  <a:pt x="760" y="5660"/>
                </a:lnTo>
                <a:cubicBezTo>
                  <a:pt x="760" y="5917"/>
                  <a:pt x="380" y="6175"/>
                  <a:pt x="0" y="6175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1"/>
          <p:cNvSpPr/>
          <p:nvPr/>
        </p:nvSpPr>
        <p:spPr>
          <a:xfrm rot="16200000">
            <a:off x="5688720" y="2594160"/>
            <a:ext cx="282600" cy="1185840"/>
          </a:xfrm>
          <a:custGeom>
            <a:avLst/>
            <a:gdLst/>
            <a:ahLst/>
            <a:rect l="0" t="0" r="r" b="b"/>
            <a:pathLst>
              <a:path w="787" h="3296">
                <a:moveTo>
                  <a:pt x="0" y="0"/>
                </a:moveTo>
                <a:cubicBezTo>
                  <a:pt x="393" y="0"/>
                  <a:pt x="786" y="137"/>
                  <a:pt x="786" y="274"/>
                </a:cubicBezTo>
                <a:lnTo>
                  <a:pt x="786" y="3020"/>
                </a:lnTo>
                <a:cubicBezTo>
                  <a:pt x="786" y="3157"/>
                  <a:pt x="393" y="3295"/>
                  <a:pt x="0" y="3295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2"/>
          <p:cNvSpPr/>
          <p:nvPr/>
        </p:nvSpPr>
        <p:spPr>
          <a:xfrm>
            <a:off x="2118240" y="4410000"/>
            <a:ext cx="48074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2b8525"/>
                </a:solidFill>
                <a:latin typeface="Arial"/>
              </a:rPr>
              <a:t>adjective</a:t>
            </a:r>
            <a:r>
              <a:rPr b="1" i="1" lang="en-US" sz="3200" spc="-1" strike="noStrike">
                <a:solidFill>
                  <a:srgbClr val="2b8525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modifies 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0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dur="indefinite" nodeType="after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dur="indefinite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dur="indefinite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dur="indefinite" fill="hold">
                      <p:stCondLst>
                        <p:cond delay="indefinite"/>
                      </p:stCondLst>
                      <p:childTnLst>
                        <p:par>
                          <p:cTn id="2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2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dur="indefinite" nodeType="after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dur="indefinite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dur="indefinite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dur="indefinite" fill="hold">
                      <p:stCondLst>
                        <p:cond delay="indefinite"/>
                      </p:stCondLst>
                      <p:childTnLst>
                        <p:par>
                          <p:cTn id="4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2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dur="indefinite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2637000" y="4311720"/>
            <a:ext cx="3919320" cy="2022480"/>
          </a:xfrm>
          <a:custGeom>
            <a:avLst/>
            <a:gdLst/>
            <a:ahLst/>
            <a:rect l="0" t="0" r="r" b="b"/>
            <a:pathLst>
              <a:path w="10889" h="5619">
                <a:moveTo>
                  <a:pt x="936" y="0"/>
                </a:moveTo>
                <a:cubicBezTo>
                  <a:pt x="468" y="0"/>
                  <a:pt x="0" y="468"/>
                  <a:pt x="0" y="936"/>
                </a:cubicBezTo>
                <a:lnTo>
                  <a:pt x="0" y="4682"/>
                </a:lnTo>
                <a:cubicBezTo>
                  <a:pt x="0" y="5150"/>
                  <a:pt x="468" y="5618"/>
                  <a:pt x="936" y="5618"/>
                </a:cubicBezTo>
                <a:lnTo>
                  <a:pt x="9951" y="5618"/>
                </a:lnTo>
                <a:cubicBezTo>
                  <a:pt x="10419" y="5618"/>
                  <a:pt x="10888" y="5150"/>
                  <a:pt x="10888" y="4682"/>
                </a:cubicBezTo>
                <a:lnTo>
                  <a:pt x="10888" y="936"/>
                </a:lnTo>
                <a:cubicBezTo>
                  <a:pt x="10888" y="468"/>
                  <a:pt x="10419" y="0"/>
                  <a:pt x="9951" y="0"/>
                </a:cubicBezTo>
                <a:lnTo>
                  <a:pt x="936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1003320" y="13651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11-10 CPITALIZATION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12-1 ADJECTIVE CLAUSES:  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459000" y="3013200"/>
            <a:ext cx="60494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(b) I have a   </a:t>
            </a:r>
            <a:r>
              <a:rPr b="1" lang="en-US" sz="3200" spc="-1" strike="noStrike">
                <a:solidFill>
                  <a:srgbClr val="2b8525"/>
                </a:solidFill>
                <a:latin typeface="Arial"/>
              </a:rPr>
              <a:t>thoughtful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3022560" y="2478240"/>
            <a:ext cx="33750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adjective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+ 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 rot="16200000">
            <a:off x="5688720" y="2594160"/>
            <a:ext cx="282600" cy="1185840"/>
          </a:xfrm>
          <a:custGeom>
            <a:avLst/>
            <a:gdLst/>
            <a:ahLst/>
            <a:rect l="0" t="0" r="r" b="b"/>
            <a:pathLst>
              <a:path w="787" h="3296">
                <a:moveTo>
                  <a:pt x="0" y="0"/>
                </a:moveTo>
                <a:cubicBezTo>
                  <a:pt x="393" y="0"/>
                  <a:pt x="786" y="137"/>
                  <a:pt x="786" y="274"/>
                </a:cubicBezTo>
                <a:lnTo>
                  <a:pt x="786" y="3020"/>
                </a:lnTo>
                <a:cubicBezTo>
                  <a:pt x="786" y="3157"/>
                  <a:pt x="393" y="3295"/>
                  <a:pt x="0" y="3295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7"/>
          <p:cNvSpPr/>
          <p:nvPr/>
        </p:nvSpPr>
        <p:spPr>
          <a:xfrm>
            <a:off x="2670480" y="4362480"/>
            <a:ext cx="370116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2b8525"/>
                </a:solidFill>
                <a:latin typeface="Arial"/>
              </a:rPr>
              <a:t>adjective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      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3373560" y="5019840"/>
            <a:ext cx="2428920" cy="477720"/>
          </a:xfrm>
          <a:custGeom>
            <a:avLst/>
            <a:gdLst/>
            <a:ahLst/>
            <a:rect l="0" t="0" r="r" b="b"/>
            <a:pathLst>
              <a:path w="6613" h="1329">
                <a:moveTo>
                  <a:pt x="6612" y="0"/>
                </a:moveTo>
                <a:lnTo>
                  <a:pt x="6609" y="70"/>
                </a:lnTo>
                <a:lnTo>
                  <a:pt x="6599" y="139"/>
                </a:lnTo>
                <a:lnTo>
                  <a:pt x="6583" y="208"/>
                </a:lnTo>
                <a:lnTo>
                  <a:pt x="6560" y="276"/>
                </a:lnTo>
                <a:lnTo>
                  <a:pt x="6532" y="344"/>
                </a:lnTo>
                <a:lnTo>
                  <a:pt x="6496" y="410"/>
                </a:lnTo>
                <a:lnTo>
                  <a:pt x="6455" y="476"/>
                </a:lnTo>
                <a:lnTo>
                  <a:pt x="6408" y="540"/>
                </a:lnTo>
                <a:lnTo>
                  <a:pt x="6355" y="603"/>
                </a:lnTo>
                <a:lnTo>
                  <a:pt x="6296" y="664"/>
                </a:lnTo>
                <a:lnTo>
                  <a:pt x="6231" y="723"/>
                </a:lnTo>
                <a:lnTo>
                  <a:pt x="6161" y="781"/>
                </a:lnTo>
                <a:lnTo>
                  <a:pt x="6086" y="836"/>
                </a:lnTo>
                <a:lnTo>
                  <a:pt x="6006" y="889"/>
                </a:lnTo>
                <a:lnTo>
                  <a:pt x="5920" y="939"/>
                </a:lnTo>
                <a:lnTo>
                  <a:pt x="5831" y="987"/>
                </a:lnTo>
                <a:lnTo>
                  <a:pt x="5737" y="1032"/>
                </a:lnTo>
                <a:lnTo>
                  <a:pt x="5639" y="1074"/>
                </a:lnTo>
                <a:lnTo>
                  <a:pt x="5537" y="1114"/>
                </a:lnTo>
                <a:lnTo>
                  <a:pt x="5431" y="1150"/>
                </a:lnTo>
                <a:lnTo>
                  <a:pt x="5323" y="1183"/>
                </a:lnTo>
                <a:lnTo>
                  <a:pt x="5211" y="1213"/>
                </a:lnTo>
                <a:lnTo>
                  <a:pt x="5097" y="1240"/>
                </a:lnTo>
                <a:lnTo>
                  <a:pt x="4981" y="1263"/>
                </a:lnTo>
                <a:lnTo>
                  <a:pt x="4862" y="1283"/>
                </a:lnTo>
                <a:lnTo>
                  <a:pt x="4742" y="1299"/>
                </a:lnTo>
                <a:lnTo>
                  <a:pt x="4620" y="1312"/>
                </a:lnTo>
                <a:lnTo>
                  <a:pt x="4498" y="1321"/>
                </a:lnTo>
                <a:lnTo>
                  <a:pt x="4375" y="1326"/>
                </a:lnTo>
                <a:lnTo>
                  <a:pt x="4251" y="1328"/>
                </a:lnTo>
                <a:lnTo>
                  <a:pt x="2901" y="1328"/>
                </a:lnTo>
                <a:lnTo>
                  <a:pt x="2780" y="1326"/>
                </a:lnTo>
                <a:lnTo>
                  <a:pt x="2659" y="1321"/>
                </a:lnTo>
                <a:lnTo>
                  <a:pt x="2539" y="1312"/>
                </a:lnTo>
                <a:lnTo>
                  <a:pt x="2420" y="1300"/>
                </a:lnTo>
                <a:lnTo>
                  <a:pt x="2302" y="1285"/>
                </a:lnTo>
                <a:lnTo>
                  <a:pt x="2185" y="1266"/>
                </a:lnTo>
                <a:lnTo>
                  <a:pt x="2071" y="1243"/>
                </a:lnTo>
                <a:lnTo>
                  <a:pt x="1958" y="1218"/>
                </a:lnTo>
                <a:lnTo>
                  <a:pt x="1849" y="1189"/>
                </a:lnTo>
                <a:lnTo>
                  <a:pt x="1742" y="1157"/>
                </a:lnTo>
                <a:lnTo>
                  <a:pt x="1638" y="1122"/>
                </a:lnTo>
                <a:lnTo>
                  <a:pt x="1537" y="1084"/>
                </a:lnTo>
                <a:lnTo>
                  <a:pt x="1440" y="1043"/>
                </a:lnTo>
                <a:lnTo>
                  <a:pt x="1346" y="1000"/>
                </a:lnTo>
                <a:lnTo>
                  <a:pt x="1257" y="954"/>
                </a:lnTo>
                <a:lnTo>
                  <a:pt x="1172" y="905"/>
                </a:lnTo>
                <a:lnTo>
                  <a:pt x="1092" y="854"/>
                </a:lnTo>
                <a:lnTo>
                  <a:pt x="1017" y="801"/>
                </a:lnTo>
                <a:lnTo>
                  <a:pt x="946" y="745"/>
                </a:lnTo>
                <a:lnTo>
                  <a:pt x="881" y="688"/>
                </a:lnTo>
                <a:lnTo>
                  <a:pt x="821" y="629"/>
                </a:lnTo>
                <a:lnTo>
                  <a:pt x="766" y="568"/>
                </a:lnTo>
                <a:lnTo>
                  <a:pt x="717" y="506"/>
                </a:lnTo>
                <a:lnTo>
                  <a:pt x="674" y="442"/>
                </a:lnTo>
                <a:lnTo>
                  <a:pt x="0" y="442"/>
                </a:lnTo>
                <a:lnTo>
                  <a:pt x="1214" y="0"/>
                </a:lnTo>
                <a:lnTo>
                  <a:pt x="2699" y="442"/>
                </a:lnTo>
                <a:lnTo>
                  <a:pt x="2025" y="442"/>
                </a:lnTo>
                <a:lnTo>
                  <a:pt x="2069" y="507"/>
                </a:lnTo>
                <a:lnTo>
                  <a:pt x="2119" y="570"/>
                </a:lnTo>
                <a:lnTo>
                  <a:pt x="2175" y="632"/>
                </a:lnTo>
                <a:lnTo>
                  <a:pt x="2236" y="692"/>
                </a:lnTo>
                <a:lnTo>
                  <a:pt x="2303" y="751"/>
                </a:lnTo>
                <a:lnTo>
                  <a:pt x="2376" y="807"/>
                </a:lnTo>
                <a:lnTo>
                  <a:pt x="2453" y="861"/>
                </a:lnTo>
                <a:lnTo>
                  <a:pt x="2536" y="913"/>
                </a:lnTo>
                <a:lnTo>
                  <a:pt x="2623" y="962"/>
                </a:lnTo>
                <a:lnTo>
                  <a:pt x="2715" y="1008"/>
                </a:lnTo>
                <a:lnTo>
                  <a:pt x="2811" y="1052"/>
                </a:lnTo>
                <a:lnTo>
                  <a:pt x="2910" y="1093"/>
                </a:lnTo>
                <a:lnTo>
                  <a:pt x="3014" y="1131"/>
                </a:lnTo>
                <a:lnTo>
                  <a:pt x="3121" y="1166"/>
                </a:lnTo>
                <a:lnTo>
                  <a:pt x="3230" y="1198"/>
                </a:lnTo>
                <a:lnTo>
                  <a:pt x="3343" y="1226"/>
                </a:lnTo>
                <a:lnTo>
                  <a:pt x="3458" y="1251"/>
                </a:lnTo>
                <a:lnTo>
                  <a:pt x="3576" y="1273"/>
                </a:lnTo>
                <a:lnTo>
                  <a:pt x="3576" y="1273"/>
                </a:lnTo>
                <a:lnTo>
                  <a:pt x="3691" y="1251"/>
                </a:lnTo>
                <a:lnTo>
                  <a:pt x="3804" y="1227"/>
                </a:lnTo>
                <a:lnTo>
                  <a:pt x="3915" y="1199"/>
                </a:lnTo>
                <a:lnTo>
                  <a:pt x="4023" y="1169"/>
                </a:lnTo>
                <a:lnTo>
                  <a:pt x="4128" y="1135"/>
                </a:lnTo>
                <a:lnTo>
                  <a:pt x="4230" y="1098"/>
                </a:lnTo>
                <a:lnTo>
                  <a:pt x="4328" y="1058"/>
                </a:lnTo>
                <a:lnTo>
                  <a:pt x="4422" y="1016"/>
                </a:lnTo>
                <a:lnTo>
                  <a:pt x="4513" y="971"/>
                </a:lnTo>
                <a:lnTo>
                  <a:pt x="4599" y="923"/>
                </a:lnTo>
                <a:lnTo>
                  <a:pt x="4681" y="873"/>
                </a:lnTo>
                <a:lnTo>
                  <a:pt x="4758" y="821"/>
                </a:lnTo>
                <a:lnTo>
                  <a:pt x="4830" y="766"/>
                </a:lnTo>
                <a:lnTo>
                  <a:pt x="4898" y="709"/>
                </a:lnTo>
                <a:lnTo>
                  <a:pt x="4960" y="651"/>
                </a:lnTo>
                <a:lnTo>
                  <a:pt x="5016" y="591"/>
                </a:lnTo>
                <a:lnTo>
                  <a:pt x="5067" y="529"/>
                </a:lnTo>
                <a:lnTo>
                  <a:pt x="5113" y="466"/>
                </a:lnTo>
                <a:lnTo>
                  <a:pt x="5152" y="402"/>
                </a:lnTo>
                <a:lnTo>
                  <a:pt x="5186" y="336"/>
                </a:lnTo>
                <a:lnTo>
                  <a:pt x="5214" y="270"/>
                </a:lnTo>
                <a:lnTo>
                  <a:pt x="5235" y="203"/>
                </a:lnTo>
                <a:lnTo>
                  <a:pt x="5251" y="136"/>
                </a:lnTo>
                <a:lnTo>
                  <a:pt x="5260" y="68"/>
                </a:lnTo>
                <a:lnTo>
                  <a:pt x="5263" y="0"/>
                </a:lnTo>
                <a:lnTo>
                  <a:pt x="6612" y="0"/>
                </a:lnTo>
                <a:moveTo>
                  <a:pt x="6612" y="0"/>
                </a:moveTo>
                <a:lnTo>
                  <a:pt x="6609" y="70"/>
                </a:lnTo>
                <a:lnTo>
                  <a:pt x="6599" y="139"/>
                </a:lnTo>
                <a:lnTo>
                  <a:pt x="6583" y="208"/>
                </a:lnTo>
                <a:lnTo>
                  <a:pt x="6560" y="276"/>
                </a:lnTo>
                <a:lnTo>
                  <a:pt x="6532" y="344"/>
                </a:lnTo>
                <a:lnTo>
                  <a:pt x="6496" y="410"/>
                </a:lnTo>
                <a:lnTo>
                  <a:pt x="6455" y="476"/>
                </a:lnTo>
                <a:lnTo>
                  <a:pt x="6408" y="540"/>
                </a:lnTo>
                <a:lnTo>
                  <a:pt x="6355" y="603"/>
                </a:lnTo>
                <a:lnTo>
                  <a:pt x="6296" y="664"/>
                </a:lnTo>
                <a:lnTo>
                  <a:pt x="6231" y="723"/>
                </a:lnTo>
                <a:lnTo>
                  <a:pt x="6161" y="781"/>
                </a:lnTo>
                <a:lnTo>
                  <a:pt x="6086" y="836"/>
                </a:lnTo>
                <a:lnTo>
                  <a:pt x="6006" y="889"/>
                </a:lnTo>
                <a:lnTo>
                  <a:pt x="5920" y="939"/>
                </a:lnTo>
                <a:lnTo>
                  <a:pt x="5831" y="987"/>
                </a:lnTo>
                <a:lnTo>
                  <a:pt x="5737" y="1032"/>
                </a:lnTo>
                <a:lnTo>
                  <a:pt x="5639" y="1074"/>
                </a:lnTo>
                <a:lnTo>
                  <a:pt x="5537" y="1114"/>
                </a:lnTo>
                <a:lnTo>
                  <a:pt x="5431" y="1150"/>
                </a:lnTo>
                <a:lnTo>
                  <a:pt x="5323" y="1183"/>
                </a:lnTo>
                <a:lnTo>
                  <a:pt x="5211" y="1213"/>
                </a:lnTo>
                <a:lnTo>
                  <a:pt x="5097" y="1240"/>
                </a:lnTo>
                <a:lnTo>
                  <a:pt x="4981" y="1263"/>
                </a:lnTo>
                <a:lnTo>
                  <a:pt x="4862" y="1283"/>
                </a:lnTo>
                <a:lnTo>
                  <a:pt x="4742" y="1299"/>
                </a:lnTo>
                <a:lnTo>
                  <a:pt x="4620" y="1312"/>
                </a:lnTo>
                <a:lnTo>
                  <a:pt x="4498" y="1321"/>
                </a:lnTo>
                <a:lnTo>
                  <a:pt x="4375" y="1326"/>
                </a:lnTo>
                <a:lnTo>
                  <a:pt x="4251" y="1328"/>
                </a:lnTo>
                <a:lnTo>
                  <a:pt x="2901" y="1328"/>
                </a:lnTo>
                <a:lnTo>
                  <a:pt x="2947" y="1328"/>
                </a:lnTo>
                <a:lnTo>
                  <a:pt x="2992" y="1327"/>
                </a:lnTo>
                <a:lnTo>
                  <a:pt x="3038" y="1326"/>
                </a:lnTo>
                <a:lnTo>
                  <a:pt x="3083" y="1324"/>
                </a:lnTo>
                <a:lnTo>
                  <a:pt x="3129" y="1322"/>
                </a:lnTo>
                <a:lnTo>
                  <a:pt x="3174" y="1319"/>
                </a:lnTo>
                <a:lnTo>
                  <a:pt x="3220" y="1316"/>
                </a:lnTo>
                <a:lnTo>
                  <a:pt x="3265" y="1312"/>
                </a:lnTo>
                <a:lnTo>
                  <a:pt x="3310" y="1308"/>
                </a:lnTo>
                <a:lnTo>
                  <a:pt x="3355" y="1303"/>
                </a:lnTo>
                <a:lnTo>
                  <a:pt x="3399" y="1298"/>
                </a:lnTo>
                <a:lnTo>
                  <a:pt x="3444" y="1292"/>
                </a:lnTo>
                <a:lnTo>
                  <a:pt x="3488" y="1286"/>
                </a:lnTo>
                <a:lnTo>
                  <a:pt x="3532" y="1280"/>
                </a:lnTo>
                <a:lnTo>
                  <a:pt x="3576" y="1273"/>
                </a:lnTo>
                <a:lnTo>
                  <a:pt x="3576" y="1273"/>
                </a:lnTo>
                <a:lnTo>
                  <a:pt x="3691" y="1251"/>
                </a:lnTo>
                <a:lnTo>
                  <a:pt x="3804" y="1227"/>
                </a:lnTo>
                <a:lnTo>
                  <a:pt x="3915" y="1199"/>
                </a:lnTo>
                <a:lnTo>
                  <a:pt x="4023" y="1169"/>
                </a:lnTo>
                <a:lnTo>
                  <a:pt x="4128" y="1135"/>
                </a:lnTo>
                <a:lnTo>
                  <a:pt x="4230" y="1098"/>
                </a:lnTo>
                <a:lnTo>
                  <a:pt x="4328" y="1058"/>
                </a:lnTo>
                <a:lnTo>
                  <a:pt x="4422" y="1016"/>
                </a:lnTo>
                <a:lnTo>
                  <a:pt x="4513" y="971"/>
                </a:lnTo>
                <a:lnTo>
                  <a:pt x="4599" y="923"/>
                </a:lnTo>
                <a:lnTo>
                  <a:pt x="4681" y="873"/>
                </a:lnTo>
                <a:lnTo>
                  <a:pt x="4758" y="821"/>
                </a:lnTo>
                <a:lnTo>
                  <a:pt x="4830" y="766"/>
                </a:lnTo>
                <a:lnTo>
                  <a:pt x="4898" y="709"/>
                </a:lnTo>
                <a:lnTo>
                  <a:pt x="4960" y="651"/>
                </a:lnTo>
                <a:lnTo>
                  <a:pt x="5016" y="591"/>
                </a:lnTo>
                <a:lnTo>
                  <a:pt x="5067" y="529"/>
                </a:lnTo>
                <a:lnTo>
                  <a:pt x="5113" y="466"/>
                </a:lnTo>
                <a:lnTo>
                  <a:pt x="5152" y="402"/>
                </a:lnTo>
                <a:lnTo>
                  <a:pt x="5186" y="336"/>
                </a:lnTo>
                <a:lnTo>
                  <a:pt x="5214" y="270"/>
                </a:lnTo>
                <a:lnTo>
                  <a:pt x="5235" y="203"/>
                </a:lnTo>
                <a:lnTo>
                  <a:pt x="5251" y="136"/>
                </a:lnTo>
                <a:lnTo>
                  <a:pt x="5260" y="68"/>
                </a:lnTo>
                <a:lnTo>
                  <a:pt x="526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9"/>
          <p:cNvSpPr/>
          <p:nvPr/>
        </p:nvSpPr>
        <p:spPr>
          <a:xfrm>
            <a:off x="3748680" y="5626080"/>
            <a:ext cx="18511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(usually)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464760" y="1760400"/>
            <a:ext cx="60940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(a) I have a     </a:t>
            </a:r>
            <a:r>
              <a:rPr b="1" lang="en-US" sz="3200" spc="-1" strike="noStrike">
                <a:solidFill>
                  <a:srgbClr val="2b8525"/>
                </a:solidFill>
                <a:latin typeface="Arial"/>
              </a:rPr>
              <a:t>terrific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11"/>
          <p:cNvSpPr/>
          <p:nvPr/>
        </p:nvSpPr>
        <p:spPr>
          <a:xfrm>
            <a:off x="3041640" y="1211400"/>
            <a:ext cx="337500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adjective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+ 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noun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12"/>
          <p:cNvSpPr/>
          <p:nvPr/>
        </p:nvSpPr>
        <p:spPr>
          <a:xfrm rot="16200000">
            <a:off x="3685320" y="1111680"/>
            <a:ext cx="282600" cy="1617480"/>
          </a:xfrm>
          <a:custGeom>
            <a:avLst/>
            <a:gdLst/>
            <a:ahLst/>
            <a:rect l="0" t="0" r="r" b="b"/>
            <a:pathLst>
              <a:path w="787" h="4495">
                <a:moveTo>
                  <a:pt x="0" y="0"/>
                </a:moveTo>
                <a:cubicBezTo>
                  <a:pt x="393" y="0"/>
                  <a:pt x="786" y="187"/>
                  <a:pt x="786" y="374"/>
                </a:cubicBezTo>
                <a:lnTo>
                  <a:pt x="786" y="4119"/>
                </a:lnTo>
                <a:cubicBezTo>
                  <a:pt x="786" y="4306"/>
                  <a:pt x="393" y="4494"/>
                  <a:pt x="0" y="4494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3"/>
          <p:cNvSpPr/>
          <p:nvPr/>
        </p:nvSpPr>
        <p:spPr>
          <a:xfrm rot="16200000">
            <a:off x="5707800" y="1327320"/>
            <a:ext cx="282600" cy="1185840"/>
          </a:xfrm>
          <a:custGeom>
            <a:avLst/>
            <a:gdLst/>
            <a:ahLst/>
            <a:rect l="0" t="0" r="r" b="b"/>
            <a:pathLst>
              <a:path w="787" h="3296">
                <a:moveTo>
                  <a:pt x="0" y="0"/>
                </a:moveTo>
                <a:cubicBezTo>
                  <a:pt x="393" y="0"/>
                  <a:pt x="786" y="137"/>
                  <a:pt x="786" y="274"/>
                </a:cubicBezTo>
                <a:lnTo>
                  <a:pt x="786" y="3020"/>
                </a:lnTo>
                <a:cubicBezTo>
                  <a:pt x="786" y="3157"/>
                  <a:pt x="393" y="3295"/>
                  <a:pt x="0" y="3295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4"/>
          <p:cNvSpPr/>
          <p:nvPr/>
        </p:nvSpPr>
        <p:spPr>
          <a:xfrm rot="16200000">
            <a:off x="3806640" y="2071080"/>
            <a:ext cx="273240" cy="2222640"/>
          </a:xfrm>
          <a:custGeom>
            <a:avLst/>
            <a:gdLst/>
            <a:ahLst/>
            <a:rect l="0" t="0" r="r" b="b"/>
            <a:pathLst>
              <a:path w="761" h="6176">
                <a:moveTo>
                  <a:pt x="0" y="0"/>
                </a:moveTo>
                <a:cubicBezTo>
                  <a:pt x="380" y="0"/>
                  <a:pt x="760" y="257"/>
                  <a:pt x="760" y="514"/>
                </a:cubicBezTo>
                <a:lnTo>
                  <a:pt x="760" y="5660"/>
                </a:lnTo>
                <a:cubicBezTo>
                  <a:pt x="760" y="5917"/>
                  <a:pt x="380" y="6175"/>
                  <a:pt x="0" y="6175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dur="indefinite" fill="hold">
                      <p:stCondLst>
                        <p:cond delay="0"/>
                      </p:stCondLst>
                      <p:childTnLst>
                        <p:par>
                          <p:cTn id="49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0" dur="indefinite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dur="indefinite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dur="indefinite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dur="indefinite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709640" y="5111640"/>
            <a:ext cx="6437520" cy="811440"/>
          </a:xfrm>
          <a:custGeom>
            <a:avLst/>
            <a:gdLst/>
            <a:ahLst/>
            <a:rect l="0" t="0" r="r" b="b"/>
            <a:pathLst>
              <a:path w="17884" h="2256">
                <a:moveTo>
                  <a:pt x="375" y="0"/>
                </a:moveTo>
                <a:cubicBezTo>
                  <a:pt x="187" y="0"/>
                  <a:pt x="0" y="187"/>
                  <a:pt x="0" y="375"/>
                </a:cubicBezTo>
                <a:lnTo>
                  <a:pt x="0" y="1879"/>
                </a:lnTo>
                <a:cubicBezTo>
                  <a:pt x="0" y="2067"/>
                  <a:pt x="187" y="2255"/>
                  <a:pt x="375" y="2255"/>
                </a:cubicBezTo>
                <a:lnTo>
                  <a:pt x="17507" y="2255"/>
                </a:lnTo>
                <a:cubicBezTo>
                  <a:pt x="17695" y="2255"/>
                  <a:pt x="17883" y="2067"/>
                  <a:pt x="17883" y="1879"/>
                </a:cubicBezTo>
                <a:lnTo>
                  <a:pt x="17883" y="375"/>
                </a:lnTo>
                <a:cubicBezTo>
                  <a:pt x="17883" y="187"/>
                  <a:pt x="17695" y="0"/>
                  <a:pt x="17507" y="0"/>
                </a:cubicBezTo>
                <a:lnTo>
                  <a:pt x="375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1003320" y="13651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11-10 CPITALIZATION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12-1 ADJECTIVE CLAUSES:  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462240" y="1760400"/>
            <a:ext cx="84207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(c) I have a   friend   </a:t>
            </a:r>
            <a:r>
              <a:rPr b="1" lang="en-US" sz="3200" spc="-1" strike="noStrike">
                <a:solidFill>
                  <a:srgbClr val="0101ff"/>
                </a:solidFill>
                <a:latin typeface="Arial"/>
              </a:rPr>
              <a:t>who is always cheerful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5"/>
          <p:cNvSpPr/>
          <p:nvPr/>
        </p:nvSpPr>
        <p:spPr>
          <a:xfrm>
            <a:off x="2913480" y="1211400"/>
            <a:ext cx="48884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noun +     </a:t>
            </a:r>
            <a:r>
              <a:rPr b="0" i="1" lang="en-US" sz="3200" spc="-1" strike="noStrike">
                <a:solidFill>
                  <a:srgbClr val="0101ff"/>
                </a:solidFill>
                <a:latin typeface="Arial"/>
              </a:rPr>
              <a:t>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6"/>
          <p:cNvSpPr/>
          <p:nvPr/>
        </p:nvSpPr>
        <p:spPr>
          <a:xfrm rot="16200000">
            <a:off x="3285360" y="1351440"/>
            <a:ext cx="290520" cy="1111320"/>
          </a:xfrm>
          <a:custGeom>
            <a:avLst/>
            <a:gdLst/>
            <a:ahLst/>
            <a:rect l="0" t="0" r="r" b="b"/>
            <a:pathLst>
              <a:path w="809" h="3089">
                <a:moveTo>
                  <a:pt x="0" y="0"/>
                </a:moveTo>
                <a:cubicBezTo>
                  <a:pt x="404" y="0"/>
                  <a:pt x="808" y="128"/>
                  <a:pt x="808" y="257"/>
                </a:cubicBezTo>
                <a:lnTo>
                  <a:pt x="808" y="2830"/>
                </a:lnTo>
                <a:cubicBezTo>
                  <a:pt x="808" y="2959"/>
                  <a:pt x="404" y="3088"/>
                  <a:pt x="0" y="3088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7"/>
          <p:cNvSpPr/>
          <p:nvPr/>
        </p:nvSpPr>
        <p:spPr>
          <a:xfrm rot="16200000">
            <a:off x="6370560" y="-411480"/>
            <a:ext cx="282600" cy="4664160"/>
          </a:xfrm>
          <a:custGeom>
            <a:avLst/>
            <a:gdLst/>
            <a:ahLst/>
            <a:rect l="0" t="0" r="r" b="b"/>
            <a:pathLst>
              <a:path w="787" h="12957">
                <a:moveTo>
                  <a:pt x="0" y="0"/>
                </a:moveTo>
                <a:cubicBezTo>
                  <a:pt x="393" y="0"/>
                  <a:pt x="786" y="539"/>
                  <a:pt x="786" y="1079"/>
                </a:cubicBezTo>
                <a:lnTo>
                  <a:pt x="786" y="11877"/>
                </a:lnTo>
                <a:cubicBezTo>
                  <a:pt x="786" y="12417"/>
                  <a:pt x="393" y="12956"/>
                  <a:pt x="0" y="12956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8"/>
          <p:cNvSpPr/>
          <p:nvPr/>
        </p:nvSpPr>
        <p:spPr>
          <a:xfrm>
            <a:off x="1868760" y="5175360"/>
            <a:ext cx="70858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101ff"/>
                </a:solidFill>
                <a:latin typeface="Arial"/>
              </a:rPr>
              <a:t>adjective clause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modifies noun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9"/>
          <p:cNvSpPr/>
          <p:nvPr/>
        </p:nvSpPr>
        <p:spPr>
          <a:xfrm>
            <a:off x="1003320" y="257184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11-10 CPITALIZATION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10"/>
          <p:cNvSpPr/>
          <p:nvPr/>
        </p:nvSpPr>
        <p:spPr>
          <a:xfrm>
            <a:off x="464040" y="2967120"/>
            <a:ext cx="7020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(d) I have a   friend   </a:t>
            </a:r>
            <a:r>
              <a:rPr b="1" lang="en-US" sz="3200" spc="-1" strike="noStrike">
                <a:solidFill>
                  <a:srgbClr val="0101ff"/>
                </a:solidFill>
                <a:latin typeface="Arial"/>
              </a:rPr>
              <a:t>who is a doctor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11"/>
          <p:cNvSpPr/>
          <p:nvPr/>
        </p:nvSpPr>
        <p:spPr>
          <a:xfrm>
            <a:off x="2913840" y="2430360"/>
            <a:ext cx="45500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noun +  </a:t>
            </a:r>
            <a:r>
              <a:rPr b="0" i="1" lang="en-US" sz="3200" spc="-1" strike="noStrike">
                <a:solidFill>
                  <a:srgbClr val="0101ff"/>
                </a:solidFill>
                <a:latin typeface="Arial"/>
              </a:rPr>
              <a:t>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12"/>
          <p:cNvSpPr/>
          <p:nvPr/>
        </p:nvSpPr>
        <p:spPr>
          <a:xfrm rot="16200000">
            <a:off x="3285360" y="2557800"/>
            <a:ext cx="290520" cy="1111320"/>
          </a:xfrm>
          <a:custGeom>
            <a:avLst/>
            <a:gdLst/>
            <a:ahLst/>
            <a:rect l="0" t="0" r="r" b="b"/>
            <a:pathLst>
              <a:path w="809" h="3089">
                <a:moveTo>
                  <a:pt x="0" y="0"/>
                </a:moveTo>
                <a:cubicBezTo>
                  <a:pt x="404" y="0"/>
                  <a:pt x="808" y="128"/>
                  <a:pt x="808" y="257"/>
                </a:cubicBezTo>
                <a:lnTo>
                  <a:pt x="808" y="2830"/>
                </a:lnTo>
                <a:cubicBezTo>
                  <a:pt x="808" y="2959"/>
                  <a:pt x="404" y="3088"/>
                  <a:pt x="0" y="3088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3"/>
          <p:cNvSpPr/>
          <p:nvPr/>
        </p:nvSpPr>
        <p:spPr>
          <a:xfrm rot="16200000">
            <a:off x="5685480" y="1476720"/>
            <a:ext cx="282600" cy="3300480"/>
          </a:xfrm>
          <a:custGeom>
            <a:avLst/>
            <a:gdLst/>
            <a:ahLst/>
            <a:rect l="0" t="0" r="r" b="b"/>
            <a:pathLst>
              <a:path w="787" h="9170">
                <a:moveTo>
                  <a:pt x="0" y="0"/>
                </a:moveTo>
                <a:cubicBezTo>
                  <a:pt x="393" y="0"/>
                  <a:pt x="786" y="382"/>
                  <a:pt x="786" y="764"/>
                </a:cubicBezTo>
                <a:lnTo>
                  <a:pt x="786" y="8404"/>
                </a:lnTo>
                <a:cubicBezTo>
                  <a:pt x="786" y="8786"/>
                  <a:pt x="393" y="9169"/>
                  <a:pt x="0" y="9169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4"/>
          <p:cNvSpPr/>
          <p:nvPr/>
        </p:nvSpPr>
        <p:spPr>
          <a:xfrm>
            <a:off x="1003320" y="375300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11-10 CPITALIZATION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15"/>
          <p:cNvSpPr/>
          <p:nvPr/>
        </p:nvSpPr>
        <p:spPr>
          <a:xfrm>
            <a:off x="461880" y="4148280"/>
            <a:ext cx="78328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(e) I have a   friend   </a:t>
            </a:r>
            <a:r>
              <a:rPr b="1" lang="en-US" sz="3200" spc="-1" strike="noStrike">
                <a:solidFill>
                  <a:srgbClr val="0101ff"/>
                </a:solidFill>
                <a:latin typeface="Arial"/>
              </a:rPr>
              <a:t>who lives next door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16"/>
          <p:cNvSpPr/>
          <p:nvPr/>
        </p:nvSpPr>
        <p:spPr>
          <a:xfrm rot="16200000">
            <a:off x="3285360" y="3738960"/>
            <a:ext cx="290520" cy="1111320"/>
          </a:xfrm>
          <a:custGeom>
            <a:avLst/>
            <a:gdLst/>
            <a:ahLst/>
            <a:rect l="0" t="0" r="r" b="b"/>
            <a:pathLst>
              <a:path w="809" h="3089">
                <a:moveTo>
                  <a:pt x="0" y="0"/>
                </a:moveTo>
                <a:cubicBezTo>
                  <a:pt x="404" y="0"/>
                  <a:pt x="808" y="128"/>
                  <a:pt x="808" y="257"/>
                </a:cubicBezTo>
                <a:lnTo>
                  <a:pt x="808" y="2830"/>
                </a:lnTo>
                <a:cubicBezTo>
                  <a:pt x="808" y="2959"/>
                  <a:pt x="404" y="3088"/>
                  <a:pt x="0" y="3088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7"/>
          <p:cNvSpPr/>
          <p:nvPr/>
        </p:nvSpPr>
        <p:spPr>
          <a:xfrm rot="16200000">
            <a:off x="6094440" y="2252520"/>
            <a:ext cx="282240" cy="4111560"/>
          </a:xfrm>
          <a:custGeom>
            <a:avLst/>
            <a:gdLst/>
            <a:ahLst/>
            <a:rect l="0" t="0" r="r" b="b"/>
            <a:pathLst>
              <a:path w="786" h="11423">
                <a:moveTo>
                  <a:pt x="0" y="0"/>
                </a:moveTo>
                <a:cubicBezTo>
                  <a:pt x="392" y="0"/>
                  <a:pt x="785" y="475"/>
                  <a:pt x="785" y="951"/>
                </a:cubicBezTo>
                <a:lnTo>
                  <a:pt x="785" y="10470"/>
                </a:lnTo>
                <a:cubicBezTo>
                  <a:pt x="785" y="10946"/>
                  <a:pt x="392" y="11422"/>
                  <a:pt x="0" y="11422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8"/>
          <p:cNvSpPr/>
          <p:nvPr/>
        </p:nvSpPr>
        <p:spPr>
          <a:xfrm>
            <a:off x="2914920" y="3600360"/>
            <a:ext cx="48884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noun +     </a:t>
            </a:r>
            <a:r>
              <a:rPr b="0" i="1" lang="en-US" sz="3200" spc="-1" strike="noStrike">
                <a:solidFill>
                  <a:srgbClr val="0101ff"/>
                </a:solidFill>
                <a:latin typeface="Arial"/>
              </a:rPr>
              <a:t>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dur="indefinite" fill="hold">
                      <p:stCondLst>
                        <p:cond delay="0"/>
                      </p:stCondLst>
                      <p:childTnLst>
                        <p:par>
                          <p:cTn id="6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64" dur="indefinite" nodeType="after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dur="indefinite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dur="indefinite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dur="indefinite" fill="hold">
                      <p:stCondLst>
                        <p:cond delay="indefinite"/>
                      </p:stCondLst>
                      <p:childTnLst>
                        <p:par>
                          <p:cTn id="8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1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84" dur="indefinite" nodeType="after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8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dur="indefinite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3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dur="indefinite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dur="indefinite" fill="hold">
                      <p:stCondLst>
                        <p:cond delay="indefinite"/>
                      </p:stCondLst>
                      <p:childTnLst>
                        <p:par>
                          <p:cTn id="10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1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04" dur="indefinite" nodeType="after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dur="indefinite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dur="indefinite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dur="indefinite" fill="hold">
                      <p:stCondLst>
                        <p:cond delay="indefinite"/>
                      </p:stCondLst>
                      <p:childTnLst>
                        <p:par>
                          <p:cTn id="12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21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24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1960560" y="5111640"/>
            <a:ext cx="5840280" cy="1440000"/>
          </a:xfrm>
          <a:custGeom>
            <a:avLst/>
            <a:gdLst/>
            <a:ahLst/>
            <a:rect l="0" t="0" r="r" b="b"/>
            <a:pathLst>
              <a:path w="16224" h="4001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3334"/>
                </a:lnTo>
                <a:cubicBezTo>
                  <a:pt x="0" y="3667"/>
                  <a:pt x="333" y="4000"/>
                  <a:pt x="666" y="4000"/>
                </a:cubicBezTo>
                <a:lnTo>
                  <a:pt x="15557" y="4000"/>
                </a:lnTo>
                <a:cubicBezTo>
                  <a:pt x="15890" y="4000"/>
                  <a:pt x="16223" y="3667"/>
                  <a:pt x="16223" y="3334"/>
                </a:cubicBezTo>
                <a:lnTo>
                  <a:pt x="16223" y="666"/>
                </a:lnTo>
                <a:cubicBezTo>
                  <a:pt x="16223" y="333"/>
                  <a:pt x="15890" y="0"/>
                  <a:pt x="15557" y="0"/>
                </a:cubicBezTo>
                <a:lnTo>
                  <a:pt x="666" y="0"/>
                </a:lnTo>
              </a:path>
            </a:pathLst>
          </a:custGeom>
          <a:solidFill>
            <a:srgbClr val="ffb665"/>
          </a:solidFill>
          <a:ln w="28440">
            <a:solidFill>
              <a:srgbClr val="358c3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"/>
          <p:cNvSpPr/>
          <p:nvPr/>
        </p:nvSpPr>
        <p:spPr>
          <a:xfrm>
            <a:off x="1003320" y="13651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11-10 CPITALIZATION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12-1 ADJECTIVE CLAUSES:  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462240" y="1760400"/>
            <a:ext cx="84207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(c) I have a   friend   </a:t>
            </a:r>
            <a:r>
              <a:rPr b="1" lang="en-US" sz="3200" spc="-1" strike="noStrike">
                <a:solidFill>
                  <a:srgbClr val="0101ff"/>
                </a:solidFill>
                <a:latin typeface="Arial"/>
              </a:rPr>
              <a:t>who is always cheerful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2913840" y="1211400"/>
            <a:ext cx="48880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noun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     </a:t>
            </a:r>
            <a:r>
              <a:rPr b="0" i="1" lang="en-US" sz="3200" spc="-1" strike="noStrike">
                <a:solidFill>
                  <a:srgbClr val="0101ff"/>
                </a:solidFill>
                <a:latin typeface="Arial"/>
              </a:rPr>
              <a:t>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6"/>
          <p:cNvSpPr/>
          <p:nvPr/>
        </p:nvSpPr>
        <p:spPr>
          <a:xfrm rot="16200000">
            <a:off x="3285360" y="1351440"/>
            <a:ext cx="290520" cy="1111320"/>
          </a:xfrm>
          <a:custGeom>
            <a:avLst/>
            <a:gdLst/>
            <a:ahLst/>
            <a:rect l="0" t="0" r="r" b="b"/>
            <a:pathLst>
              <a:path w="809" h="3089">
                <a:moveTo>
                  <a:pt x="0" y="0"/>
                </a:moveTo>
                <a:cubicBezTo>
                  <a:pt x="404" y="0"/>
                  <a:pt x="808" y="128"/>
                  <a:pt x="808" y="257"/>
                </a:cubicBezTo>
                <a:lnTo>
                  <a:pt x="808" y="2830"/>
                </a:lnTo>
                <a:cubicBezTo>
                  <a:pt x="808" y="2959"/>
                  <a:pt x="404" y="3088"/>
                  <a:pt x="0" y="3088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7"/>
          <p:cNvSpPr/>
          <p:nvPr/>
        </p:nvSpPr>
        <p:spPr>
          <a:xfrm rot="16200000">
            <a:off x="6370560" y="-411480"/>
            <a:ext cx="282600" cy="4664160"/>
          </a:xfrm>
          <a:custGeom>
            <a:avLst/>
            <a:gdLst/>
            <a:ahLst/>
            <a:rect l="0" t="0" r="r" b="b"/>
            <a:pathLst>
              <a:path w="787" h="12957">
                <a:moveTo>
                  <a:pt x="0" y="0"/>
                </a:moveTo>
                <a:cubicBezTo>
                  <a:pt x="393" y="0"/>
                  <a:pt x="786" y="539"/>
                  <a:pt x="786" y="1079"/>
                </a:cubicBezTo>
                <a:lnTo>
                  <a:pt x="786" y="11877"/>
                </a:lnTo>
                <a:cubicBezTo>
                  <a:pt x="786" y="12417"/>
                  <a:pt x="393" y="12956"/>
                  <a:pt x="0" y="12956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8"/>
          <p:cNvSpPr/>
          <p:nvPr/>
        </p:nvSpPr>
        <p:spPr>
          <a:xfrm>
            <a:off x="2365920" y="5162400"/>
            <a:ext cx="507744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noun       </a:t>
            </a:r>
            <a:r>
              <a:rPr b="1" lang="en-US" sz="3200" spc="-1" strike="noStrike">
                <a:solidFill>
                  <a:srgbClr val="0101ff"/>
                </a:solidFill>
                <a:latin typeface="Arial"/>
              </a:rPr>
              <a:t>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9"/>
          <p:cNvSpPr/>
          <p:nvPr/>
        </p:nvSpPr>
        <p:spPr>
          <a:xfrm>
            <a:off x="2760840" y="5743440"/>
            <a:ext cx="3794040" cy="478080"/>
          </a:xfrm>
          <a:custGeom>
            <a:avLst/>
            <a:gdLst/>
            <a:ahLst/>
            <a:rect l="0" t="0" r="r" b="b"/>
            <a:pathLst>
              <a:path w="10330" h="1330">
                <a:moveTo>
                  <a:pt x="0" y="0"/>
                </a:moveTo>
                <a:lnTo>
                  <a:pt x="5" y="70"/>
                </a:lnTo>
                <a:lnTo>
                  <a:pt x="20" y="139"/>
                </a:lnTo>
                <a:lnTo>
                  <a:pt x="45" y="208"/>
                </a:lnTo>
                <a:lnTo>
                  <a:pt x="81" y="276"/>
                </a:lnTo>
                <a:lnTo>
                  <a:pt x="126" y="344"/>
                </a:lnTo>
                <a:lnTo>
                  <a:pt x="181" y="411"/>
                </a:lnTo>
                <a:lnTo>
                  <a:pt x="245" y="476"/>
                </a:lnTo>
                <a:lnTo>
                  <a:pt x="319" y="541"/>
                </a:lnTo>
                <a:lnTo>
                  <a:pt x="402" y="603"/>
                </a:lnTo>
                <a:lnTo>
                  <a:pt x="494" y="665"/>
                </a:lnTo>
                <a:lnTo>
                  <a:pt x="595" y="724"/>
                </a:lnTo>
                <a:lnTo>
                  <a:pt x="705" y="781"/>
                </a:lnTo>
                <a:lnTo>
                  <a:pt x="822" y="836"/>
                </a:lnTo>
                <a:lnTo>
                  <a:pt x="948" y="889"/>
                </a:lnTo>
                <a:lnTo>
                  <a:pt x="1080" y="940"/>
                </a:lnTo>
                <a:lnTo>
                  <a:pt x="1221" y="988"/>
                </a:lnTo>
                <a:lnTo>
                  <a:pt x="1367" y="1033"/>
                </a:lnTo>
                <a:lnTo>
                  <a:pt x="1521" y="1075"/>
                </a:lnTo>
                <a:lnTo>
                  <a:pt x="1680" y="1115"/>
                </a:lnTo>
                <a:lnTo>
                  <a:pt x="1845" y="1151"/>
                </a:lnTo>
                <a:lnTo>
                  <a:pt x="2014" y="1184"/>
                </a:lnTo>
                <a:lnTo>
                  <a:pt x="2189" y="1214"/>
                </a:lnTo>
                <a:lnTo>
                  <a:pt x="2367" y="1241"/>
                </a:lnTo>
                <a:lnTo>
                  <a:pt x="2549" y="1264"/>
                </a:lnTo>
                <a:lnTo>
                  <a:pt x="2734" y="1284"/>
                </a:lnTo>
                <a:lnTo>
                  <a:pt x="2922" y="1300"/>
                </a:lnTo>
                <a:lnTo>
                  <a:pt x="3112" y="1313"/>
                </a:lnTo>
                <a:lnTo>
                  <a:pt x="3303" y="1322"/>
                </a:lnTo>
                <a:lnTo>
                  <a:pt x="3496" y="1327"/>
                </a:lnTo>
                <a:lnTo>
                  <a:pt x="3689" y="1329"/>
                </a:lnTo>
                <a:lnTo>
                  <a:pt x="5797" y="1329"/>
                </a:lnTo>
                <a:lnTo>
                  <a:pt x="5986" y="1327"/>
                </a:lnTo>
                <a:lnTo>
                  <a:pt x="6175" y="1322"/>
                </a:lnTo>
                <a:lnTo>
                  <a:pt x="6362" y="1313"/>
                </a:lnTo>
                <a:lnTo>
                  <a:pt x="6549" y="1301"/>
                </a:lnTo>
                <a:lnTo>
                  <a:pt x="6733" y="1286"/>
                </a:lnTo>
                <a:lnTo>
                  <a:pt x="6914" y="1267"/>
                </a:lnTo>
                <a:lnTo>
                  <a:pt x="7093" y="1244"/>
                </a:lnTo>
                <a:lnTo>
                  <a:pt x="7269" y="1219"/>
                </a:lnTo>
                <a:lnTo>
                  <a:pt x="7440" y="1190"/>
                </a:lnTo>
                <a:lnTo>
                  <a:pt x="7607" y="1158"/>
                </a:lnTo>
                <a:lnTo>
                  <a:pt x="7770" y="1123"/>
                </a:lnTo>
                <a:lnTo>
                  <a:pt x="7927" y="1085"/>
                </a:lnTo>
                <a:lnTo>
                  <a:pt x="8078" y="1044"/>
                </a:lnTo>
                <a:lnTo>
                  <a:pt x="8224" y="1001"/>
                </a:lnTo>
                <a:lnTo>
                  <a:pt x="8363" y="955"/>
                </a:lnTo>
                <a:lnTo>
                  <a:pt x="8496" y="906"/>
                </a:lnTo>
                <a:lnTo>
                  <a:pt x="8621" y="855"/>
                </a:lnTo>
                <a:lnTo>
                  <a:pt x="8739" y="802"/>
                </a:lnTo>
                <a:lnTo>
                  <a:pt x="8849" y="746"/>
                </a:lnTo>
                <a:lnTo>
                  <a:pt x="8952" y="689"/>
                </a:lnTo>
                <a:lnTo>
                  <a:pt x="9045" y="630"/>
                </a:lnTo>
                <a:lnTo>
                  <a:pt x="9131" y="569"/>
                </a:lnTo>
                <a:lnTo>
                  <a:pt x="9207" y="507"/>
                </a:lnTo>
                <a:lnTo>
                  <a:pt x="9275" y="443"/>
                </a:lnTo>
                <a:lnTo>
                  <a:pt x="10329" y="443"/>
                </a:lnTo>
                <a:lnTo>
                  <a:pt x="8432" y="0"/>
                </a:lnTo>
                <a:lnTo>
                  <a:pt x="6113" y="443"/>
                </a:lnTo>
                <a:lnTo>
                  <a:pt x="7167" y="443"/>
                </a:lnTo>
                <a:lnTo>
                  <a:pt x="7098" y="508"/>
                </a:lnTo>
                <a:lnTo>
                  <a:pt x="7020" y="571"/>
                </a:lnTo>
                <a:lnTo>
                  <a:pt x="6932" y="633"/>
                </a:lnTo>
                <a:lnTo>
                  <a:pt x="6836" y="693"/>
                </a:lnTo>
                <a:lnTo>
                  <a:pt x="6731" y="752"/>
                </a:lnTo>
                <a:lnTo>
                  <a:pt x="6618" y="808"/>
                </a:lnTo>
                <a:lnTo>
                  <a:pt x="6497" y="862"/>
                </a:lnTo>
                <a:lnTo>
                  <a:pt x="6368" y="914"/>
                </a:lnTo>
                <a:lnTo>
                  <a:pt x="6232" y="963"/>
                </a:lnTo>
                <a:lnTo>
                  <a:pt x="6088" y="1009"/>
                </a:lnTo>
                <a:lnTo>
                  <a:pt x="5939" y="1053"/>
                </a:lnTo>
                <a:lnTo>
                  <a:pt x="5783" y="1094"/>
                </a:lnTo>
                <a:lnTo>
                  <a:pt x="5621" y="1132"/>
                </a:lnTo>
                <a:lnTo>
                  <a:pt x="5454" y="1167"/>
                </a:lnTo>
                <a:lnTo>
                  <a:pt x="5283" y="1199"/>
                </a:lnTo>
                <a:lnTo>
                  <a:pt x="5107" y="1227"/>
                </a:lnTo>
                <a:lnTo>
                  <a:pt x="4927" y="1252"/>
                </a:lnTo>
                <a:lnTo>
                  <a:pt x="4743" y="1274"/>
                </a:lnTo>
                <a:lnTo>
                  <a:pt x="4743" y="1274"/>
                </a:lnTo>
                <a:lnTo>
                  <a:pt x="4563" y="1252"/>
                </a:lnTo>
                <a:lnTo>
                  <a:pt x="4386" y="1228"/>
                </a:lnTo>
                <a:lnTo>
                  <a:pt x="4214" y="1200"/>
                </a:lnTo>
                <a:lnTo>
                  <a:pt x="4045" y="1170"/>
                </a:lnTo>
                <a:lnTo>
                  <a:pt x="3881" y="1136"/>
                </a:lnTo>
                <a:lnTo>
                  <a:pt x="3722" y="1099"/>
                </a:lnTo>
                <a:lnTo>
                  <a:pt x="3569" y="1059"/>
                </a:lnTo>
                <a:lnTo>
                  <a:pt x="3421" y="1017"/>
                </a:lnTo>
                <a:lnTo>
                  <a:pt x="3280" y="971"/>
                </a:lnTo>
                <a:lnTo>
                  <a:pt x="3145" y="924"/>
                </a:lnTo>
                <a:lnTo>
                  <a:pt x="3017" y="874"/>
                </a:lnTo>
                <a:lnTo>
                  <a:pt x="2897" y="821"/>
                </a:lnTo>
                <a:lnTo>
                  <a:pt x="2784" y="767"/>
                </a:lnTo>
                <a:lnTo>
                  <a:pt x="2679" y="710"/>
                </a:lnTo>
                <a:lnTo>
                  <a:pt x="2582" y="652"/>
                </a:lnTo>
                <a:lnTo>
                  <a:pt x="2493" y="591"/>
                </a:lnTo>
                <a:lnTo>
                  <a:pt x="2414" y="530"/>
                </a:lnTo>
                <a:lnTo>
                  <a:pt x="2343" y="467"/>
                </a:lnTo>
                <a:lnTo>
                  <a:pt x="2281" y="402"/>
                </a:lnTo>
                <a:lnTo>
                  <a:pt x="2228" y="337"/>
                </a:lnTo>
                <a:lnTo>
                  <a:pt x="2185" y="270"/>
                </a:lnTo>
                <a:lnTo>
                  <a:pt x="2151" y="203"/>
                </a:lnTo>
                <a:lnTo>
                  <a:pt x="2127" y="136"/>
                </a:lnTo>
                <a:lnTo>
                  <a:pt x="2113" y="68"/>
                </a:lnTo>
                <a:lnTo>
                  <a:pt x="2108" y="0"/>
                </a:lnTo>
                <a:lnTo>
                  <a:pt x="0" y="0"/>
                </a:lnTo>
                <a:moveTo>
                  <a:pt x="0" y="0"/>
                </a:moveTo>
                <a:lnTo>
                  <a:pt x="5" y="70"/>
                </a:lnTo>
                <a:lnTo>
                  <a:pt x="20" y="139"/>
                </a:lnTo>
                <a:lnTo>
                  <a:pt x="45" y="208"/>
                </a:lnTo>
                <a:lnTo>
                  <a:pt x="81" y="276"/>
                </a:lnTo>
                <a:lnTo>
                  <a:pt x="126" y="344"/>
                </a:lnTo>
                <a:lnTo>
                  <a:pt x="181" y="411"/>
                </a:lnTo>
                <a:lnTo>
                  <a:pt x="245" y="476"/>
                </a:lnTo>
                <a:lnTo>
                  <a:pt x="319" y="541"/>
                </a:lnTo>
                <a:lnTo>
                  <a:pt x="402" y="603"/>
                </a:lnTo>
                <a:lnTo>
                  <a:pt x="494" y="665"/>
                </a:lnTo>
                <a:lnTo>
                  <a:pt x="595" y="724"/>
                </a:lnTo>
                <a:lnTo>
                  <a:pt x="705" y="781"/>
                </a:lnTo>
                <a:lnTo>
                  <a:pt x="822" y="836"/>
                </a:lnTo>
                <a:lnTo>
                  <a:pt x="948" y="889"/>
                </a:lnTo>
                <a:lnTo>
                  <a:pt x="1080" y="940"/>
                </a:lnTo>
                <a:lnTo>
                  <a:pt x="1221" y="988"/>
                </a:lnTo>
                <a:lnTo>
                  <a:pt x="1367" y="1033"/>
                </a:lnTo>
                <a:lnTo>
                  <a:pt x="1521" y="1075"/>
                </a:lnTo>
                <a:lnTo>
                  <a:pt x="1680" y="1115"/>
                </a:lnTo>
                <a:lnTo>
                  <a:pt x="1845" y="1151"/>
                </a:lnTo>
                <a:lnTo>
                  <a:pt x="2014" y="1184"/>
                </a:lnTo>
                <a:lnTo>
                  <a:pt x="2189" y="1214"/>
                </a:lnTo>
                <a:lnTo>
                  <a:pt x="2367" y="1241"/>
                </a:lnTo>
                <a:lnTo>
                  <a:pt x="2549" y="1264"/>
                </a:lnTo>
                <a:lnTo>
                  <a:pt x="2734" y="1284"/>
                </a:lnTo>
                <a:lnTo>
                  <a:pt x="2922" y="1300"/>
                </a:lnTo>
                <a:lnTo>
                  <a:pt x="3112" y="1313"/>
                </a:lnTo>
                <a:lnTo>
                  <a:pt x="3303" y="1322"/>
                </a:lnTo>
                <a:lnTo>
                  <a:pt x="3496" y="1327"/>
                </a:lnTo>
                <a:lnTo>
                  <a:pt x="3689" y="1329"/>
                </a:lnTo>
                <a:lnTo>
                  <a:pt x="5797" y="1329"/>
                </a:lnTo>
                <a:lnTo>
                  <a:pt x="5726" y="1329"/>
                </a:lnTo>
                <a:lnTo>
                  <a:pt x="5654" y="1328"/>
                </a:lnTo>
                <a:lnTo>
                  <a:pt x="5583" y="1327"/>
                </a:lnTo>
                <a:lnTo>
                  <a:pt x="5512" y="1325"/>
                </a:lnTo>
                <a:lnTo>
                  <a:pt x="5441" y="1323"/>
                </a:lnTo>
                <a:lnTo>
                  <a:pt x="5370" y="1320"/>
                </a:lnTo>
                <a:lnTo>
                  <a:pt x="5299" y="1317"/>
                </a:lnTo>
                <a:lnTo>
                  <a:pt x="5229" y="1313"/>
                </a:lnTo>
                <a:lnTo>
                  <a:pt x="5159" y="1309"/>
                </a:lnTo>
                <a:lnTo>
                  <a:pt x="5089" y="1304"/>
                </a:lnTo>
                <a:lnTo>
                  <a:pt x="5019" y="1299"/>
                </a:lnTo>
                <a:lnTo>
                  <a:pt x="4949" y="1293"/>
                </a:lnTo>
                <a:lnTo>
                  <a:pt x="4880" y="1287"/>
                </a:lnTo>
                <a:lnTo>
                  <a:pt x="4811" y="1281"/>
                </a:lnTo>
                <a:lnTo>
                  <a:pt x="4743" y="1274"/>
                </a:lnTo>
                <a:lnTo>
                  <a:pt x="4743" y="1274"/>
                </a:lnTo>
                <a:lnTo>
                  <a:pt x="4563" y="1252"/>
                </a:lnTo>
                <a:lnTo>
                  <a:pt x="4386" y="1228"/>
                </a:lnTo>
                <a:lnTo>
                  <a:pt x="4214" y="1200"/>
                </a:lnTo>
                <a:lnTo>
                  <a:pt x="4045" y="1170"/>
                </a:lnTo>
                <a:lnTo>
                  <a:pt x="3881" y="1136"/>
                </a:lnTo>
                <a:lnTo>
                  <a:pt x="3722" y="1099"/>
                </a:lnTo>
                <a:lnTo>
                  <a:pt x="3569" y="1059"/>
                </a:lnTo>
                <a:lnTo>
                  <a:pt x="3421" y="1017"/>
                </a:lnTo>
                <a:lnTo>
                  <a:pt x="3280" y="971"/>
                </a:lnTo>
                <a:lnTo>
                  <a:pt x="3145" y="924"/>
                </a:lnTo>
                <a:lnTo>
                  <a:pt x="3017" y="874"/>
                </a:lnTo>
                <a:lnTo>
                  <a:pt x="2897" y="821"/>
                </a:lnTo>
                <a:lnTo>
                  <a:pt x="2784" y="767"/>
                </a:lnTo>
                <a:lnTo>
                  <a:pt x="2679" y="710"/>
                </a:lnTo>
                <a:lnTo>
                  <a:pt x="2582" y="652"/>
                </a:lnTo>
                <a:lnTo>
                  <a:pt x="2493" y="591"/>
                </a:lnTo>
                <a:lnTo>
                  <a:pt x="2414" y="530"/>
                </a:lnTo>
                <a:lnTo>
                  <a:pt x="2343" y="467"/>
                </a:lnTo>
                <a:lnTo>
                  <a:pt x="2281" y="402"/>
                </a:lnTo>
                <a:lnTo>
                  <a:pt x="2228" y="337"/>
                </a:lnTo>
                <a:lnTo>
                  <a:pt x="2185" y="270"/>
                </a:lnTo>
                <a:lnTo>
                  <a:pt x="2151" y="203"/>
                </a:lnTo>
                <a:lnTo>
                  <a:pt x="2127" y="136"/>
                </a:lnTo>
                <a:lnTo>
                  <a:pt x="2113" y="68"/>
                </a:lnTo>
                <a:lnTo>
                  <a:pt x="210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0"/>
          <p:cNvSpPr/>
          <p:nvPr/>
        </p:nvSpPr>
        <p:spPr>
          <a:xfrm>
            <a:off x="1003320" y="257184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11-10 CPITALIZATION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11"/>
          <p:cNvSpPr/>
          <p:nvPr/>
        </p:nvSpPr>
        <p:spPr>
          <a:xfrm>
            <a:off x="464040" y="2967120"/>
            <a:ext cx="70203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(d) I have a   friend   </a:t>
            </a:r>
            <a:r>
              <a:rPr b="1" lang="en-US" sz="3200" spc="-1" strike="noStrike">
                <a:solidFill>
                  <a:srgbClr val="0101ff"/>
                </a:solidFill>
                <a:latin typeface="Arial"/>
              </a:rPr>
              <a:t>who is a doctor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12"/>
          <p:cNvSpPr/>
          <p:nvPr/>
        </p:nvSpPr>
        <p:spPr>
          <a:xfrm>
            <a:off x="2913840" y="2432160"/>
            <a:ext cx="45500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noun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  </a:t>
            </a:r>
            <a:r>
              <a:rPr b="0" i="1" lang="en-US" sz="3200" spc="-1" strike="noStrike">
                <a:solidFill>
                  <a:srgbClr val="0101ff"/>
                </a:solidFill>
                <a:latin typeface="Arial"/>
              </a:rPr>
              <a:t>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13"/>
          <p:cNvSpPr/>
          <p:nvPr/>
        </p:nvSpPr>
        <p:spPr>
          <a:xfrm rot="16200000">
            <a:off x="3285360" y="2557800"/>
            <a:ext cx="290520" cy="1111320"/>
          </a:xfrm>
          <a:custGeom>
            <a:avLst/>
            <a:gdLst/>
            <a:ahLst/>
            <a:rect l="0" t="0" r="r" b="b"/>
            <a:pathLst>
              <a:path w="809" h="3089">
                <a:moveTo>
                  <a:pt x="0" y="0"/>
                </a:moveTo>
                <a:cubicBezTo>
                  <a:pt x="404" y="0"/>
                  <a:pt x="808" y="128"/>
                  <a:pt x="808" y="257"/>
                </a:cubicBezTo>
                <a:lnTo>
                  <a:pt x="808" y="2830"/>
                </a:lnTo>
                <a:cubicBezTo>
                  <a:pt x="808" y="2959"/>
                  <a:pt x="404" y="3088"/>
                  <a:pt x="0" y="3088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4"/>
          <p:cNvSpPr/>
          <p:nvPr/>
        </p:nvSpPr>
        <p:spPr>
          <a:xfrm rot="16200000">
            <a:off x="5685480" y="1476720"/>
            <a:ext cx="282600" cy="3300480"/>
          </a:xfrm>
          <a:custGeom>
            <a:avLst/>
            <a:gdLst/>
            <a:ahLst/>
            <a:rect l="0" t="0" r="r" b="b"/>
            <a:pathLst>
              <a:path w="787" h="9170">
                <a:moveTo>
                  <a:pt x="0" y="0"/>
                </a:moveTo>
                <a:cubicBezTo>
                  <a:pt x="393" y="0"/>
                  <a:pt x="786" y="382"/>
                  <a:pt x="786" y="764"/>
                </a:cubicBezTo>
                <a:lnTo>
                  <a:pt x="786" y="8404"/>
                </a:lnTo>
                <a:cubicBezTo>
                  <a:pt x="786" y="8786"/>
                  <a:pt x="393" y="9169"/>
                  <a:pt x="0" y="9169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5"/>
          <p:cNvSpPr/>
          <p:nvPr/>
        </p:nvSpPr>
        <p:spPr>
          <a:xfrm>
            <a:off x="1003320" y="375300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11-10 CPITALIZATION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16"/>
          <p:cNvSpPr/>
          <p:nvPr/>
        </p:nvSpPr>
        <p:spPr>
          <a:xfrm>
            <a:off x="461880" y="4148280"/>
            <a:ext cx="78328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(e) I have a   friend   </a:t>
            </a:r>
            <a:r>
              <a:rPr b="1" lang="en-US" sz="3200" spc="-1" strike="noStrike">
                <a:solidFill>
                  <a:srgbClr val="0101ff"/>
                </a:solidFill>
                <a:latin typeface="Arial"/>
              </a:rPr>
              <a:t>who lives next door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17"/>
          <p:cNvSpPr/>
          <p:nvPr/>
        </p:nvSpPr>
        <p:spPr>
          <a:xfrm rot="16200000">
            <a:off x="3285360" y="3738960"/>
            <a:ext cx="290520" cy="1111320"/>
          </a:xfrm>
          <a:custGeom>
            <a:avLst/>
            <a:gdLst/>
            <a:ahLst/>
            <a:rect l="0" t="0" r="r" b="b"/>
            <a:pathLst>
              <a:path w="809" h="3089">
                <a:moveTo>
                  <a:pt x="0" y="0"/>
                </a:moveTo>
                <a:cubicBezTo>
                  <a:pt x="404" y="0"/>
                  <a:pt x="808" y="128"/>
                  <a:pt x="808" y="257"/>
                </a:cubicBezTo>
                <a:lnTo>
                  <a:pt x="808" y="2830"/>
                </a:lnTo>
                <a:cubicBezTo>
                  <a:pt x="808" y="2959"/>
                  <a:pt x="404" y="3088"/>
                  <a:pt x="0" y="3088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8"/>
          <p:cNvSpPr/>
          <p:nvPr/>
        </p:nvSpPr>
        <p:spPr>
          <a:xfrm rot="16200000">
            <a:off x="6094440" y="2252520"/>
            <a:ext cx="282240" cy="4111560"/>
          </a:xfrm>
          <a:custGeom>
            <a:avLst/>
            <a:gdLst/>
            <a:ahLst/>
            <a:rect l="0" t="0" r="r" b="b"/>
            <a:pathLst>
              <a:path w="786" h="11423">
                <a:moveTo>
                  <a:pt x="0" y="0"/>
                </a:moveTo>
                <a:cubicBezTo>
                  <a:pt x="392" y="0"/>
                  <a:pt x="785" y="475"/>
                  <a:pt x="785" y="951"/>
                </a:cubicBezTo>
                <a:lnTo>
                  <a:pt x="785" y="10470"/>
                </a:lnTo>
                <a:cubicBezTo>
                  <a:pt x="785" y="10946"/>
                  <a:pt x="392" y="11422"/>
                  <a:pt x="0" y="11422"/>
                </a:cubicBezTo>
              </a:path>
            </a:pathLst>
          </a:cu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9"/>
          <p:cNvSpPr/>
          <p:nvPr/>
        </p:nvSpPr>
        <p:spPr>
          <a:xfrm>
            <a:off x="2915280" y="3603600"/>
            <a:ext cx="48880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/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noun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i="1" lang="en-US" sz="3200" spc="-1" strike="noStrike">
                <a:solidFill>
                  <a:srgbClr val="2b8525"/>
                </a:solidFill>
                <a:latin typeface="Arial"/>
              </a:rPr>
              <a:t>     </a:t>
            </a:r>
            <a:r>
              <a:rPr b="0" i="1" lang="en-US" sz="3200" spc="-1" strike="noStrike">
                <a:solidFill>
                  <a:srgbClr val="0101ff"/>
                </a:solidFill>
                <a:latin typeface="Arial"/>
              </a:rPr>
              <a:t>adjective clause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dur="indefinite" fill="hold">
                      <p:stCondLst>
                        <p:cond delay="0"/>
                      </p:stCondLst>
                      <p:childTnLst>
                        <p:par>
                          <p:cTn id="13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31" dur="indefinite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34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dur="indefinite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162080" y="304920"/>
            <a:ext cx="7143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/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12-2 USING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 WHO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AND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WHOM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IN ADJECTIVE CLAUSES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703440" y="1201680"/>
            <a:ext cx="7470720" cy="13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300eb">
              <a:alpha val="34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mic Sans MS"/>
              </a:rPr>
              <a:t>The boy who has the phone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mic Sans MS"/>
              </a:rPr>
              <a:t>is adorable.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565440" y="3397320"/>
            <a:ext cx="2043360" cy="3276360"/>
          </a:xfrm>
          <a:prstGeom prst="rect">
            <a:avLst/>
          </a:prstGeom>
          <a:ln w="28440">
            <a:solidFill>
              <a:srgbClr val="358c3a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2419</TotalTime>
  <Application>LibreOffice/6.2.1.2$Linux_X86_64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2019-03-25T14:30:05Z</dcterms:modified>
  <cp:revision>1209</cp:revision>
  <dc:subject/>
  <dc:title/>
</cp:coreProperties>
</file>