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47.xml.rels" ContentType="application/vnd.openxmlformats-package.relationships+xml"/>
  <Override PartName="/ppt/notesSlides/_rels/notesSlide46.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41.xml.rels" ContentType="application/vnd.openxmlformats-package.relationships+xml"/>
  <Override PartName="/ppt/notesSlides/_rels/notesSlide13.xml.rels" ContentType="application/vnd.openxmlformats-package.relationships+xml"/>
  <Override PartName="/ppt/notesSlides/_rels/notesSlide40.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36.xml.rels" ContentType="application/vnd.openxmlformats-package.relationships+xml"/>
  <Override PartName="/ppt/notesSlides/_rels/notesSlide7.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15.xml.rels" ContentType="application/vnd.openxmlformats-package.relationships+xml"/>
  <Override PartName="/ppt/notesSlides/_rels/notesSlide3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31.xml.rels" ContentType="application/vnd.openxmlformats-package.relationships+xml"/>
  <Override PartName="/ppt/notesSlides/_rels/notesSlide5.xml.rels" ContentType="application/vnd.openxmlformats-package.relationships+xml"/>
  <Override PartName="/ppt/notesSlides/_rels/notesSlide27.xml.rels" ContentType="application/vnd.openxmlformats-package.relationships+xml"/>
  <Override PartName="/ppt/notesSlides/_rels/notesSlide32.xml.rels" ContentType="application/vnd.openxmlformats-package.relationships+xml"/>
  <Override PartName="/ppt/notesSlides/_rels/notesSlide2.xml.rels" ContentType="application/vnd.openxmlformats-package.relationships+xml"/>
  <Override PartName="/ppt/notesSlides/_rels/notesSlide33.xml.rels" ContentType="application/vnd.openxmlformats-package.relationships+xml"/>
  <Override PartName="/ppt/notesSlides/_rels/notesSlide6.xml.rels" ContentType="application/vnd.openxmlformats-package.relationships+xml"/>
  <Override PartName="/ppt/notesSlides/_rels/notesSlide28.xml.rels" ContentType="application/vnd.openxmlformats-package.relationships+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7.xml" ContentType="application/vnd.openxmlformats-officedocument.presentationml.notesSlide+xml"/>
  <Override PartName="/ppt/notesSlides/notesSlide12.xml" ContentType="application/vnd.openxmlformats-officedocument.presentationml.notesSlide+xml"/>
  <Override PartName="/ppt/notesSlides/notesSlide39.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36.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7.xml" ContentType="application/vnd.openxmlformats-officedocument.presentationml.notesSlide+xml"/>
  <Override PartName="/ppt/notesSlides/notesSlide46.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notesSlides/notesSlide47.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media/image37.png" ContentType="image/png"/>
  <Override PartName="/ppt/media/image12.jpeg" ContentType="image/jpeg"/>
  <Override PartName="/ppt/media/image11.jpeg" ContentType="image/jpeg"/>
  <Override PartName="/ppt/media/image10.jpeg" ContentType="image/jpeg"/>
  <Override PartName="/ppt/media/image14.jpeg" ContentType="image/jpeg"/>
  <Override PartName="/ppt/media/image9.wmf" ContentType="image/x-wmf"/>
  <Override PartName="/ppt/media/image8.wmf" ContentType="image/x-wmf"/>
  <Override PartName="/ppt/media/image7.wmf" ContentType="image/x-wmf"/>
  <Override PartName="/ppt/media/image6.gif" ContentType="image/gif"/>
  <Override PartName="/ppt/media/image16.gif" ContentType="image/gif"/>
  <Override PartName="/ppt/media/image13.jpeg" ContentType="image/jpeg"/>
  <Override PartName="/ppt/media/image15.gif" ContentType="image/gif"/>
  <Override PartName="/ppt/media/image17.gif" ContentType="image/gif"/>
  <Override PartName="/ppt/media/image18.gif" ContentType="image/gif"/>
  <Override PartName="/ppt/media/image19.gif" ContentType="image/gif"/>
  <Override PartName="/ppt/media/image20.gif" ContentType="image/gif"/>
  <Override PartName="/ppt/media/image21.gif" ContentType="image/gif"/>
  <Override PartName="/ppt/media/image22.wmf" ContentType="image/x-wmf"/>
  <Override PartName="/ppt/media/image23.wmf" ContentType="image/x-wmf"/>
  <Override PartName="/ppt/media/image24.wmf" ContentType="image/x-wmf"/>
  <Override PartName="/ppt/media/image25.wmf" ContentType="image/x-wmf"/>
  <Override PartName="/ppt/media/image26.wmf" ContentType="image/x-wmf"/>
  <Override PartName="/ppt/media/image27.wmf" ContentType="image/x-wmf"/>
  <Override PartName="/ppt/media/image30.gif" ContentType="image/gif"/>
  <Override PartName="/ppt/media/image31.wmf" ContentType="image/x-wmf"/>
  <Override PartName="/ppt/media/image32.gif" ContentType="image/gif"/>
  <Override PartName="/ppt/media/image34.wmf" ContentType="image/x-wmf"/>
  <Override PartName="/ppt/media/image35.gif" ContentType="image/gif"/>
  <Override PartName="/ppt/media/image36.wmf" ContentType="image/x-wmf"/>
  <Override PartName="/ppt/media/image2.png" ContentType="image/png"/>
  <Override PartName="/ppt/media/image4.png" ContentType="image/png"/>
  <Override PartName="/ppt/media/image29.gif" ContentType="image/gif"/>
  <Override PartName="/ppt/media/image1.jpeg" ContentType="image/jpeg"/>
  <Override PartName="/ppt/media/image3.jpeg" ContentType="image/jpeg"/>
  <Override PartName="/ppt/media/image5.jpeg" ContentType="image/jpeg"/>
  <Override PartName="/ppt/media/image28.wmf" ContentType="image/x-wmf"/>
  <Override PartName="/ppt/media/image33.png" ContentType="image/png"/>
  <Override PartName="/ppt/slideMasters/_rels/slideMaster14.xml.rels" ContentType="application/vnd.openxmlformats-package.relationships+xml"/>
  <Override PartName="/ppt/slideMasters/_rels/slideMaster13.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14.xml" ContentType="application/vnd.openxmlformats-officedocument.presentationml.slideMaster+xml"/>
  <Override PartName="/ppt/slideMasters/slideMaster13.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15.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161.xml" ContentType="application/vnd.openxmlformats-officedocument.presentationml.slideLayout+xml"/>
  <Override PartName="/ppt/slideLayouts/slideLayout70.xml" ContentType="application/vnd.openxmlformats-officedocument.presentationml.slideLayout+xml"/>
  <Override PartName="/ppt/slideLayouts/slideLayout160.xml" ContentType="application/vnd.openxmlformats-officedocument.presentationml.slideLayout+xml"/>
  <Override PartName="/ppt/slideLayouts/slideLayout61.xml" ContentType="application/vnd.openxmlformats-officedocument.presentationml.slideLayout+xml"/>
  <Override PartName="/ppt/slideLayouts/slideLayout151.xml" ContentType="application/vnd.openxmlformats-officedocument.presentationml.slideLayout+xml"/>
  <Override PartName="/ppt/slideLayouts/slideLayout60.xml" ContentType="application/vnd.openxmlformats-officedocument.presentationml.slideLayout+xml"/>
  <Override PartName="/ppt/slideLayouts/slideLayout150.xml" ContentType="application/vnd.openxmlformats-officedocument.presentationml.slideLayout+xml"/>
  <Override PartName="/ppt/slideLayouts/slideLayout54.xml" ContentType="application/vnd.openxmlformats-officedocument.presentationml.slideLayout+xml"/>
  <Override PartName="/ppt/slideLayouts/slideLayout168.xml" ContentType="application/vnd.openxmlformats-officedocument.presentationml.slideLayout+xml"/>
  <Override PartName="/ppt/slideLayouts/slideLayout144.xml" ContentType="application/vnd.openxmlformats-officedocument.presentationml.slideLayout+xml"/>
  <Override PartName="/ppt/slideLayouts/slideLayout78.xml" ContentType="application/vnd.openxmlformats-officedocument.presentationml.slideLayout+xml"/>
  <Override PartName="/ppt/slideLayouts/slideLayout53.xml" ContentType="application/vnd.openxmlformats-officedocument.presentationml.slideLayout+xml"/>
  <Override PartName="/ppt/slideLayouts/slideLayout167.xml" ContentType="application/vnd.openxmlformats-officedocument.presentationml.slideLayout+xml"/>
  <Override PartName="/ppt/slideLayouts/slideLayout143.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02.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6.xml" ContentType="application/vnd.openxmlformats-officedocument.presentationml.slideLayout+xml"/>
  <Override PartName="/ppt/slideLayouts/slideLayout46.xml" ContentType="application/vnd.openxmlformats-officedocument.presentationml.slideLayout+xml"/>
  <Override PartName="/ppt/slideLayouts/slideLayout136.xml" ContentType="application/vnd.openxmlformats-officedocument.presentationml.slideLayout+xml"/>
  <Override PartName="/ppt/slideLayouts/slideLayout128.xml" ContentType="application/vnd.openxmlformats-officedocument.presentationml.slideLayout+xml"/>
  <Override PartName="/ppt/slideLayouts/slideLayout21.xml" ContentType="application/vnd.openxmlformats-officedocument.presentationml.slideLayout+xml"/>
  <Override PartName="/ppt/slideLayouts/slideLayout111.xml" ContentType="application/vnd.openxmlformats-officedocument.presentationml.slideLayout+xml"/>
  <Override PartName="/ppt/slideLayouts/slideLayout47.xml" ContentType="application/vnd.openxmlformats-officedocument.presentationml.slideLayout+xml"/>
  <Override PartName="/ppt/slideLayouts/slideLayout129.xml" ContentType="application/vnd.openxmlformats-officedocument.presentationml.slideLayout+xml"/>
  <Override PartName="/ppt/slideLayouts/slideLayout22.xml" ContentType="application/vnd.openxmlformats-officedocument.presentationml.slideLayout+xml"/>
  <Override PartName="/ppt/slideLayouts/slideLayout11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11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114.xml" ContentType="application/vnd.openxmlformats-officedocument.presentationml.slideLayout+xml"/>
  <Override PartName="/ppt/slideLayouts/slideLayout25.xml" ContentType="application/vnd.openxmlformats-officedocument.presentationml.slideLayout+xml"/>
  <Override PartName="/ppt/slideLayouts/slideLayout115.xml" ContentType="application/vnd.openxmlformats-officedocument.presentationml.slideLayout+xml"/>
  <Override PartName="/ppt/slideLayouts/slideLayout26.xml" ContentType="application/vnd.openxmlformats-officedocument.presentationml.slideLayout+xml"/>
  <Override PartName="/ppt/slideLayouts/slideLayout11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2.xml" ContentType="application/vnd.openxmlformats-officedocument.presentationml.slideLayout+xml"/>
  <Override PartName="/ppt/slideLayouts/slideLayout119.xml" ContentType="application/vnd.openxmlformats-officedocument.presentationml.slideLayout+xml"/>
  <Override PartName="/ppt/slideLayouts/slideLayout55.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30.xml" ContentType="application/vnd.openxmlformats-officedocument.presentationml.slideLayout+xml"/>
  <Override PartName="/ppt/slideLayouts/slideLayout120.xml" ContentType="application/vnd.openxmlformats-officedocument.presentationml.slideLayout+xml"/>
  <Override PartName="/ppt/slideLayouts/slideLayout56.xml" ContentType="application/vnd.openxmlformats-officedocument.presentationml.slideLayout+xml"/>
  <Override PartName="/ppt/slideLayouts/slideLayout146.xml" ContentType="application/vnd.openxmlformats-officedocument.presentationml.slideLayout+xml"/>
  <Override PartName="/ppt/slideLayouts/slideLayout138.xml" ContentType="application/vnd.openxmlformats-officedocument.presentationml.slideLayout+xml"/>
  <Override PartName="/ppt/slideLayouts/slideLayout31.xml" ContentType="application/vnd.openxmlformats-officedocument.presentationml.slideLayout+xml"/>
  <Override PartName="/ppt/slideLayouts/slideLayout121.xml" ContentType="application/vnd.openxmlformats-officedocument.presentationml.slideLayout+xml"/>
  <Override PartName="/ppt/slideLayouts/slideLayout57.xml" ContentType="application/vnd.openxmlformats-officedocument.presentationml.slideLayout+xml"/>
  <Override PartName="/ppt/slideLayouts/slideLayout139.xml" ContentType="application/vnd.openxmlformats-officedocument.presentationml.slideLayout+xml"/>
  <Override PartName="/ppt/slideLayouts/slideLayout32.xml" ContentType="application/vnd.openxmlformats-officedocument.presentationml.slideLayout+xml"/>
  <Override PartName="/ppt/slideLayouts/slideLayout12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12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24.xml" ContentType="application/vnd.openxmlformats-officedocument.presentationml.slideLayout+xml"/>
  <Override PartName="/ppt/slideLayouts/slideLayout117.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35.xml" ContentType="application/vnd.openxmlformats-officedocument.presentationml.slideLayout+xml"/>
  <Override PartName="/ppt/slideLayouts/slideLayout125.xml" ContentType="application/vnd.openxmlformats-officedocument.presentationml.slideLayout+xml"/>
  <Override PartName="/ppt/slideLayouts/slideLayout118.xml" ContentType="application/vnd.openxmlformats-officedocument.presentationml.slideLayout+xml"/>
  <Override PartName="/ppt/slideLayouts/slideLayout11.xml" ContentType="application/vnd.openxmlformats-officedocument.presentationml.slideLayout+xml"/>
  <Override PartName="/ppt/slideLayouts/slideLayout101.xml" ContentType="application/vnd.openxmlformats-officedocument.presentationml.slideLayout+xml"/>
  <Override PartName="/ppt/slideLayouts/slideLayout36.xml" ContentType="application/vnd.openxmlformats-officedocument.presentationml.slideLayout+xml"/>
  <Override PartName="/ppt/slideLayouts/slideLayout126.xml" ContentType="application/vnd.openxmlformats-officedocument.presentationml.slideLayout+xml"/>
  <Override PartName="/ppt/slideLayouts/slideLayout45.xml" ContentType="application/vnd.openxmlformats-officedocument.presentationml.slideLayout+xml"/>
  <Override PartName="/ppt/slideLayouts/slideLayout135.xml" ContentType="application/vnd.openxmlformats-officedocument.presentationml.slideLayout+xml"/>
  <Override PartName="/ppt/slideLayouts/slideLayout127.xml" ContentType="application/vnd.openxmlformats-officedocument.presentationml.slideLayout+xml"/>
  <Override PartName="/ppt/slideLayouts/slideLayout20.xml" ContentType="application/vnd.openxmlformats-officedocument.presentationml.slideLayout+xml"/>
  <Override PartName="/ppt/slideLayouts/slideLayout11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52.xml" ContentType="application/vnd.openxmlformats-officedocument.presentationml.slideLayout+xml"/>
  <Override PartName="/ppt/slideLayouts/slideLayout159.xml" ContentType="application/vnd.openxmlformats-officedocument.presentationml.slideLayout+xml"/>
  <Override PartName="/ppt/slideLayouts/slideLayout44.xml" ContentType="application/vnd.openxmlformats-officedocument.presentationml.slideLayout+xml"/>
  <Override PartName="/ppt/slideLayouts/slideLayout13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51.xml" ContentType="application/vnd.openxmlformats-officedocument.presentationml.slideLayout+xml"/>
  <Override PartName="/ppt/slideLayouts/slideLayout158.xml" ContentType="application/vnd.openxmlformats-officedocument.presentationml.slideLayout+xml"/>
  <Override PartName="/ppt/slideLayouts/slideLayout43.xml" ContentType="application/vnd.openxmlformats-officedocument.presentationml.slideLayout+xml"/>
  <Override PartName="/ppt/slideLayouts/slideLayout13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153.xml" ContentType="application/vnd.openxmlformats-officedocument.presentationml.slideLayout+xml"/>
  <Override PartName="/ppt/slideLayouts/slideLayout62.xml" ContentType="application/vnd.openxmlformats-officedocument.presentationml.slideLayout+xml"/>
  <Override PartName="/ppt/slideLayouts/slideLayout152.xml" ContentType="application/vnd.openxmlformats-officedocument.presentationml.slideLayout+xml"/>
  <Override PartName="/ppt/slideLayouts/slideLayout64.xml" ContentType="application/vnd.openxmlformats-officedocument.presentationml.slideLayout+xml"/>
  <Override PartName="/ppt/slideLayouts/slideLayout154.xml" ContentType="application/vnd.openxmlformats-officedocument.presentationml.slideLayout+xml"/>
  <Override PartName="/ppt/slideLayouts/slideLayout65.xml" ContentType="application/vnd.openxmlformats-officedocument.presentationml.slideLayout+xml"/>
  <Override PartName="/ppt/slideLayouts/slideLayout155.xml" ContentType="application/vnd.openxmlformats-officedocument.presentationml.slideLayout+xml"/>
  <Override PartName="/ppt/slideLayouts/slideLayout147.xml" ContentType="application/vnd.openxmlformats-officedocument.presentationml.slideLayout+xml"/>
  <Override PartName="/ppt/slideLayouts/slideLayout40.xml" ContentType="application/vnd.openxmlformats-officedocument.presentationml.slideLayout+xml"/>
  <Override PartName="/ppt/slideLayouts/slideLayout130.xml" ContentType="application/vnd.openxmlformats-officedocument.presentationml.slideLayout+xml"/>
  <Override PartName="/ppt/slideLayouts/slideLayout66.xml" ContentType="application/vnd.openxmlformats-officedocument.presentationml.slideLayout+xml"/>
  <Override PartName="/ppt/slideLayouts/slideLayout156.xml" ContentType="application/vnd.openxmlformats-officedocument.presentationml.slideLayout+xml"/>
  <Override PartName="/ppt/slideLayouts/slideLayout148.xml" ContentType="application/vnd.openxmlformats-officedocument.presentationml.slideLayout+xml"/>
  <Override PartName="/ppt/slideLayouts/slideLayout41.xml" ContentType="application/vnd.openxmlformats-officedocument.presentationml.slideLayout+xml"/>
  <Override PartName="/ppt/slideLayouts/slideLayout131.xml" ContentType="application/vnd.openxmlformats-officedocument.presentationml.slideLayout+xml"/>
  <Override PartName="/ppt/slideLayouts/slideLayout67.xml" ContentType="application/vnd.openxmlformats-officedocument.presentationml.slideLayout+xml"/>
  <Override PartName="/ppt/slideLayouts/slideLayout50.xml" ContentType="application/vnd.openxmlformats-officedocument.presentationml.slideLayout+xml"/>
  <Override PartName="/ppt/slideLayouts/slideLayout157.xml" ContentType="application/vnd.openxmlformats-officedocument.presentationml.slideLayout+xml"/>
  <Override PartName="/ppt/slideLayouts/slideLayout149.xml" ContentType="application/vnd.openxmlformats-officedocument.presentationml.slideLayout+xml"/>
  <Override PartName="/ppt/slideLayouts/slideLayout42.xml" ContentType="application/vnd.openxmlformats-officedocument.presentationml.slideLayout+xml"/>
  <Override PartName="/ppt/slideLayouts/slideLayout132.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3.xml" ContentType="application/vnd.openxmlformats-officedocument.presentationml.slideLayout+xml"/>
  <Override PartName="/ppt/slideLayouts/slideLayout90.xml" ContentType="application/vnd.openxmlformats-officedocument.presentationml.slideLayout+xml"/>
  <Override PartName="/ppt/slideLayouts/slideLayout104.xml" ContentType="application/vnd.openxmlformats-officedocument.presentationml.slideLayout+xml"/>
  <Override PartName="/ppt/slideLayouts/slideLayout91.xml" ContentType="application/vnd.openxmlformats-officedocument.presentationml.slideLayout+xml"/>
  <Override PartName="/ppt/slideLayouts/slideLayout105.xml" ContentType="application/vnd.openxmlformats-officedocument.presentationml.slideLayout+xml"/>
  <Override PartName="/ppt/slideLayouts/slideLayout92.xml" ContentType="application/vnd.openxmlformats-officedocument.presentationml.slideLayout+xml"/>
  <Override PartName="/ppt/slideLayouts/slideLayout106.xml" ContentType="application/vnd.openxmlformats-officedocument.presentationml.slideLayout+xml"/>
  <Override PartName="/ppt/slideLayouts/slideLayout93.xml" ContentType="application/vnd.openxmlformats-officedocument.presentationml.slideLayout+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111.xml.rels" ContentType="application/vnd.openxmlformats-package.relationships+xml"/>
  <Override PartName="/ppt/slideLayouts/_rels/slideLayout68.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64.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57.xml.rels" ContentType="application/vnd.openxmlformats-package.relationships+xml"/>
  <Override PartName="/ppt/slideLayouts/_rels/slideLayout164.xml.rels" ContentType="application/vnd.openxmlformats-package.relationships+xml"/>
  <Override PartName="/ppt/slideLayouts/_rels/slideLayout56.xml.rels" ContentType="application/vnd.openxmlformats-package.relationships+xml"/>
  <Override PartName="/ppt/slideLayouts/_rels/slideLayout114.xml.rels" ContentType="application/vnd.openxmlformats-package.relationships+xml"/>
  <Override PartName="/ppt/slideLayouts/_rels/slideLayout163.xml.rels" ContentType="application/vnd.openxmlformats-package.relationships+xml"/>
  <Override PartName="/ppt/slideLayouts/_rels/slideLayout55.xml.rels" ContentType="application/vnd.openxmlformats-package.relationships+xml"/>
  <Override PartName="/ppt/slideLayouts/_rels/slideLayout113.xml.rels" ContentType="application/vnd.openxmlformats-package.relationships+xml"/>
  <Override PartName="/ppt/slideLayouts/_rels/slideLayout112.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4.xml.rels" ContentType="application/vnd.openxmlformats-package.relationships+xml"/>
  <Override PartName="/ppt/slideLayouts/_rels/slideLayout110.xml.rels" ContentType="application/vnd.openxmlformats-package.relationships+xml"/>
  <Override PartName="/ppt/slideLayouts/_rels/slideLayout45.xml.rels" ContentType="application/vnd.openxmlformats-package.relationships+xml"/>
  <Override PartName="/ppt/slideLayouts/_rels/slideLayout103.xml.rels" ContentType="application/vnd.openxmlformats-package.relationships+xml"/>
  <Override PartName="/ppt/slideLayouts/_rels/slideLayout152.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102.xml.rels" ContentType="application/vnd.openxmlformats-package.relationships+xml"/>
  <Override PartName="/ppt/slideLayouts/_rels/slideLayout151.xml.rels" ContentType="application/vnd.openxmlformats-package.relationships+xml"/>
  <Override PartName="/ppt/slideLayouts/_rels/slideLayout71.xml.rels" ContentType="application/vnd.openxmlformats-package.relationships+xml"/>
  <Override PartName="/ppt/slideLayouts/_rels/slideLayout22.xml.rels" ContentType="application/vnd.openxmlformats-package.relationships+xml"/>
  <Override PartName="/ppt/slideLayouts/_rels/slideLayout101.xml.rels" ContentType="application/vnd.openxmlformats-package.relationships+xml"/>
  <Override PartName="/ppt/slideLayouts/_rels/slideLayout21.xml.rels" ContentType="application/vnd.openxmlformats-package.relationships+xml"/>
  <Override PartName="/ppt/slideLayouts/_rels/slideLayout167.xml.rels" ContentType="application/vnd.openxmlformats-package.relationships+xml"/>
  <Override PartName="/ppt/slideLayouts/_rels/slideLayout8.xml.rels" ContentType="application/vnd.openxmlformats-package.relationships+xml"/>
  <Override PartName="/ppt/slideLayouts/_rels/slideLayout91.xml.rels" ContentType="application/vnd.openxmlformats-package.relationships+xml"/>
  <Override PartName="/ppt/slideLayouts/_rels/slideLayout100.xml.rels" ContentType="application/vnd.openxmlformats-package.relationships+xml"/>
  <Override PartName="/ppt/slideLayouts/_rels/slideLayout41.xml.rels" ContentType="application/vnd.openxmlformats-package.relationships+xml"/>
  <Override PartName="/ppt/slideLayouts/_rels/slideLayout90.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87.xml.rels" ContentType="application/vnd.openxmlformats-package.relationships+xml"/>
  <Override PartName="/ppt/slideLayouts/_rels/slideLayout37.xml.rels" ContentType="application/vnd.openxmlformats-package.relationships+xml"/>
  <Override PartName="/ppt/slideLayouts/_rels/slideLayout86.xml.rels" ContentType="application/vnd.openxmlformats-package.relationships+xml"/>
  <Override PartName="/ppt/slideLayouts/_rels/slideLayout168.xml.rels" ContentType="application/vnd.openxmlformats-package.relationships+xml"/>
  <Override PartName="/ppt/slideLayouts/_rels/slideLayout9.xml.rels" ContentType="application/vnd.openxmlformats-package.relationships+xml"/>
  <Override PartName="/ppt/slideLayouts/_rels/slideLayout20.xml.rels" ContentType="application/vnd.openxmlformats-package.relationships+xml"/>
  <Override PartName="/ppt/slideLayouts/_rels/slideLayout73.xml.rels" ContentType="application/vnd.openxmlformats-package.relationships+xml"/>
  <Override PartName="/ppt/slideLayouts/_rels/slideLayout58.xml.rels" ContentType="application/vnd.openxmlformats-package.relationships+xml"/>
  <Override PartName="/ppt/slideLayouts/_rels/slideLayout144.xml.rels" ContentType="application/vnd.openxmlformats-package.relationships+xml"/>
  <Override PartName="/ppt/slideLayouts/_rels/slideLayout11.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4.xml.rels" ContentType="application/vnd.openxmlformats-package.relationships+xml"/>
  <Override PartName="/ppt/slideLayouts/_rels/slideLayout59.xml.rels" ContentType="application/vnd.openxmlformats-package.relationships+xml"/>
  <Override PartName="/ppt/slideLayouts/_rels/slideLayout160.xml.rels" ContentType="application/vnd.openxmlformats-package.relationships+xml"/>
  <Override PartName="/ppt/slideLayouts/_rels/slideLayout145.xml.rels" ContentType="application/vnd.openxmlformats-package.relationships+xml"/>
  <Override PartName="/ppt/slideLayouts/_rels/slideLayout63.xml.rels" ContentType="application/vnd.openxmlformats-package.relationships+xml"/>
  <Override PartName="/ppt/slideLayouts/_rels/slideLayout48.xml.rels" ContentType="application/vnd.openxmlformats-package.relationships+xml"/>
  <Override PartName="/ppt/slideLayouts/_rels/slideLayout97.xml.rels" ContentType="application/vnd.openxmlformats-package.relationships+xml"/>
  <Override PartName="/ppt/slideLayouts/_rels/slideLayout4.xml.rels" ContentType="application/vnd.openxmlformats-package.relationships+xml"/>
  <Override PartName="/ppt/slideLayouts/_rels/slideLayout61.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98.xml.rels" ContentType="application/vnd.openxmlformats-package.relationships+xml"/>
  <Override PartName="/ppt/slideLayouts/_rels/slideLayout135.xml.rels" ContentType="application/vnd.openxmlformats-package.relationships+xml"/>
  <Override PartName="/ppt/slideLayouts/_rels/slideLayout5.xml.rels" ContentType="application/vnd.openxmlformats-package.relationships+xml"/>
  <Override PartName="/ppt/slideLayouts/_rels/slideLayout62.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33.xml.rels" ContentType="application/vnd.openxmlformats-package.relationships+xml"/>
  <Override PartName="/ppt/slideLayouts/_rels/slideLayout3.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92.xml.rels" ContentType="application/vnd.openxmlformats-package.relationships+xml"/>
  <Override PartName="/ppt/slideLayouts/_rels/slideLayout77.xml.rels" ContentType="application/vnd.openxmlformats-package.relationships+xml"/>
  <Override PartName="/ppt/slideLayouts/_rels/slideLayout43.xml.rels" ContentType="application/vnd.openxmlformats-package.relationships+xml"/>
  <Override PartName="/ppt/slideLayouts/_rels/slideLayout2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93.xml.rels" ContentType="application/vnd.openxmlformats-package.relationships+xml"/>
  <Override PartName="/ppt/slideLayouts/_rels/slideLayout78.xml.rels" ContentType="application/vnd.openxmlformats-package.relationships+xml"/>
  <Override PartName="/ppt/slideLayouts/_rels/slideLayout44.xml.rels" ContentType="application/vnd.openxmlformats-package.relationships+xml"/>
  <Override PartName="/ppt/slideLayouts/_rels/slideLayout29.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65.xml.rels" ContentType="application/vnd.openxmlformats-package.relationships+xml"/>
  <Override PartName="/ppt/slideLayouts/_rels/slideLayout80.xml.rels" ContentType="application/vnd.openxmlformats-package.relationships+xml"/>
  <Override PartName="/ppt/slideLayouts/_rels/slideLayout42.xml.rels" ContentType="application/vnd.openxmlformats-package.relationships+xml"/>
  <Override PartName="/ppt/slideLayouts/_rels/slideLayout27.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66.xml.rels" ContentType="application/vnd.openxmlformats-package.relationships+xml"/>
  <Override PartName="/ppt/slideLayouts/_rels/slideLayout81.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120.xml.rels" ContentType="application/vnd.openxmlformats-package.relationships+xml"/>
  <Override PartName="/ppt/slideLayouts/_rels/slideLayout50.xml.rels" ContentType="application/vnd.openxmlformats-package.relationships+xml"/>
  <Override PartName="/ppt/slideLayouts/_rels/slideLayout35.xml.rels" ContentType="application/vnd.openxmlformats-package.relationships+xml"/>
  <Override PartName="/ppt/slideLayouts/_rels/slideLayout84.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85.xml.rels" ContentType="application/vnd.openxmlformats-package.relationships+xml"/>
  <Override PartName="/ppt/slideLayouts/_rels/slideLayout94.xml.rels" ContentType="application/vnd.openxmlformats-package.relationships+xml"/>
  <Override PartName="/ppt/slideLayouts/_rels/slideLayout79.xml.rels" ContentType="application/vnd.openxmlformats-package.relationships+xml"/>
  <Override PartName="/ppt/slideLayouts/_rels/slideLayout67.xml.rels" ContentType="application/vnd.openxmlformats-package.relationships+xml"/>
  <Override PartName="/ppt/slideLayouts/_rels/slideLayout82.xml.rels" ContentType="application/vnd.openxmlformats-package.relationships+xml"/>
  <Override PartName="/ppt/slideLayouts/_rels/slideLayout125.xml.rels" ContentType="application/vnd.openxmlformats-package.relationships+xml"/>
  <Override PartName="/ppt/slideLayouts/_rels/slideLayout140.xml.rels" ContentType="application/vnd.openxmlformats-package.relationships+xml"/>
  <Override PartName="/ppt/slideLayouts/_rels/slideLayout88.xml.rels" ContentType="application/vnd.openxmlformats-package.relationships+xml"/>
  <Override PartName="/ppt/slideLayouts/_rels/slideLayout150.xml.rels" ContentType="application/vnd.openxmlformats-package.relationships+xml"/>
  <Override PartName="/ppt/slideLayouts/_rels/slideLayout89.xml.rels" ContentType="application/vnd.openxmlformats-package.relationships+xml"/>
  <Override PartName="/ppt/slideLayouts/_rels/slideLayout95.xml.rels" ContentType="application/vnd.openxmlformats-package.relationships+xml"/>
  <Override PartName="/ppt/slideLayouts/_rels/slideLayout104.xml.rels" ContentType="application/vnd.openxmlformats-package.relationships+xml"/>
  <Override PartName="/ppt/slideLayouts/_rels/slideLayout138.xml.rels" ContentType="application/vnd.openxmlformats-package.relationships+xml"/>
  <Override PartName="/ppt/slideLayouts/_rels/slideLayout153.xml.rels" ContentType="application/vnd.openxmlformats-package.relationships+xml"/>
  <Override PartName="/ppt/slideLayouts/_rels/slideLayout99.xml.rels" ContentType="application/vnd.openxmlformats-package.relationships+xml"/>
  <Override PartName="/ppt/slideLayouts/_rels/slideLayout136.xml.rels" ContentType="application/vnd.openxmlformats-package.relationships+xml"/>
  <Override PartName="/ppt/slideLayouts/_rels/slideLayout105.xml.rels" ContentType="application/vnd.openxmlformats-package.relationships+xml"/>
  <Override PartName="/ppt/slideLayouts/_rels/slideLayout139.xml.rels" ContentType="application/vnd.openxmlformats-package.relationships+xml"/>
  <Override PartName="/ppt/slideLayouts/_rels/slideLayout154.xml.rels" ContentType="application/vnd.openxmlformats-package.relationships+xml"/>
  <Override PartName="/ppt/slideLayouts/_rels/slideLayout121.xml.rels" ContentType="application/vnd.openxmlformats-package.relationships+xml"/>
  <Override PartName="/ppt/slideLayouts/_rels/slideLayout106.xml.rels" ContentType="application/vnd.openxmlformats-package.relationships+xml"/>
  <Override PartName="/ppt/slideLayouts/_rels/slideLayout122.xml.rels" ContentType="application/vnd.openxmlformats-package.relationships+xml"/>
  <Override PartName="/ppt/slideLayouts/_rels/slideLayout107.xml.rels" ContentType="application/vnd.openxmlformats-package.relationships+xml"/>
  <Override PartName="/ppt/slideLayouts/_rels/slideLayout156.xml.rels" ContentType="application/vnd.openxmlformats-package.relationships+xml"/>
  <Override PartName="/ppt/slideLayouts/_rels/slideLayout123.xml.rels" ContentType="application/vnd.openxmlformats-package.relationships+xml"/>
  <Override PartName="/ppt/slideLayouts/_rels/slideLayout108.xml.rels" ContentType="application/vnd.openxmlformats-package.relationships+xml"/>
  <Override PartName="/ppt/slideLayouts/_rels/slideLayout157.xml.rels" ContentType="application/vnd.openxmlformats-package.relationships+xml"/>
  <Override PartName="/ppt/slideLayouts/_rels/slideLayout70.xml.rels" ContentType="application/vnd.openxmlformats-package.relationships+xml"/>
  <Override PartName="/ppt/slideLayouts/_rels/slideLayout124.xml.rels" ContentType="application/vnd.openxmlformats-package.relationships+xml"/>
  <Override PartName="/ppt/slideLayouts/_rels/slideLayout109.xml.rels" ContentType="application/vnd.openxmlformats-package.relationships+xml"/>
  <Override PartName="/ppt/slideLayouts/_rels/slideLayout158.xml.rels" ContentType="application/vnd.openxmlformats-package.relationships+xml"/>
  <Override PartName="/ppt/slideLayouts/_rels/slideLayout116.xml.rels" ContentType="application/vnd.openxmlformats-package.relationships+xml"/>
  <Override PartName="/ppt/slideLayouts/_rels/slideLayout6.xml.rels" ContentType="application/vnd.openxmlformats-package.relationships+xml"/>
  <Override PartName="/ppt/slideLayouts/_rels/slideLayout165.xml.rels" ContentType="application/vnd.openxmlformats-package.relationships+xml"/>
  <Override PartName="/ppt/slideLayouts/_rels/slideLayout117.xml.rels" ContentType="application/vnd.openxmlformats-package.relationships+xml"/>
  <Override PartName="/ppt/slideLayouts/_rels/slideLayout7.xml.rels" ContentType="application/vnd.openxmlformats-package.relationships+xml"/>
  <Override PartName="/ppt/slideLayouts/_rels/slideLayout166.xml.rels" ContentType="application/vnd.openxmlformats-package.relationships+xml"/>
  <Override PartName="/ppt/slideLayouts/_rels/slideLayout118.xml.rels" ContentType="application/vnd.openxmlformats-package.relationships+xml"/>
  <Override PartName="/ppt/slideLayouts/_rels/slideLayout134.xml.rels" ContentType="application/vnd.openxmlformats-package.relationships+xml"/>
  <Override PartName="/ppt/slideLayouts/_rels/slideLayout119.xml.rels" ContentType="application/vnd.openxmlformats-package.relationships+xml"/>
  <Override PartName="/ppt/slideLayouts/_rels/slideLayout129.xml.rels" ContentType="application/vnd.openxmlformats-package.relationships+xml"/>
  <Override PartName="/ppt/slideLayouts/_rels/slideLayout115.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83.xml.rels" ContentType="application/vnd.openxmlformats-package.relationships+xml"/>
  <Override PartName="/ppt/slideLayouts/_rels/slideLayout137.xml.rels" ContentType="application/vnd.openxmlformats-package.relationships+xml"/>
  <Override PartName="/ppt/slideLayouts/_rels/slideLayout126.xml.rels" ContentType="application/vnd.openxmlformats-package.relationships+xml"/>
  <Override PartName="/ppt/slideLayouts/_rels/slideLayout141.xml.rels" ContentType="application/vnd.openxmlformats-package.relationships+xml"/>
  <Override PartName="/ppt/slideLayouts/_rels/slideLayout127.xml.rels" ContentType="application/vnd.openxmlformats-package.relationships+xml"/>
  <Override PartName="/ppt/slideLayouts/_rels/slideLayout142.xml.rels" ContentType="application/vnd.openxmlformats-package.relationships+xml"/>
  <Override PartName="/ppt/slideLayouts/_rels/slideLayout128.xml.rels" ContentType="application/vnd.openxmlformats-package.relationships+xml"/>
  <Override PartName="/ppt/slideLayouts/_rels/slideLayout143.xml.rels" ContentType="application/vnd.openxmlformats-package.relationships+xml"/>
  <Override PartName="/ppt/slideLayouts/_rels/slideLayout161.xml.rels" ContentType="application/vnd.openxmlformats-package.relationships+xml"/>
  <Override PartName="/ppt/slideLayouts/_rels/slideLayout146.xml.rels" ContentType="application/vnd.openxmlformats-package.relationships+xml"/>
  <Override PartName="/ppt/slideLayouts/_rels/slideLayout162.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5.xml.rels" ContentType="application/vnd.openxmlformats-package.relationships+xml"/>
  <Override PartName="/ppt/slideLayouts/_rels/slideLayout159.xml.rels" ContentType="application/vnd.openxmlformats-package.relationships+xml"/>
  <Override PartName="/ppt/slideLayouts/slideLayout107.xml" ContentType="application/vnd.openxmlformats-officedocument.presentationml.slideLayout+xml"/>
  <Override PartName="/ppt/slideLayouts/slideLayout94.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9.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40.xml" ContentType="application/vnd.openxmlformats-officedocument.presentationml.slideLayout+xml"/>
  <Override PartName="/ppt/slideLayouts/slideLayout164.xml" ContentType="application/vnd.openxmlformats-officedocument.presentationml.slideLayout+xml"/>
  <Override PartName="/ppt/slideLayouts/slideLayout141.xml" ContentType="application/vnd.openxmlformats-officedocument.presentationml.slideLayout+xml"/>
  <Override PartName="/ppt/slideLayouts/slideLayout165.xml" ContentType="application/vnd.openxmlformats-officedocument.presentationml.slideLayout+xml"/>
  <Override PartName="/ppt/slideLayouts/slideLayout142.xml" ContentType="application/vnd.openxmlformats-officedocument.presentationml.slideLayout+xml"/>
  <Override PartName="/ppt/slideLayouts/slideLayout16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Relationship Id="rId63" Type="http://schemas.openxmlformats.org/officeDocument/2006/relationships/slide" Target="slides/slide47.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4" name="PlaceHolder 1"/>
          <p:cNvSpPr>
            <a:spLocks noGrp="1"/>
          </p:cNvSpPr>
          <p:nvPr>
            <p:ph type="sldImg"/>
          </p:nvPr>
        </p:nvSpPr>
        <p:spPr>
          <a:xfrm>
            <a:off x="1107000" y="812520"/>
            <a:ext cx="5345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325"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326"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327"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328"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32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3327539C-17C2-4FF7-8D76-A894BD744F0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7" name="CustomShape 1"/>
          <p:cNvSpPr/>
          <p:nvPr/>
        </p:nvSpPr>
        <p:spPr>
          <a:xfrm>
            <a:off x="755640" y="5078520"/>
            <a:ext cx="6044760" cy="4808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448" name="PlaceHolder 2"/>
          <p:cNvSpPr>
            <a:spLocks noGrp="1"/>
          </p:cNvSpPr>
          <p:nvPr>
            <p:ph type="body"/>
          </p:nvPr>
        </p:nvSpPr>
        <p:spPr>
          <a:xfrm>
            <a:off x="756000" y="5078520"/>
            <a:ext cx="6045120" cy="4808880"/>
          </a:xfrm>
          <a:prstGeom prst="rect">
            <a:avLst/>
          </a:prstGeom>
        </p:spPr>
        <p:txBody>
          <a:bodyPr lIns="0" rIns="0" tIns="91440" bIns="91440">
            <a:noAutofit/>
          </a:bodyPr>
          <a:p>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2" name="CustomShape 1"/>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3" name="CustomShape 1"/>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4" name="CustomShape 1"/>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5" name="CustomShape 1"/>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6" name="PlaceHolder 1"/>
          <p:cNvSpPr>
            <a:spLocks noGrp="1"/>
          </p:cNvSpPr>
          <p:nvPr>
            <p:ph type="sldImg"/>
          </p:nvPr>
        </p:nvSpPr>
        <p:spPr>
          <a:xfrm>
            <a:off x="1107000" y="812520"/>
            <a:ext cx="5345280" cy="4008960"/>
          </a:xfrm>
          <a:prstGeom prst="rect">
            <a:avLst/>
          </a:prstGeom>
        </p:spPr>
      </p:sp>
      <p:sp>
        <p:nvSpPr>
          <p:cNvPr id="2467"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8" name="PlaceHolder 1"/>
          <p:cNvSpPr>
            <a:spLocks noGrp="1"/>
          </p:cNvSpPr>
          <p:nvPr>
            <p:ph type="sldImg"/>
          </p:nvPr>
        </p:nvSpPr>
        <p:spPr>
          <a:xfrm>
            <a:off x="1107000" y="812520"/>
            <a:ext cx="5345280" cy="4008960"/>
          </a:xfrm>
          <a:prstGeom prst="rect">
            <a:avLst/>
          </a:prstGeom>
        </p:spPr>
      </p:sp>
      <p:sp>
        <p:nvSpPr>
          <p:cNvPr id="2469"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0" name="PlaceHolder 1"/>
          <p:cNvSpPr>
            <a:spLocks noGrp="1"/>
          </p:cNvSpPr>
          <p:nvPr>
            <p:ph type="sldImg"/>
          </p:nvPr>
        </p:nvSpPr>
        <p:spPr>
          <a:xfrm>
            <a:off x="1107000" y="812520"/>
            <a:ext cx="5345280" cy="4008960"/>
          </a:xfrm>
          <a:prstGeom prst="rect">
            <a:avLst/>
          </a:prstGeom>
        </p:spPr>
      </p:sp>
      <p:sp>
        <p:nvSpPr>
          <p:cNvPr id="2471"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2" name="PlaceHolder 1"/>
          <p:cNvSpPr>
            <a:spLocks noGrp="1"/>
          </p:cNvSpPr>
          <p:nvPr>
            <p:ph type="sldImg"/>
          </p:nvPr>
        </p:nvSpPr>
        <p:spPr>
          <a:xfrm>
            <a:off x="1107000" y="812520"/>
            <a:ext cx="5345280" cy="4008960"/>
          </a:xfrm>
          <a:prstGeom prst="rect">
            <a:avLst/>
          </a:prstGeom>
        </p:spPr>
      </p:sp>
      <p:sp>
        <p:nvSpPr>
          <p:cNvPr id="2473"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4" name="PlaceHolder 1"/>
          <p:cNvSpPr>
            <a:spLocks noGrp="1"/>
          </p:cNvSpPr>
          <p:nvPr>
            <p:ph type="sldImg"/>
          </p:nvPr>
        </p:nvSpPr>
        <p:spPr>
          <a:xfrm>
            <a:off x="1107000" y="812520"/>
            <a:ext cx="5345280" cy="4008960"/>
          </a:xfrm>
          <a:prstGeom prst="rect">
            <a:avLst/>
          </a:prstGeom>
        </p:spPr>
      </p:sp>
      <p:sp>
        <p:nvSpPr>
          <p:cNvPr id="2475"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6" name="PlaceHolder 1"/>
          <p:cNvSpPr>
            <a:spLocks noGrp="1"/>
          </p:cNvSpPr>
          <p:nvPr>
            <p:ph type="sldImg"/>
          </p:nvPr>
        </p:nvSpPr>
        <p:spPr>
          <a:xfrm>
            <a:off x="1107000" y="812520"/>
            <a:ext cx="5345280" cy="4008960"/>
          </a:xfrm>
          <a:prstGeom prst="rect">
            <a:avLst/>
          </a:prstGeom>
        </p:spPr>
      </p:sp>
      <p:sp>
        <p:nvSpPr>
          <p:cNvPr id="2477"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9" name="CustomShape 1"/>
          <p:cNvSpPr/>
          <p:nvPr/>
        </p:nvSpPr>
        <p:spPr>
          <a:xfrm>
            <a:off x="755640" y="5078520"/>
            <a:ext cx="6044760" cy="4808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450" name="PlaceHolder 2"/>
          <p:cNvSpPr>
            <a:spLocks noGrp="1"/>
          </p:cNvSpPr>
          <p:nvPr>
            <p:ph type="body"/>
          </p:nvPr>
        </p:nvSpPr>
        <p:spPr>
          <a:xfrm>
            <a:off x="756000" y="5078520"/>
            <a:ext cx="6045120" cy="4808880"/>
          </a:xfrm>
          <a:prstGeom prst="rect">
            <a:avLst/>
          </a:prstGeom>
        </p:spPr>
        <p:txBody>
          <a:bodyPr lIns="0" rIns="0" tIns="91440" bIns="91440">
            <a:noAutofit/>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8" name="PlaceHolder 1"/>
          <p:cNvSpPr>
            <a:spLocks noGrp="1"/>
          </p:cNvSpPr>
          <p:nvPr>
            <p:ph type="sldImg"/>
          </p:nvPr>
        </p:nvSpPr>
        <p:spPr>
          <a:xfrm>
            <a:off x="1107000" y="812520"/>
            <a:ext cx="5345280" cy="4008960"/>
          </a:xfrm>
          <a:prstGeom prst="rect">
            <a:avLst/>
          </a:prstGeom>
        </p:spPr>
      </p:sp>
      <p:sp>
        <p:nvSpPr>
          <p:cNvPr id="2479"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0" name="PlaceHolder 1"/>
          <p:cNvSpPr>
            <a:spLocks noGrp="1"/>
          </p:cNvSpPr>
          <p:nvPr>
            <p:ph type="sldImg"/>
          </p:nvPr>
        </p:nvSpPr>
        <p:spPr>
          <a:xfrm>
            <a:off x="1107000" y="812520"/>
            <a:ext cx="5345280" cy="4008960"/>
          </a:xfrm>
          <a:prstGeom prst="rect">
            <a:avLst/>
          </a:prstGeom>
        </p:spPr>
      </p:sp>
      <p:sp>
        <p:nvSpPr>
          <p:cNvPr id="2481"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2" name="PlaceHolder 1"/>
          <p:cNvSpPr>
            <a:spLocks noGrp="1"/>
          </p:cNvSpPr>
          <p:nvPr>
            <p:ph type="sldImg"/>
          </p:nvPr>
        </p:nvSpPr>
        <p:spPr>
          <a:xfrm>
            <a:off x="1107000" y="812520"/>
            <a:ext cx="5345280" cy="4008960"/>
          </a:xfrm>
          <a:prstGeom prst="rect">
            <a:avLst/>
          </a:prstGeom>
        </p:spPr>
      </p:sp>
      <p:sp>
        <p:nvSpPr>
          <p:cNvPr id="2483"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4" name="PlaceHolder 1"/>
          <p:cNvSpPr>
            <a:spLocks noGrp="1"/>
          </p:cNvSpPr>
          <p:nvPr>
            <p:ph type="sldImg"/>
          </p:nvPr>
        </p:nvSpPr>
        <p:spPr>
          <a:xfrm>
            <a:off x="1107000" y="812520"/>
            <a:ext cx="5345280" cy="4008960"/>
          </a:xfrm>
          <a:prstGeom prst="rect">
            <a:avLst/>
          </a:prstGeom>
        </p:spPr>
      </p:sp>
      <p:sp>
        <p:nvSpPr>
          <p:cNvPr id="2485"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6" name="PlaceHolder 1"/>
          <p:cNvSpPr>
            <a:spLocks noGrp="1"/>
          </p:cNvSpPr>
          <p:nvPr>
            <p:ph type="sldImg"/>
          </p:nvPr>
        </p:nvSpPr>
        <p:spPr>
          <a:xfrm>
            <a:off x="1107000" y="812520"/>
            <a:ext cx="5345280" cy="4008960"/>
          </a:xfrm>
          <a:prstGeom prst="rect">
            <a:avLst/>
          </a:prstGeom>
        </p:spPr>
      </p:sp>
      <p:sp>
        <p:nvSpPr>
          <p:cNvPr id="2487"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8" name="PlaceHolder 1"/>
          <p:cNvSpPr>
            <a:spLocks noGrp="1"/>
          </p:cNvSpPr>
          <p:nvPr>
            <p:ph type="sldImg"/>
          </p:nvPr>
        </p:nvSpPr>
        <p:spPr>
          <a:xfrm>
            <a:off x="1107000" y="812520"/>
            <a:ext cx="5345280" cy="4008960"/>
          </a:xfrm>
          <a:prstGeom prst="rect">
            <a:avLst/>
          </a:prstGeom>
        </p:spPr>
      </p:sp>
      <p:sp>
        <p:nvSpPr>
          <p:cNvPr id="2489"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0" name="PlaceHolder 1"/>
          <p:cNvSpPr>
            <a:spLocks noGrp="1"/>
          </p:cNvSpPr>
          <p:nvPr>
            <p:ph type="sldImg"/>
          </p:nvPr>
        </p:nvSpPr>
        <p:spPr>
          <a:xfrm>
            <a:off x="1107000" y="812520"/>
            <a:ext cx="5345280" cy="4008960"/>
          </a:xfrm>
          <a:prstGeom prst="rect">
            <a:avLst/>
          </a:prstGeom>
        </p:spPr>
      </p:sp>
      <p:sp>
        <p:nvSpPr>
          <p:cNvPr id="2491"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2" name="PlaceHolder 1"/>
          <p:cNvSpPr>
            <a:spLocks noGrp="1"/>
          </p:cNvSpPr>
          <p:nvPr>
            <p:ph type="sldImg"/>
          </p:nvPr>
        </p:nvSpPr>
        <p:spPr>
          <a:xfrm>
            <a:off x="1107000" y="812520"/>
            <a:ext cx="5345280" cy="4008960"/>
          </a:xfrm>
          <a:prstGeom prst="rect">
            <a:avLst/>
          </a:prstGeom>
        </p:spPr>
      </p:sp>
      <p:sp>
        <p:nvSpPr>
          <p:cNvPr id="2493" name="TextShape 2"/>
          <p:cNvSpPr txBox="1"/>
          <p:nvPr/>
        </p:nvSpPr>
        <p:spPr>
          <a:xfrm>
            <a:off x="685800" y="4343400"/>
            <a:ext cx="5486400" cy="411480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4" name="PlaceHolder 1"/>
          <p:cNvSpPr>
            <a:spLocks noGrp="1"/>
          </p:cNvSpPr>
          <p:nvPr>
            <p:ph type="sldImg"/>
          </p:nvPr>
        </p:nvSpPr>
        <p:spPr>
          <a:xfrm>
            <a:off x="1107000" y="812520"/>
            <a:ext cx="5345280" cy="4008960"/>
          </a:xfrm>
          <a:prstGeom prst="rect">
            <a:avLst/>
          </a:prstGeom>
        </p:spPr>
      </p:sp>
      <p:sp>
        <p:nvSpPr>
          <p:cNvPr id="2495"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6" name="PlaceHolder 1"/>
          <p:cNvSpPr>
            <a:spLocks noGrp="1"/>
          </p:cNvSpPr>
          <p:nvPr>
            <p:ph type="sldImg"/>
          </p:nvPr>
        </p:nvSpPr>
        <p:spPr>
          <a:xfrm>
            <a:off x="1107000" y="812520"/>
            <a:ext cx="5345280" cy="4008960"/>
          </a:xfrm>
          <a:prstGeom prst="rect">
            <a:avLst/>
          </a:prstGeom>
        </p:spPr>
      </p:sp>
      <p:sp>
        <p:nvSpPr>
          <p:cNvPr id="2497"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1" name="CustomShape 1"/>
          <p:cNvSpPr/>
          <p:nvPr/>
        </p:nvSpPr>
        <p:spPr>
          <a:xfrm>
            <a:off x="755640" y="5078520"/>
            <a:ext cx="6044760" cy="4808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452" name="PlaceHolder 2"/>
          <p:cNvSpPr>
            <a:spLocks noGrp="1"/>
          </p:cNvSpPr>
          <p:nvPr>
            <p:ph type="body"/>
          </p:nvPr>
        </p:nvSpPr>
        <p:spPr>
          <a:xfrm>
            <a:off x="756000" y="5078520"/>
            <a:ext cx="6045120" cy="4808880"/>
          </a:xfrm>
          <a:prstGeom prst="rect">
            <a:avLst/>
          </a:prstGeom>
        </p:spPr>
        <p:txBody>
          <a:bodyPr lIns="0" rIns="0" tIns="91440" bIns="91440">
            <a:noAutofit/>
          </a:bodyPr>
          <a:p>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8" name="PlaceHolder 1"/>
          <p:cNvSpPr>
            <a:spLocks noGrp="1"/>
          </p:cNvSpPr>
          <p:nvPr>
            <p:ph type="sldImg"/>
          </p:nvPr>
        </p:nvSpPr>
        <p:spPr>
          <a:xfrm>
            <a:off x="1107000" y="812520"/>
            <a:ext cx="5345280" cy="4008960"/>
          </a:xfrm>
          <a:prstGeom prst="rect">
            <a:avLst/>
          </a:prstGeom>
        </p:spPr>
      </p:sp>
      <p:sp>
        <p:nvSpPr>
          <p:cNvPr id="2499"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0" name="PlaceHolder 1"/>
          <p:cNvSpPr>
            <a:spLocks noGrp="1"/>
          </p:cNvSpPr>
          <p:nvPr>
            <p:ph type="sldImg"/>
          </p:nvPr>
        </p:nvSpPr>
        <p:spPr>
          <a:xfrm>
            <a:off x="1107000" y="812520"/>
            <a:ext cx="5345280" cy="4008960"/>
          </a:xfrm>
          <a:prstGeom prst="rect">
            <a:avLst/>
          </a:prstGeom>
        </p:spPr>
      </p:sp>
      <p:sp>
        <p:nvSpPr>
          <p:cNvPr id="2501"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2" name="PlaceHolder 1"/>
          <p:cNvSpPr>
            <a:spLocks noGrp="1"/>
          </p:cNvSpPr>
          <p:nvPr>
            <p:ph type="sldImg"/>
          </p:nvPr>
        </p:nvSpPr>
        <p:spPr>
          <a:xfrm>
            <a:off x="1107000" y="812520"/>
            <a:ext cx="5345280" cy="4008960"/>
          </a:xfrm>
          <a:prstGeom prst="rect">
            <a:avLst/>
          </a:prstGeom>
        </p:spPr>
      </p:sp>
      <p:sp>
        <p:nvSpPr>
          <p:cNvPr id="2503"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4" name="PlaceHolder 1"/>
          <p:cNvSpPr>
            <a:spLocks noGrp="1"/>
          </p:cNvSpPr>
          <p:nvPr>
            <p:ph type="sldImg"/>
          </p:nvPr>
        </p:nvSpPr>
        <p:spPr>
          <a:xfrm>
            <a:off x="1107000" y="812520"/>
            <a:ext cx="5345280" cy="4008960"/>
          </a:xfrm>
          <a:prstGeom prst="rect">
            <a:avLst/>
          </a:prstGeom>
        </p:spPr>
      </p:sp>
      <p:sp>
        <p:nvSpPr>
          <p:cNvPr id="2505"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6" name="PlaceHolder 1"/>
          <p:cNvSpPr>
            <a:spLocks noGrp="1"/>
          </p:cNvSpPr>
          <p:nvPr>
            <p:ph type="sldImg"/>
          </p:nvPr>
        </p:nvSpPr>
        <p:spPr>
          <a:xfrm>
            <a:off x="1107000" y="812520"/>
            <a:ext cx="5345280" cy="4008960"/>
          </a:xfrm>
          <a:prstGeom prst="rect">
            <a:avLst/>
          </a:prstGeom>
        </p:spPr>
      </p:sp>
      <p:sp>
        <p:nvSpPr>
          <p:cNvPr id="2507"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8" name="PlaceHolder 1"/>
          <p:cNvSpPr>
            <a:spLocks noGrp="1"/>
          </p:cNvSpPr>
          <p:nvPr>
            <p:ph type="sldImg"/>
          </p:nvPr>
        </p:nvSpPr>
        <p:spPr>
          <a:xfrm>
            <a:off x="1107000" y="812520"/>
            <a:ext cx="5345280" cy="4008960"/>
          </a:xfrm>
          <a:prstGeom prst="rect">
            <a:avLst/>
          </a:prstGeom>
        </p:spPr>
      </p:sp>
      <p:sp>
        <p:nvSpPr>
          <p:cNvPr id="2509"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0" name="PlaceHolder 1"/>
          <p:cNvSpPr>
            <a:spLocks noGrp="1"/>
          </p:cNvSpPr>
          <p:nvPr>
            <p:ph type="sldImg"/>
          </p:nvPr>
        </p:nvSpPr>
        <p:spPr>
          <a:xfrm>
            <a:off x="1107000" y="812520"/>
            <a:ext cx="5345280" cy="4008960"/>
          </a:xfrm>
          <a:prstGeom prst="rect">
            <a:avLst/>
          </a:prstGeom>
        </p:spPr>
      </p:sp>
      <p:sp>
        <p:nvSpPr>
          <p:cNvPr id="2511"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2" name="PlaceHolder 1"/>
          <p:cNvSpPr>
            <a:spLocks noGrp="1"/>
          </p:cNvSpPr>
          <p:nvPr>
            <p:ph type="sldImg"/>
          </p:nvPr>
        </p:nvSpPr>
        <p:spPr>
          <a:xfrm>
            <a:off x="1107000" y="812520"/>
            <a:ext cx="5345280" cy="4008960"/>
          </a:xfrm>
          <a:prstGeom prst="rect">
            <a:avLst/>
          </a:prstGeom>
        </p:spPr>
      </p:sp>
      <p:sp>
        <p:nvSpPr>
          <p:cNvPr id="2513"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4" name="PlaceHolder 1"/>
          <p:cNvSpPr>
            <a:spLocks noGrp="1"/>
          </p:cNvSpPr>
          <p:nvPr>
            <p:ph type="sldImg"/>
          </p:nvPr>
        </p:nvSpPr>
        <p:spPr>
          <a:xfrm>
            <a:off x="1107000" y="812520"/>
            <a:ext cx="5345280" cy="4008960"/>
          </a:xfrm>
          <a:prstGeom prst="rect">
            <a:avLst/>
          </a:prstGeom>
        </p:spPr>
      </p:sp>
      <p:sp>
        <p:nvSpPr>
          <p:cNvPr id="2515"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6" name="PlaceHolder 1"/>
          <p:cNvSpPr>
            <a:spLocks noGrp="1"/>
          </p:cNvSpPr>
          <p:nvPr>
            <p:ph type="sldImg"/>
          </p:nvPr>
        </p:nvSpPr>
        <p:spPr>
          <a:xfrm>
            <a:off x="1107000" y="812520"/>
            <a:ext cx="5345280" cy="4008960"/>
          </a:xfrm>
          <a:prstGeom prst="rect">
            <a:avLst/>
          </a:prstGeom>
        </p:spPr>
      </p:sp>
      <p:sp>
        <p:nvSpPr>
          <p:cNvPr id="2517"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3" name="CustomShape 1"/>
          <p:cNvSpPr/>
          <p:nvPr/>
        </p:nvSpPr>
        <p:spPr>
          <a:xfrm>
            <a:off x="755640" y="5078520"/>
            <a:ext cx="6044760" cy="4808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454" name="PlaceHolder 2"/>
          <p:cNvSpPr>
            <a:spLocks noGrp="1"/>
          </p:cNvSpPr>
          <p:nvPr>
            <p:ph type="body"/>
          </p:nvPr>
        </p:nvSpPr>
        <p:spPr>
          <a:xfrm>
            <a:off x="756000" y="5078520"/>
            <a:ext cx="6045120" cy="4808880"/>
          </a:xfrm>
          <a:prstGeom prst="rect">
            <a:avLst/>
          </a:prstGeom>
        </p:spPr>
        <p:txBody>
          <a:bodyPr lIns="0" rIns="0" tIns="91440" bIns="91440">
            <a:noAutofit/>
          </a:bodyPr>
          <a:p>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8" name="PlaceHolder 1"/>
          <p:cNvSpPr>
            <a:spLocks noGrp="1"/>
          </p:cNvSpPr>
          <p:nvPr>
            <p:ph type="sldImg"/>
          </p:nvPr>
        </p:nvSpPr>
        <p:spPr>
          <a:xfrm>
            <a:off x="1107000" y="812520"/>
            <a:ext cx="5345280" cy="4008960"/>
          </a:xfrm>
          <a:prstGeom prst="rect">
            <a:avLst/>
          </a:prstGeom>
        </p:spPr>
      </p:sp>
      <p:sp>
        <p:nvSpPr>
          <p:cNvPr id="2519"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0" name="PlaceHolder 1"/>
          <p:cNvSpPr>
            <a:spLocks noGrp="1"/>
          </p:cNvSpPr>
          <p:nvPr>
            <p:ph type="sldImg"/>
          </p:nvPr>
        </p:nvSpPr>
        <p:spPr>
          <a:xfrm>
            <a:off x="1107000" y="812520"/>
            <a:ext cx="5345280" cy="4008960"/>
          </a:xfrm>
          <a:prstGeom prst="rect">
            <a:avLst/>
          </a:prstGeom>
        </p:spPr>
      </p:sp>
      <p:sp>
        <p:nvSpPr>
          <p:cNvPr id="2521"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2" name="PlaceHolder 1"/>
          <p:cNvSpPr>
            <a:spLocks noGrp="1"/>
          </p:cNvSpPr>
          <p:nvPr>
            <p:ph type="sldImg"/>
          </p:nvPr>
        </p:nvSpPr>
        <p:spPr>
          <a:xfrm>
            <a:off x="1107000" y="812520"/>
            <a:ext cx="5345280" cy="4008960"/>
          </a:xfrm>
          <a:prstGeom prst="rect">
            <a:avLst/>
          </a:prstGeom>
        </p:spPr>
      </p:sp>
      <p:sp>
        <p:nvSpPr>
          <p:cNvPr id="2523"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4" name="PlaceHolder 1"/>
          <p:cNvSpPr>
            <a:spLocks noGrp="1"/>
          </p:cNvSpPr>
          <p:nvPr>
            <p:ph type="sldImg"/>
          </p:nvPr>
        </p:nvSpPr>
        <p:spPr>
          <a:xfrm>
            <a:off x="1107000" y="812520"/>
            <a:ext cx="5345280" cy="4008960"/>
          </a:xfrm>
          <a:prstGeom prst="rect">
            <a:avLst/>
          </a:prstGeom>
        </p:spPr>
      </p:sp>
      <p:sp>
        <p:nvSpPr>
          <p:cNvPr id="2525"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6" name="PlaceHolder 1"/>
          <p:cNvSpPr>
            <a:spLocks noGrp="1"/>
          </p:cNvSpPr>
          <p:nvPr>
            <p:ph type="sldImg"/>
          </p:nvPr>
        </p:nvSpPr>
        <p:spPr>
          <a:xfrm>
            <a:off x="1107000" y="812520"/>
            <a:ext cx="5345280" cy="4008960"/>
          </a:xfrm>
          <a:prstGeom prst="rect">
            <a:avLst/>
          </a:prstGeom>
        </p:spPr>
      </p:sp>
      <p:sp>
        <p:nvSpPr>
          <p:cNvPr id="2527"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8" name="PlaceHolder 1"/>
          <p:cNvSpPr>
            <a:spLocks noGrp="1"/>
          </p:cNvSpPr>
          <p:nvPr>
            <p:ph type="sldImg"/>
          </p:nvPr>
        </p:nvSpPr>
        <p:spPr>
          <a:xfrm>
            <a:off x="1107000" y="812520"/>
            <a:ext cx="5345280" cy="4008960"/>
          </a:xfrm>
          <a:prstGeom prst="rect">
            <a:avLst/>
          </a:prstGeom>
        </p:spPr>
      </p:sp>
      <p:sp>
        <p:nvSpPr>
          <p:cNvPr id="2529"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0" name="PlaceHolder 1"/>
          <p:cNvSpPr>
            <a:spLocks noGrp="1"/>
          </p:cNvSpPr>
          <p:nvPr>
            <p:ph type="sldImg"/>
          </p:nvPr>
        </p:nvSpPr>
        <p:spPr>
          <a:xfrm>
            <a:off x="1107000" y="812520"/>
            <a:ext cx="5345280" cy="4008960"/>
          </a:xfrm>
          <a:prstGeom prst="rect">
            <a:avLst/>
          </a:prstGeom>
        </p:spPr>
      </p:sp>
      <p:sp>
        <p:nvSpPr>
          <p:cNvPr id="2531" name="TextShape 2"/>
          <p:cNvSpPr txBox="1"/>
          <p:nvPr/>
        </p:nvSpPr>
        <p:spPr>
          <a:xfrm>
            <a:off x="685800" y="4343400"/>
            <a:ext cx="5486400" cy="4114800"/>
          </a:xfrm>
          <a:prstGeom prst="rect">
            <a:avLst/>
          </a:prstGeom>
          <a:noFill/>
          <a:ln>
            <a:noFill/>
          </a:ln>
        </p:spPr>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2" name="PlaceHolder 1"/>
          <p:cNvSpPr>
            <a:spLocks noGrp="1"/>
          </p:cNvSpPr>
          <p:nvPr>
            <p:ph type="sldImg"/>
          </p:nvPr>
        </p:nvSpPr>
        <p:spPr>
          <a:xfrm>
            <a:off x="1107000" y="812520"/>
            <a:ext cx="5345280" cy="4008960"/>
          </a:xfrm>
          <a:prstGeom prst="rect">
            <a:avLst/>
          </a:prstGeom>
        </p:spPr>
      </p:sp>
      <p:sp>
        <p:nvSpPr>
          <p:cNvPr id="2533" name="CustomShape 2"/>
          <p:cNvSpPr/>
          <p:nvPr/>
        </p:nvSpPr>
        <p:spPr>
          <a:xfrm>
            <a:off x="685800" y="4343400"/>
            <a:ext cx="5486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5" name="CustomShape 1"/>
          <p:cNvSpPr/>
          <p:nvPr/>
        </p:nvSpPr>
        <p:spPr>
          <a:xfrm>
            <a:off x="755640" y="5078520"/>
            <a:ext cx="6044760" cy="4808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456" name="PlaceHolder 2"/>
          <p:cNvSpPr>
            <a:spLocks noGrp="1"/>
          </p:cNvSpPr>
          <p:nvPr>
            <p:ph type="body"/>
          </p:nvPr>
        </p:nvSpPr>
        <p:spPr>
          <a:xfrm>
            <a:off x="756000" y="5078520"/>
            <a:ext cx="6045120" cy="4808880"/>
          </a:xfrm>
          <a:prstGeom prst="rect">
            <a:avLst/>
          </a:prstGeom>
        </p:spPr>
        <p:txBody>
          <a:bodyPr lIns="0" rIns="0" tIns="91440" bIns="91440">
            <a:noAutofit/>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7" name="CustomShape 1"/>
          <p:cNvSpPr/>
          <p:nvPr/>
        </p:nvSpPr>
        <p:spPr>
          <a:xfrm>
            <a:off x="755640" y="5078520"/>
            <a:ext cx="6044760" cy="4808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458" name="PlaceHolder 2"/>
          <p:cNvSpPr>
            <a:spLocks noGrp="1"/>
          </p:cNvSpPr>
          <p:nvPr>
            <p:ph type="body"/>
          </p:nvPr>
        </p:nvSpPr>
        <p:spPr>
          <a:xfrm>
            <a:off x="756000" y="5078520"/>
            <a:ext cx="6045120" cy="4808880"/>
          </a:xfrm>
          <a:prstGeom prst="rect">
            <a:avLst/>
          </a:prstGeom>
        </p:spPr>
        <p:txBody>
          <a:bodyPr lIns="0" rIns="0" tIns="91440" bIns="91440">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9" name="CustomShape 1"/>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0" name="CustomShape 1"/>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1" name="CustomShape 1"/>
          <p:cNvSpPr/>
          <p:nvPr/>
        </p:nvSpPr>
        <p:spPr>
          <a:xfrm>
            <a:off x="755640" y="5078520"/>
            <a:ext cx="6045840" cy="480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62"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5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51"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552"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4"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5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557"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55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60"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5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56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6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56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566"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68"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569"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7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57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57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57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76"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577"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578"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579"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580"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581"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23"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25"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27"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728"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0"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3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33"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73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36"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73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3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4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4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42"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4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44"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745"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4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4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4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75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0"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73"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74"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75"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752"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753"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754"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755"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756"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757"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899"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901"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0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903"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904"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6"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9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909"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91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912"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91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1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9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9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18"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920"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921"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92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92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2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92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928"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929"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930"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931"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932"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933"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075"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077"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7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079"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2080"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82"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08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085"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208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15"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088"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208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09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09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0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094"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096"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2097"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9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0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10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2102"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104"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2105"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2106"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2107"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2108"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2109"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5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51"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5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53"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55"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2256"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17"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58"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61"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226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64"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226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6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6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6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70"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7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72"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2273"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7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7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7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7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227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80"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2281"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2282"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2283"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2284"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2285"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89"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91"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19"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320"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9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93"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2294"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6"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29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99"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230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0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302"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230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0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3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3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08"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0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310"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2311"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3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31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231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2318"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2319"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2320"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2321"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2322"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2323"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2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32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41"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28"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3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3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3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36"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337"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4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4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42"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344"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345"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346"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347"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348"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349"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491"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493"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495"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496"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43"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8"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50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01"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50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504"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50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0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5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0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10"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512"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513"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51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1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51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520"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521"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522"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523"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524"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525"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67"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69"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71"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672"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4"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7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77"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67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80"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68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8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8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86"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88"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689"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9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9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696"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697"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698"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699"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700"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701"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43"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45"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47"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848"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0"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53"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8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56"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8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8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862"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64"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865"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8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8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8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872"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873"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874"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875"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876"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877"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19"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21"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23"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024"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6"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29"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0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32"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03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3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3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3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38"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40"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041"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4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4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4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4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048"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049"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050"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051"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052"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053"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195"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197"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199"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200"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2"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20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05"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20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4"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0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208"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20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21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2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1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214"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5"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216"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217"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21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22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22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222"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224"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225"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226"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227"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228"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229"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0"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371"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2"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373"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375"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376"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8" name="PlaceHolder 1"/>
          <p:cNvSpPr>
            <a:spLocks noGrp="1"/>
          </p:cNvSpPr>
          <p:nvPr>
            <p:ph type="subTitle"/>
          </p:nvPr>
        </p:nvSpPr>
        <p:spPr>
          <a:xfrm>
            <a:off x="504000" y="301320"/>
            <a:ext cx="9071280" cy="5846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38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81"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38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3"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384"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38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8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7"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3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8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90"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1"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392"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393"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4"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39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9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39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9"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400"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401"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402"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403"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404"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405"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6"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47" name="PlaceHolder 2"/>
          <p:cNvSpPr>
            <a:spLocks noGrp="1"/>
          </p:cNvSpPr>
          <p:nvPr>
            <p:ph type="subTitle"/>
          </p:nvPr>
        </p:nvSpPr>
        <p:spPr>
          <a:xfrm>
            <a:off x="504000" y="1768680"/>
            <a:ext cx="9071640" cy="4383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8" name="PlaceHolder 1"/>
          <p:cNvSpPr>
            <a:spLocks noGrp="1"/>
          </p:cNvSpPr>
          <p:nvPr>
            <p:ph type="title"/>
          </p:nvPr>
        </p:nvSpPr>
        <p:spPr>
          <a:xfrm>
            <a:off x="504000" y="301320"/>
            <a:ext cx="9071280" cy="1261080"/>
          </a:xfrm>
          <a:prstGeom prst="rect">
            <a:avLst/>
          </a:prstGeom>
        </p:spPr>
        <p:txBody>
          <a:bodyPr lIns="0" rIns="0" tIns="0" bIns="0" anchor="ctr">
            <a:spAutoFit/>
          </a:bodyPr>
          <a:p>
            <a:pPr algn="ctr"/>
            <a:endParaRPr b="0" lang="en-US" sz="4400" spc="-1" strike="noStrike">
              <a:latin typeface="Arial"/>
            </a:endParaRPr>
          </a:p>
        </p:txBody>
      </p:sp>
      <p:sp>
        <p:nvSpPr>
          <p:cNvPr id="1549"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0" name="Group 1"/>
          <p:cNvGrpSpPr/>
          <p:nvPr/>
        </p:nvGrpSpPr>
        <p:grpSpPr>
          <a:xfrm>
            <a:off x="6219720" y="-56520"/>
            <a:ext cx="2968200" cy="3307320"/>
            <a:chOff x="6219720" y="-56520"/>
            <a:chExt cx="2968200" cy="3307320"/>
          </a:xfrm>
        </p:grpSpPr>
        <p:grpSp>
          <p:nvGrpSpPr>
            <p:cNvPr id="1" name="Group 2"/>
            <p:cNvGrpSpPr/>
            <p:nvPr/>
          </p:nvGrpSpPr>
          <p:grpSpPr>
            <a:xfrm>
              <a:off x="7567560" y="2498760"/>
              <a:ext cx="1003320" cy="752040"/>
              <a:chOff x="7567560" y="2498760"/>
              <a:chExt cx="1003320" cy="752040"/>
            </a:xfrm>
          </p:grpSpPr>
          <p:sp>
            <p:nvSpPr>
              <p:cNvPr id="2"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3"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4" name="Group 5"/>
            <p:cNvGrpSpPr/>
            <p:nvPr/>
          </p:nvGrpSpPr>
          <p:grpSpPr>
            <a:xfrm>
              <a:off x="7797960" y="1441800"/>
              <a:ext cx="1003320" cy="752040"/>
              <a:chOff x="7797960" y="1441800"/>
              <a:chExt cx="1003320" cy="752040"/>
            </a:xfrm>
          </p:grpSpPr>
          <p:sp>
            <p:nvSpPr>
              <p:cNvPr id="5"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6"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7" name="Group 8"/>
            <p:cNvGrpSpPr/>
            <p:nvPr/>
          </p:nvGrpSpPr>
          <p:grpSpPr>
            <a:xfrm>
              <a:off x="6329520" y="0"/>
              <a:ext cx="1003320" cy="751680"/>
              <a:chOff x="6329520" y="0"/>
              <a:chExt cx="1003320" cy="751680"/>
            </a:xfrm>
          </p:grpSpPr>
          <p:sp>
            <p:nvSpPr>
              <p:cNvPr id="8"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9"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0" name="Group 11"/>
            <p:cNvGrpSpPr/>
            <p:nvPr/>
          </p:nvGrpSpPr>
          <p:grpSpPr>
            <a:xfrm>
              <a:off x="6219720" y="-56520"/>
              <a:ext cx="2968200" cy="2338560"/>
              <a:chOff x="6219720" y="-56520"/>
              <a:chExt cx="2968200" cy="2338560"/>
            </a:xfrm>
          </p:grpSpPr>
          <p:grpSp>
            <p:nvGrpSpPr>
              <p:cNvPr id="11" name="Group 12"/>
              <p:cNvGrpSpPr/>
              <p:nvPr/>
            </p:nvGrpSpPr>
            <p:grpSpPr>
              <a:xfrm>
                <a:off x="6991200" y="402840"/>
                <a:ext cx="1497240" cy="1102680"/>
                <a:chOff x="6991200" y="402840"/>
                <a:chExt cx="1497240" cy="1102680"/>
              </a:xfrm>
            </p:grpSpPr>
            <p:sp>
              <p:nvSpPr>
                <p:cNvPr id="12"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3"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14" name="Group 15"/>
              <p:cNvGrpSpPr/>
              <p:nvPr/>
            </p:nvGrpSpPr>
            <p:grpSpPr>
              <a:xfrm>
                <a:off x="6219720" y="-56520"/>
                <a:ext cx="2968200" cy="2338560"/>
                <a:chOff x="6219720" y="-56520"/>
                <a:chExt cx="2968200" cy="2338560"/>
              </a:xfrm>
            </p:grpSpPr>
            <p:grpSp>
              <p:nvGrpSpPr>
                <p:cNvPr id="15" name="Group 16"/>
                <p:cNvGrpSpPr/>
                <p:nvPr/>
              </p:nvGrpSpPr>
              <p:grpSpPr>
                <a:xfrm>
                  <a:off x="7575480" y="872280"/>
                  <a:ext cx="1419480" cy="1183320"/>
                  <a:chOff x="7575480" y="872280"/>
                  <a:chExt cx="1419480" cy="1183320"/>
                </a:xfrm>
              </p:grpSpPr>
              <p:sp>
                <p:nvSpPr>
                  <p:cNvPr id="16"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7"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 name="Group 19"/>
                <p:cNvGrpSpPr/>
                <p:nvPr/>
              </p:nvGrpSpPr>
              <p:grpSpPr>
                <a:xfrm>
                  <a:off x="7851960" y="527760"/>
                  <a:ext cx="1335960" cy="1395720"/>
                  <a:chOff x="7851960" y="527760"/>
                  <a:chExt cx="1335960" cy="1395720"/>
                </a:xfrm>
              </p:grpSpPr>
              <p:sp>
                <p:nvSpPr>
                  <p:cNvPr id="19"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 name="Group 22"/>
                <p:cNvGrpSpPr/>
                <p:nvPr/>
              </p:nvGrpSpPr>
              <p:grpSpPr>
                <a:xfrm>
                  <a:off x="7835400" y="547920"/>
                  <a:ext cx="1348200" cy="1097640"/>
                  <a:chOff x="7835400" y="547920"/>
                  <a:chExt cx="1348200" cy="1097640"/>
                </a:xfrm>
              </p:grpSpPr>
              <p:sp>
                <p:nvSpPr>
                  <p:cNvPr id="22"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3"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4" name="Group 25"/>
                <p:cNvGrpSpPr/>
                <p:nvPr/>
              </p:nvGrpSpPr>
              <p:grpSpPr>
                <a:xfrm>
                  <a:off x="7822080" y="563760"/>
                  <a:ext cx="1363680" cy="860760"/>
                  <a:chOff x="7822080" y="563760"/>
                  <a:chExt cx="1363680" cy="860760"/>
                </a:xfrm>
              </p:grpSpPr>
              <p:sp>
                <p:nvSpPr>
                  <p:cNvPr id="25"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6"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7" name="Group 28"/>
                <p:cNvGrpSpPr/>
                <p:nvPr/>
              </p:nvGrpSpPr>
              <p:grpSpPr>
                <a:xfrm>
                  <a:off x="7841520" y="601200"/>
                  <a:ext cx="1251360" cy="498240"/>
                  <a:chOff x="7841520" y="601200"/>
                  <a:chExt cx="1251360" cy="498240"/>
                </a:xfrm>
              </p:grpSpPr>
              <p:sp>
                <p:nvSpPr>
                  <p:cNvPr id="28"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9"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0" name="Group 31"/>
                <p:cNvGrpSpPr/>
                <p:nvPr/>
              </p:nvGrpSpPr>
              <p:grpSpPr>
                <a:xfrm>
                  <a:off x="7870680" y="625680"/>
                  <a:ext cx="1109160" cy="195480"/>
                  <a:chOff x="7870680" y="625680"/>
                  <a:chExt cx="1109160" cy="195480"/>
                </a:xfrm>
              </p:grpSpPr>
              <p:sp>
                <p:nvSpPr>
                  <p:cNvPr id="31"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2"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3" name="Group 34"/>
                <p:cNvGrpSpPr/>
                <p:nvPr/>
              </p:nvGrpSpPr>
              <p:grpSpPr>
                <a:xfrm>
                  <a:off x="7835760" y="380160"/>
                  <a:ext cx="1018080" cy="438120"/>
                  <a:chOff x="7835760" y="380160"/>
                  <a:chExt cx="1018080" cy="438120"/>
                </a:xfrm>
              </p:grpSpPr>
              <p:sp>
                <p:nvSpPr>
                  <p:cNvPr id="34"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5"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6" name="Group 37"/>
                <p:cNvGrpSpPr/>
                <p:nvPr/>
              </p:nvGrpSpPr>
              <p:grpSpPr>
                <a:xfrm>
                  <a:off x="6439680" y="934200"/>
                  <a:ext cx="1418760" cy="1185840"/>
                  <a:chOff x="6439680" y="934200"/>
                  <a:chExt cx="1418760" cy="1185840"/>
                </a:xfrm>
              </p:grpSpPr>
              <p:sp>
                <p:nvSpPr>
                  <p:cNvPr id="37"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38"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39" name="Group 40"/>
                <p:cNvGrpSpPr/>
                <p:nvPr/>
              </p:nvGrpSpPr>
              <p:grpSpPr>
                <a:xfrm>
                  <a:off x="6219720" y="618480"/>
                  <a:ext cx="1343160" cy="1395000"/>
                  <a:chOff x="6219720" y="618480"/>
                  <a:chExt cx="1343160" cy="1395000"/>
                </a:xfrm>
              </p:grpSpPr>
              <p:sp>
                <p:nvSpPr>
                  <p:cNvPr id="40"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1"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42" name="Group 43"/>
                <p:cNvGrpSpPr/>
                <p:nvPr/>
              </p:nvGrpSpPr>
              <p:grpSpPr>
                <a:xfrm>
                  <a:off x="6225120" y="640080"/>
                  <a:ext cx="1346760" cy="1098000"/>
                  <a:chOff x="6225120" y="640080"/>
                  <a:chExt cx="1346760" cy="1098000"/>
                </a:xfrm>
              </p:grpSpPr>
              <p:sp>
                <p:nvSpPr>
                  <p:cNvPr id="43"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4"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5" name="Group 46"/>
                <p:cNvGrpSpPr/>
                <p:nvPr/>
              </p:nvGrpSpPr>
              <p:grpSpPr>
                <a:xfrm>
                  <a:off x="6220800" y="655560"/>
                  <a:ext cx="1361880" cy="858960"/>
                  <a:chOff x="6220800" y="655560"/>
                  <a:chExt cx="1361880" cy="858960"/>
                </a:xfrm>
              </p:grpSpPr>
              <p:sp>
                <p:nvSpPr>
                  <p:cNvPr id="46"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7"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8" name="Group 49"/>
                <p:cNvGrpSpPr/>
                <p:nvPr/>
              </p:nvGrpSpPr>
              <p:grpSpPr>
                <a:xfrm>
                  <a:off x="6313680" y="692640"/>
                  <a:ext cx="1250640" cy="497160"/>
                  <a:chOff x="6313680" y="692640"/>
                  <a:chExt cx="1250640" cy="497160"/>
                </a:xfrm>
              </p:grpSpPr>
              <p:sp>
                <p:nvSpPr>
                  <p:cNvPr id="49"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0"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1" name="Group 52"/>
                <p:cNvGrpSpPr/>
                <p:nvPr/>
              </p:nvGrpSpPr>
              <p:grpSpPr>
                <a:xfrm>
                  <a:off x="6432480" y="714600"/>
                  <a:ext cx="1103400" cy="192240"/>
                  <a:chOff x="6432480" y="714600"/>
                  <a:chExt cx="1103400" cy="192240"/>
                </a:xfrm>
              </p:grpSpPr>
              <p:sp>
                <p:nvSpPr>
                  <p:cNvPr id="52"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3"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4" name="Group 55"/>
                <p:cNvGrpSpPr/>
                <p:nvPr/>
              </p:nvGrpSpPr>
              <p:grpSpPr>
                <a:xfrm>
                  <a:off x="6559560" y="470880"/>
                  <a:ext cx="1016280" cy="437400"/>
                  <a:chOff x="6559560" y="470880"/>
                  <a:chExt cx="1016280" cy="437400"/>
                </a:xfrm>
              </p:grpSpPr>
              <p:sp>
                <p:nvSpPr>
                  <p:cNvPr id="55"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6"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7" name="Group 58"/>
                <p:cNvGrpSpPr/>
                <p:nvPr/>
              </p:nvGrpSpPr>
              <p:grpSpPr>
                <a:xfrm>
                  <a:off x="6593760" y="337320"/>
                  <a:ext cx="1019880" cy="611640"/>
                  <a:chOff x="6593760" y="337320"/>
                  <a:chExt cx="1019880" cy="611640"/>
                </a:xfrm>
              </p:grpSpPr>
              <p:sp>
                <p:nvSpPr>
                  <p:cNvPr id="58"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9"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60" name="Group 61"/>
                <p:cNvGrpSpPr/>
                <p:nvPr/>
              </p:nvGrpSpPr>
              <p:grpSpPr>
                <a:xfrm>
                  <a:off x="6703200" y="151560"/>
                  <a:ext cx="939600" cy="856080"/>
                  <a:chOff x="6703200" y="151560"/>
                  <a:chExt cx="939600" cy="856080"/>
                </a:xfrm>
              </p:grpSpPr>
              <p:sp>
                <p:nvSpPr>
                  <p:cNvPr id="61"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62"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63" name="Group 64"/>
                <p:cNvGrpSpPr/>
                <p:nvPr/>
              </p:nvGrpSpPr>
              <p:grpSpPr>
                <a:xfrm>
                  <a:off x="6807960" y="-15120"/>
                  <a:ext cx="857520" cy="1018800"/>
                  <a:chOff x="6807960" y="-15120"/>
                  <a:chExt cx="857520" cy="1018800"/>
                </a:xfrm>
              </p:grpSpPr>
              <p:sp>
                <p:nvSpPr>
                  <p:cNvPr id="64"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65"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66" name="Group 67"/>
                <p:cNvGrpSpPr/>
                <p:nvPr/>
              </p:nvGrpSpPr>
              <p:grpSpPr>
                <a:xfrm>
                  <a:off x="7045200" y="-30240"/>
                  <a:ext cx="810360" cy="827640"/>
                  <a:chOff x="7045200" y="-30240"/>
                  <a:chExt cx="810360" cy="827640"/>
                </a:xfrm>
              </p:grpSpPr>
              <p:sp>
                <p:nvSpPr>
                  <p:cNvPr id="67"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68"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69" name="Group 70"/>
                <p:cNvGrpSpPr/>
                <p:nvPr/>
              </p:nvGrpSpPr>
              <p:grpSpPr>
                <a:xfrm>
                  <a:off x="7236360" y="-56520"/>
                  <a:ext cx="603720" cy="849960"/>
                  <a:chOff x="7236360" y="-56520"/>
                  <a:chExt cx="603720" cy="849960"/>
                </a:xfrm>
              </p:grpSpPr>
              <p:sp>
                <p:nvSpPr>
                  <p:cNvPr id="70"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1"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2" name="Group 73"/>
                <p:cNvGrpSpPr/>
                <p:nvPr/>
              </p:nvGrpSpPr>
              <p:grpSpPr>
                <a:xfrm>
                  <a:off x="7783920" y="217800"/>
                  <a:ext cx="1009440" cy="627840"/>
                  <a:chOff x="7783920" y="217800"/>
                  <a:chExt cx="1009440" cy="627840"/>
                </a:xfrm>
              </p:grpSpPr>
              <p:sp>
                <p:nvSpPr>
                  <p:cNvPr id="73"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4"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5" name="Group 76"/>
                <p:cNvGrpSpPr/>
                <p:nvPr/>
              </p:nvGrpSpPr>
              <p:grpSpPr>
                <a:xfrm>
                  <a:off x="7738200" y="68040"/>
                  <a:ext cx="963000" cy="823680"/>
                  <a:chOff x="7738200" y="68040"/>
                  <a:chExt cx="963000" cy="823680"/>
                </a:xfrm>
              </p:grpSpPr>
              <p:sp>
                <p:nvSpPr>
                  <p:cNvPr id="76"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7"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78"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9"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80" name="Group 81"/>
                <p:cNvGrpSpPr/>
                <p:nvPr/>
              </p:nvGrpSpPr>
              <p:grpSpPr>
                <a:xfrm>
                  <a:off x="7552800" y="-45000"/>
                  <a:ext cx="660960" cy="824040"/>
                  <a:chOff x="7552800" y="-45000"/>
                  <a:chExt cx="660960" cy="824040"/>
                </a:xfrm>
              </p:grpSpPr>
              <p:sp>
                <p:nvSpPr>
                  <p:cNvPr id="81"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2"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83" name="Group 84"/>
                <p:cNvGrpSpPr/>
                <p:nvPr/>
              </p:nvGrpSpPr>
              <p:grpSpPr>
                <a:xfrm>
                  <a:off x="7488000" y="-30600"/>
                  <a:ext cx="1021680" cy="802440"/>
                  <a:chOff x="7488000" y="-30600"/>
                  <a:chExt cx="1021680" cy="802440"/>
                </a:xfrm>
              </p:grpSpPr>
              <p:sp>
                <p:nvSpPr>
                  <p:cNvPr id="84"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5"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86" name="Group 87"/>
                <p:cNvGrpSpPr/>
                <p:nvPr/>
              </p:nvGrpSpPr>
              <p:grpSpPr>
                <a:xfrm>
                  <a:off x="7675200" y="-5400"/>
                  <a:ext cx="226800" cy="750240"/>
                  <a:chOff x="7675200" y="-5400"/>
                  <a:chExt cx="226800" cy="750240"/>
                </a:xfrm>
              </p:grpSpPr>
              <p:sp>
                <p:nvSpPr>
                  <p:cNvPr id="87"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8"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89" name="Group 90"/>
                <p:cNvGrpSpPr/>
                <p:nvPr/>
              </p:nvGrpSpPr>
              <p:grpSpPr>
                <a:xfrm>
                  <a:off x="6611040" y="936000"/>
                  <a:ext cx="1239840" cy="1312920"/>
                  <a:chOff x="6611040" y="936000"/>
                  <a:chExt cx="1239840" cy="1312920"/>
                </a:xfrm>
              </p:grpSpPr>
              <p:sp>
                <p:nvSpPr>
                  <p:cNvPr id="90"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1"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2" name="Group 93"/>
                <p:cNvGrpSpPr/>
                <p:nvPr/>
              </p:nvGrpSpPr>
              <p:grpSpPr>
                <a:xfrm>
                  <a:off x="6946200" y="962280"/>
                  <a:ext cx="824040" cy="1316520"/>
                  <a:chOff x="6946200" y="962280"/>
                  <a:chExt cx="824040" cy="1316520"/>
                </a:xfrm>
              </p:grpSpPr>
              <p:sp>
                <p:nvSpPr>
                  <p:cNvPr id="93"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4"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5" name="Group 96"/>
                <p:cNvGrpSpPr/>
                <p:nvPr/>
              </p:nvGrpSpPr>
              <p:grpSpPr>
                <a:xfrm>
                  <a:off x="7274160" y="987480"/>
                  <a:ext cx="470880" cy="1253160"/>
                  <a:chOff x="7274160" y="987480"/>
                  <a:chExt cx="470880" cy="1253160"/>
                </a:xfrm>
              </p:grpSpPr>
              <p:sp>
                <p:nvSpPr>
                  <p:cNvPr id="96"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7"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8" name="Group 99"/>
                <p:cNvGrpSpPr/>
                <p:nvPr/>
              </p:nvGrpSpPr>
              <p:grpSpPr>
                <a:xfrm>
                  <a:off x="7558920" y="920520"/>
                  <a:ext cx="1287360" cy="1290240"/>
                  <a:chOff x="7558920" y="920520"/>
                  <a:chExt cx="1287360" cy="1290240"/>
                </a:xfrm>
              </p:grpSpPr>
              <p:sp>
                <p:nvSpPr>
                  <p:cNvPr id="99"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0"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01" name="Group 102"/>
                <p:cNvGrpSpPr/>
                <p:nvPr/>
              </p:nvGrpSpPr>
              <p:grpSpPr>
                <a:xfrm>
                  <a:off x="7600680" y="946800"/>
                  <a:ext cx="1000800" cy="1329480"/>
                  <a:chOff x="7600680" y="946800"/>
                  <a:chExt cx="1000800" cy="1329480"/>
                </a:xfrm>
              </p:grpSpPr>
              <p:sp>
                <p:nvSpPr>
                  <p:cNvPr id="102"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3"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04" name="Group 105"/>
                <p:cNvGrpSpPr/>
                <p:nvPr/>
              </p:nvGrpSpPr>
              <p:grpSpPr>
                <a:xfrm>
                  <a:off x="7626600" y="993240"/>
                  <a:ext cx="700560" cy="1288800"/>
                  <a:chOff x="7626600" y="993240"/>
                  <a:chExt cx="700560" cy="1288800"/>
                </a:xfrm>
              </p:grpSpPr>
              <p:sp>
                <p:nvSpPr>
                  <p:cNvPr id="105"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6"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07" name="Group 108"/>
                <p:cNvGrpSpPr/>
                <p:nvPr/>
              </p:nvGrpSpPr>
              <p:grpSpPr>
                <a:xfrm>
                  <a:off x="7682400" y="1048680"/>
                  <a:ext cx="366840" cy="1177200"/>
                  <a:chOff x="7682400" y="1048680"/>
                  <a:chExt cx="366840" cy="1177200"/>
                </a:xfrm>
              </p:grpSpPr>
              <p:sp>
                <p:nvSpPr>
                  <p:cNvPr id="108"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9"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10" name="Group 111"/>
                <p:cNvGrpSpPr/>
                <p:nvPr/>
              </p:nvGrpSpPr>
              <p:grpSpPr>
                <a:xfrm>
                  <a:off x="7480440" y="1072080"/>
                  <a:ext cx="333360" cy="1141200"/>
                  <a:chOff x="7480440" y="1072080"/>
                  <a:chExt cx="333360" cy="1141200"/>
                </a:xfrm>
              </p:grpSpPr>
              <p:sp>
                <p:nvSpPr>
                  <p:cNvPr id="111"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112"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113"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14"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15"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16"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17"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18"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19"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20"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21"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22"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23"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24"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25"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26"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27"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28"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29"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30"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31"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32"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33"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34"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35"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36"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137"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8"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9"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a:fld id="{8CFCF075-CE55-4F6D-AD0A-16CB866E1318}" type="slidenum">
              <a:rPr b="0" lang="en-US" sz="1800" spc="-1" strike="noStrike">
                <a:solidFill>
                  <a:srgbClr val="ffcc00"/>
                </a:solidFill>
                <a:latin typeface="Arial Black"/>
              </a:rPr>
              <a:t>&lt;number&gt;</a:t>
            </a:fld>
            <a:endParaRPr b="0" lang="en-US" sz="1800" spc="-1" strike="noStrike">
              <a:solidFill>
                <a:srgbClr val="ffcc00"/>
              </a:solidFill>
              <a:latin typeface="Arial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582" name="Group 1"/>
          <p:cNvGrpSpPr/>
          <p:nvPr/>
        </p:nvGrpSpPr>
        <p:grpSpPr>
          <a:xfrm>
            <a:off x="6219720" y="-56520"/>
            <a:ext cx="2968200" cy="3307320"/>
            <a:chOff x="6219720" y="-56520"/>
            <a:chExt cx="2968200" cy="3307320"/>
          </a:xfrm>
        </p:grpSpPr>
        <p:grpSp>
          <p:nvGrpSpPr>
            <p:cNvPr id="1583" name="Group 2"/>
            <p:cNvGrpSpPr/>
            <p:nvPr/>
          </p:nvGrpSpPr>
          <p:grpSpPr>
            <a:xfrm>
              <a:off x="7567560" y="2498760"/>
              <a:ext cx="1003320" cy="752040"/>
              <a:chOff x="7567560" y="2498760"/>
              <a:chExt cx="1003320" cy="752040"/>
            </a:xfrm>
          </p:grpSpPr>
          <p:sp>
            <p:nvSpPr>
              <p:cNvPr id="1584"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585"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586" name="Group 5"/>
            <p:cNvGrpSpPr/>
            <p:nvPr/>
          </p:nvGrpSpPr>
          <p:grpSpPr>
            <a:xfrm>
              <a:off x="7797960" y="1441800"/>
              <a:ext cx="1003320" cy="752040"/>
              <a:chOff x="7797960" y="1441800"/>
              <a:chExt cx="1003320" cy="752040"/>
            </a:xfrm>
          </p:grpSpPr>
          <p:sp>
            <p:nvSpPr>
              <p:cNvPr id="1587"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588"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589" name="Group 8"/>
            <p:cNvGrpSpPr/>
            <p:nvPr/>
          </p:nvGrpSpPr>
          <p:grpSpPr>
            <a:xfrm>
              <a:off x="6329520" y="0"/>
              <a:ext cx="1003320" cy="751680"/>
              <a:chOff x="6329520" y="0"/>
              <a:chExt cx="1003320" cy="751680"/>
            </a:xfrm>
          </p:grpSpPr>
          <p:sp>
            <p:nvSpPr>
              <p:cNvPr id="1590"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591"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592" name="Group 11"/>
            <p:cNvGrpSpPr/>
            <p:nvPr/>
          </p:nvGrpSpPr>
          <p:grpSpPr>
            <a:xfrm>
              <a:off x="6219720" y="-56520"/>
              <a:ext cx="2968200" cy="2338560"/>
              <a:chOff x="6219720" y="-56520"/>
              <a:chExt cx="2968200" cy="2338560"/>
            </a:xfrm>
          </p:grpSpPr>
          <p:grpSp>
            <p:nvGrpSpPr>
              <p:cNvPr id="1593" name="Group 12"/>
              <p:cNvGrpSpPr/>
              <p:nvPr/>
            </p:nvGrpSpPr>
            <p:grpSpPr>
              <a:xfrm>
                <a:off x="6991200" y="402840"/>
                <a:ext cx="1497240" cy="1102680"/>
                <a:chOff x="6991200" y="402840"/>
                <a:chExt cx="1497240" cy="1102680"/>
              </a:xfrm>
            </p:grpSpPr>
            <p:sp>
              <p:nvSpPr>
                <p:cNvPr id="1594"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595"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1596" name="Group 15"/>
              <p:cNvGrpSpPr/>
              <p:nvPr/>
            </p:nvGrpSpPr>
            <p:grpSpPr>
              <a:xfrm>
                <a:off x="6219720" y="-56520"/>
                <a:ext cx="2968200" cy="2338560"/>
                <a:chOff x="6219720" y="-56520"/>
                <a:chExt cx="2968200" cy="2338560"/>
              </a:xfrm>
            </p:grpSpPr>
            <p:grpSp>
              <p:nvGrpSpPr>
                <p:cNvPr id="1597" name="Group 16"/>
                <p:cNvGrpSpPr/>
                <p:nvPr/>
              </p:nvGrpSpPr>
              <p:grpSpPr>
                <a:xfrm>
                  <a:off x="7575480" y="872280"/>
                  <a:ext cx="1419480" cy="1183320"/>
                  <a:chOff x="7575480" y="872280"/>
                  <a:chExt cx="1419480" cy="1183320"/>
                </a:xfrm>
              </p:grpSpPr>
              <p:sp>
                <p:nvSpPr>
                  <p:cNvPr id="1598"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599"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00" name="Group 19"/>
                <p:cNvGrpSpPr/>
                <p:nvPr/>
              </p:nvGrpSpPr>
              <p:grpSpPr>
                <a:xfrm>
                  <a:off x="7851960" y="527760"/>
                  <a:ext cx="1335960" cy="1395720"/>
                  <a:chOff x="7851960" y="527760"/>
                  <a:chExt cx="1335960" cy="1395720"/>
                </a:xfrm>
              </p:grpSpPr>
              <p:sp>
                <p:nvSpPr>
                  <p:cNvPr id="1601"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02"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03" name="Group 22"/>
                <p:cNvGrpSpPr/>
                <p:nvPr/>
              </p:nvGrpSpPr>
              <p:grpSpPr>
                <a:xfrm>
                  <a:off x="7835400" y="547920"/>
                  <a:ext cx="1348200" cy="1097640"/>
                  <a:chOff x="7835400" y="547920"/>
                  <a:chExt cx="1348200" cy="1097640"/>
                </a:xfrm>
              </p:grpSpPr>
              <p:sp>
                <p:nvSpPr>
                  <p:cNvPr id="1604"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05"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06" name="Group 25"/>
                <p:cNvGrpSpPr/>
                <p:nvPr/>
              </p:nvGrpSpPr>
              <p:grpSpPr>
                <a:xfrm>
                  <a:off x="7822080" y="563760"/>
                  <a:ext cx="1363680" cy="860760"/>
                  <a:chOff x="7822080" y="563760"/>
                  <a:chExt cx="1363680" cy="860760"/>
                </a:xfrm>
              </p:grpSpPr>
              <p:sp>
                <p:nvSpPr>
                  <p:cNvPr id="1607"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08"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09" name="Group 28"/>
                <p:cNvGrpSpPr/>
                <p:nvPr/>
              </p:nvGrpSpPr>
              <p:grpSpPr>
                <a:xfrm>
                  <a:off x="7841520" y="601200"/>
                  <a:ext cx="1251360" cy="498240"/>
                  <a:chOff x="7841520" y="601200"/>
                  <a:chExt cx="1251360" cy="498240"/>
                </a:xfrm>
              </p:grpSpPr>
              <p:sp>
                <p:nvSpPr>
                  <p:cNvPr id="1610"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11"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12" name="Group 31"/>
                <p:cNvGrpSpPr/>
                <p:nvPr/>
              </p:nvGrpSpPr>
              <p:grpSpPr>
                <a:xfrm>
                  <a:off x="7870680" y="625680"/>
                  <a:ext cx="1109160" cy="195480"/>
                  <a:chOff x="7870680" y="625680"/>
                  <a:chExt cx="1109160" cy="195480"/>
                </a:xfrm>
              </p:grpSpPr>
              <p:sp>
                <p:nvSpPr>
                  <p:cNvPr id="1613"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14"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15" name="Group 34"/>
                <p:cNvGrpSpPr/>
                <p:nvPr/>
              </p:nvGrpSpPr>
              <p:grpSpPr>
                <a:xfrm>
                  <a:off x="7835760" y="380160"/>
                  <a:ext cx="1018080" cy="438120"/>
                  <a:chOff x="7835760" y="380160"/>
                  <a:chExt cx="1018080" cy="438120"/>
                </a:xfrm>
              </p:grpSpPr>
              <p:sp>
                <p:nvSpPr>
                  <p:cNvPr id="1616"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17"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18" name="Group 37"/>
                <p:cNvGrpSpPr/>
                <p:nvPr/>
              </p:nvGrpSpPr>
              <p:grpSpPr>
                <a:xfrm>
                  <a:off x="6439680" y="934200"/>
                  <a:ext cx="1418760" cy="1185840"/>
                  <a:chOff x="6439680" y="934200"/>
                  <a:chExt cx="1418760" cy="1185840"/>
                </a:xfrm>
              </p:grpSpPr>
              <p:sp>
                <p:nvSpPr>
                  <p:cNvPr id="1619"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20"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21" name="Group 40"/>
                <p:cNvGrpSpPr/>
                <p:nvPr/>
              </p:nvGrpSpPr>
              <p:grpSpPr>
                <a:xfrm>
                  <a:off x="6219720" y="618480"/>
                  <a:ext cx="1343160" cy="1395000"/>
                  <a:chOff x="6219720" y="618480"/>
                  <a:chExt cx="1343160" cy="1395000"/>
                </a:xfrm>
              </p:grpSpPr>
              <p:sp>
                <p:nvSpPr>
                  <p:cNvPr id="1622"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23"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24" name="Group 43"/>
                <p:cNvGrpSpPr/>
                <p:nvPr/>
              </p:nvGrpSpPr>
              <p:grpSpPr>
                <a:xfrm>
                  <a:off x="6225120" y="640080"/>
                  <a:ext cx="1346760" cy="1098000"/>
                  <a:chOff x="6225120" y="640080"/>
                  <a:chExt cx="1346760" cy="1098000"/>
                </a:xfrm>
              </p:grpSpPr>
              <p:sp>
                <p:nvSpPr>
                  <p:cNvPr id="1625"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26"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27" name="Group 46"/>
                <p:cNvGrpSpPr/>
                <p:nvPr/>
              </p:nvGrpSpPr>
              <p:grpSpPr>
                <a:xfrm>
                  <a:off x="6220800" y="655560"/>
                  <a:ext cx="1361880" cy="858960"/>
                  <a:chOff x="6220800" y="655560"/>
                  <a:chExt cx="1361880" cy="858960"/>
                </a:xfrm>
              </p:grpSpPr>
              <p:sp>
                <p:nvSpPr>
                  <p:cNvPr id="1628"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29"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30" name="Group 49"/>
                <p:cNvGrpSpPr/>
                <p:nvPr/>
              </p:nvGrpSpPr>
              <p:grpSpPr>
                <a:xfrm>
                  <a:off x="6313680" y="692640"/>
                  <a:ext cx="1250640" cy="497160"/>
                  <a:chOff x="6313680" y="692640"/>
                  <a:chExt cx="1250640" cy="497160"/>
                </a:xfrm>
              </p:grpSpPr>
              <p:sp>
                <p:nvSpPr>
                  <p:cNvPr id="1631"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32"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33" name="Group 52"/>
                <p:cNvGrpSpPr/>
                <p:nvPr/>
              </p:nvGrpSpPr>
              <p:grpSpPr>
                <a:xfrm>
                  <a:off x="6432480" y="714600"/>
                  <a:ext cx="1103400" cy="192240"/>
                  <a:chOff x="6432480" y="714600"/>
                  <a:chExt cx="1103400" cy="192240"/>
                </a:xfrm>
              </p:grpSpPr>
              <p:sp>
                <p:nvSpPr>
                  <p:cNvPr id="1634"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35"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36" name="Group 55"/>
                <p:cNvGrpSpPr/>
                <p:nvPr/>
              </p:nvGrpSpPr>
              <p:grpSpPr>
                <a:xfrm>
                  <a:off x="6559560" y="470880"/>
                  <a:ext cx="1016280" cy="437400"/>
                  <a:chOff x="6559560" y="470880"/>
                  <a:chExt cx="1016280" cy="437400"/>
                </a:xfrm>
              </p:grpSpPr>
              <p:sp>
                <p:nvSpPr>
                  <p:cNvPr id="1637"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38"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39" name="Group 58"/>
                <p:cNvGrpSpPr/>
                <p:nvPr/>
              </p:nvGrpSpPr>
              <p:grpSpPr>
                <a:xfrm>
                  <a:off x="6593760" y="337320"/>
                  <a:ext cx="1019880" cy="611640"/>
                  <a:chOff x="6593760" y="337320"/>
                  <a:chExt cx="1019880" cy="611640"/>
                </a:xfrm>
              </p:grpSpPr>
              <p:sp>
                <p:nvSpPr>
                  <p:cNvPr id="1640"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41"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42" name="Group 61"/>
                <p:cNvGrpSpPr/>
                <p:nvPr/>
              </p:nvGrpSpPr>
              <p:grpSpPr>
                <a:xfrm>
                  <a:off x="6703200" y="151560"/>
                  <a:ext cx="939600" cy="856080"/>
                  <a:chOff x="6703200" y="151560"/>
                  <a:chExt cx="939600" cy="856080"/>
                </a:xfrm>
              </p:grpSpPr>
              <p:sp>
                <p:nvSpPr>
                  <p:cNvPr id="1643"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44"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45" name="Group 64"/>
                <p:cNvGrpSpPr/>
                <p:nvPr/>
              </p:nvGrpSpPr>
              <p:grpSpPr>
                <a:xfrm>
                  <a:off x="6807960" y="-15120"/>
                  <a:ext cx="857520" cy="1018800"/>
                  <a:chOff x="6807960" y="-15120"/>
                  <a:chExt cx="857520" cy="1018800"/>
                </a:xfrm>
              </p:grpSpPr>
              <p:sp>
                <p:nvSpPr>
                  <p:cNvPr id="1646"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47"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48" name="Group 67"/>
                <p:cNvGrpSpPr/>
                <p:nvPr/>
              </p:nvGrpSpPr>
              <p:grpSpPr>
                <a:xfrm>
                  <a:off x="7045200" y="-30240"/>
                  <a:ext cx="810360" cy="827640"/>
                  <a:chOff x="7045200" y="-30240"/>
                  <a:chExt cx="810360" cy="827640"/>
                </a:xfrm>
              </p:grpSpPr>
              <p:sp>
                <p:nvSpPr>
                  <p:cNvPr id="1649"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50"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51" name="Group 70"/>
                <p:cNvGrpSpPr/>
                <p:nvPr/>
              </p:nvGrpSpPr>
              <p:grpSpPr>
                <a:xfrm>
                  <a:off x="7236360" y="-56520"/>
                  <a:ext cx="603720" cy="849960"/>
                  <a:chOff x="7236360" y="-56520"/>
                  <a:chExt cx="603720" cy="849960"/>
                </a:xfrm>
              </p:grpSpPr>
              <p:sp>
                <p:nvSpPr>
                  <p:cNvPr id="1652"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53"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654" name="Group 73"/>
                <p:cNvGrpSpPr/>
                <p:nvPr/>
              </p:nvGrpSpPr>
              <p:grpSpPr>
                <a:xfrm>
                  <a:off x="7783920" y="217800"/>
                  <a:ext cx="1009440" cy="627840"/>
                  <a:chOff x="7783920" y="217800"/>
                  <a:chExt cx="1009440" cy="627840"/>
                </a:xfrm>
              </p:grpSpPr>
              <p:sp>
                <p:nvSpPr>
                  <p:cNvPr id="1655"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56"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57" name="Group 76"/>
                <p:cNvGrpSpPr/>
                <p:nvPr/>
              </p:nvGrpSpPr>
              <p:grpSpPr>
                <a:xfrm>
                  <a:off x="7738200" y="68040"/>
                  <a:ext cx="963000" cy="823680"/>
                  <a:chOff x="7738200" y="68040"/>
                  <a:chExt cx="963000" cy="823680"/>
                </a:xfrm>
              </p:grpSpPr>
              <p:sp>
                <p:nvSpPr>
                  <p:cNvPr id="1658"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59"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1660"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61"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1662" name="Group 81"/>
                <p:cNvGrpSpPr/>
                <p:nvPr/>
              </p:nvGrpSpPr>
              <p:grpSpPr>
                <a:xfrm>
                  <a:off x="7552800" y="-45000"/>
                  <a:ext cx="660960" cy="824040"/>
                  <a:chOff x="7552800" y="-45000"/>
                  <a:chExt cx="660960" cy="824040"/>
                </a:xfrm>
              </p:grpSpPr>
              <p:sp>
                <p:nvSpPr>
                  <p:cNvPr id="1663"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64"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65" name="Group 84"/>
                <p:cNvGrpSpPr/>
                <p:nvPr/>
              </p:nvGrpSpPr>
              <p:grpSpPr>
                <a:xfrm>
                  <a:off x="7488000" y="-30600"/>
                  <a:ext cx="1021680" cy="802440"/>
                  <a:chOff x="7488000" y="-30600"/>
                  <a:chExt cx="1021680" cy="802440"/>
                </a:xfrm>
              </p:grpSpPr>
              <p:sp>
                <p:nvSpPr>
                  <p:cNvPr id="1666"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67"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68" name="Group 87"/>
                <p:cNvGrpSpPr/>
                <p:nvPr/>
              </p:nvGrpSpPr>
              <p:grpSpPr>
                <a:xfrm>
                  <a:off x="7675200" y="-5400"/>
                  <a:ext cx="226800" cy="750240"/>
                  <a:chOff x="7675200" y="-5400"/>
                  <a:chExt cx="226800" cy="750240"/>
                </a:xfrm>
              </p:grpSpPr>
              <p:sp>
                <p:nvSpPr>
                  <p:cNvPr id="1669"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70"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671" name="Group 90"/>
                <p:cNvGrpSpPr/>
                <p:nvPr/>
              </p:nvGrpSpPr>
              <p:grpSpPr>
                <a:xfrm>
                  <a:off x="6611040" y="936000"/>
                  <a:ext cx="1239840" cy="1312920"/>
                  <a:chOff x="6611040" y="936000"/>
                  <a:chExt cx="1239840" cy="1312920"/>
                </a:xfrm>
              </p:grpSpPr>
              <p:sp>
                <p:nvSpPr>
                  <p:cNvPr id="1672"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73"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74" name="Group 93"/>
                <p:cNvGrpSpPr/>
                <p:nvPr/>
              </p:nvGrpSpPr>
              <p:grpSpPr>
                <a:xfrm>
                  <a:off x="6946200" y="962280"/>
                  <a:ext cx="824040" cy="1316520"/>
                  <a:chOff x="6946200" y="962280"/>
                  <a:chExt cx="824040" cy="1316520"/>
                </a:xfrm>
              </p:grpSpPr>
              <p:sp>
                <p:nvSpPr>
                  <p:cNvPr id="1675"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76"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77" name="Group 96"/>
                <p:cNvGrpSpPr/>
                <p:nvPr/>
              </p:nvGrpSpPr>
              <p:grpSpPr>
                <a:xfrm>
                  <a:off x="7274160" y="987480"/>
                  <a:ext cx="470880" cy="1253160"/>
                  <a:chOff x="7274160" y="987480"/>
                  <a:chExt cx="470880" cy="1253160"/>
                </a:xfrm>
              </p:grpSpPr>
              <p:sp>
                <p:nvSpPr>
                  <p:cNvPr id="1678"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679"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80" name="Group 99"/>
                <p:cNvGrpSpPr/>
                <p:nvPr/>
              </p:nvGrpSpPr>
              <p:grpSpPr>
                <a:xfrm>
                  <a:off x="7558920" y="920520"/>
                  <a:ext cx="1287360" cy="1290240"/>
                  <a:chOff x="7558920" y="920520"/>
                  <a:chExt cx="1287360" cy="1290240"/>
                </a:xfrm>
              </p:grpSpPr>
              <p:sp>
                <p:nvSpPr>
                  <p:cNvPr id="1681"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82"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83" name="Group 102"/>
                <p:cNvGrpSpPr/>
                <p:nvPr/>
              </p:nvGrpSpPr>
              <p:grpSpPr>
                <a:xfrm>
                  <a:off x="7600680" y="946800"/>
                  <a:ext cx="1000800" cy="1329480"/>
                  <a:chOff x="7600680" y="946800"/>
                  <a:chExt cx="1000800" cy="1329480"/>
                </a:xfrm>
              </p:grpSpPr>
              <p:sp>
                <p:nvSpPr>
                  <p:cNvPr id="1684"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85"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86" name="Group 105"/>
                <p:cNvGrpSpPr/>
                <p:nvPr/>
              </p:nvGrpSpPr>
              <p:grpSpPr>
                <a:xfrm>
                  <a:off x="7626600" y="993240"/>
                  <a:ext cx="700560" cy="1288800"/>
                  <a:chOff x="7626600" y="993240"/>
                  <a:chExt cx="700560" cy="1288800"/>
                </a:xfrm>
              </p:grpSpPr>
              <p:sp>
                <p:nvSpPr>
                  <p:cNvPr id="1687"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88"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89" name="Group 108"/>
                <p:cNvGrpSpPr/>
                <p:nvPr/>
              </p:nvGrpSpPr>
              <p:grpSpPr>
                <a:xfrm>
                  <a:off x="7682400" y="1048680"/>
                  <a:ext cx="366840" cy="1177200"/>
                  <a:chOff x="7682400" y="1048680"/>
                  <a:chExt cx="366840" cy="1177200"/>
                </a:xfrm>
              </p:grpSpPr>
              <p:sp>
                <p:nvSpPr>
                  <p:cNvPr id="1690"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691"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692" name="Group 111"/>
                <p:cNvGrpSpPr/>
                <p:nvPr/>
              </p:nvGrpSpPr>
              <p:grpSpPr>
                <a:xfrm>
                  <a:off x="7480440" y="1072080"/>
                  <a:ext cx="333360" cy="1141200"/>
                  <a:chOff x="7480440" y="1072080"/>
                  <a:chExt cx="333360" cy="1141200"/>
                </a:xfrm>
              </p:grpSpPr>
              <p:sp>
                <p:nvSpPr>
                  <p:cNvPr id="1693"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1694"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1695"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696"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697"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698"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699"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700"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701"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702"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703"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704"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705"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706"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707"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708"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709"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10"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11"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12"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713"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14"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15"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716"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717"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718"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1719"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720"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721"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CFB09112-1167-4363-9302-DB15C3E4D749}"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758" name="Group 1"/>
          <p:cNvGrpSpPr/>
          <p:nvPr/>
        </p:nvGrpSpPr>
        <p:grpSpPr>
          <a:xfrm>
            <a:off x="6219720" y="-56520"/>
            <a:ext cx="2968200" cy="3307320"/>
            <a:chOff x="6219720" y="-56520"/>
            <a:chExt cx="2968200" cy="3307320"/>
          </a:xfrm>
        </p:grpSpPr>
        <p:grpSp>
          <p:nvGrpSpPr>
            <p:cNvPr id="1759" name="Group 2"/>
            <p:cNvGrpSpPr/>
            <p:nvPr/>
          </p:nvGrpSpPr>
          <p:grpSpPr>
            <a:xfrm>
              <a:off x="7567560" y="2498760"/>
              <a:ext cx="1003320" cy="752040"/>
              <a:chOff x="7567560" y="2498760"/>
              <a:chExt cx="1003320" cy="752040"/>
            </a:xfrm>
          </p:grpSpPr>
          <p:sp>
            <p:nvSpPr>
              <p:cNvPr id="1760"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761"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762" name="Group 5"/>
            <p:cNvGrpSpPr/>
            <p:nvPr/>
          </p:nvGrpSpPr>
          <p:grpSpPr>
            <a:xfrm>
              <a:off x="7797960" y="1441800"/>
              <a:ext cx="1003320" cy="752040"/>
              <a:chOff x="7797960" y="1441800"/>
              <a:chExt cx="1003320" cy="752040"/>
            </a:xfrm>
          </p:grpSpPr>
          <p:sp>
            <p:nvSpPr>
              <p:cNvPr id="1763"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764"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765" name="Group 8"/>
            <p:cNvGrpSpPr/>
            <p:nvPr/>
          </p:nvGrpSpPr>
          <p:grpSpPr>
            <a:xfrm>
              <a:off x="6329520" y="0"/>
              <a:ext cx="1003320" cy="751680"/>
              <a:chOff x="6329520" y="0"/>
              <a:chExt cx="1003320" cy="751680"/>
            </a:xfrm>
          </p:grpSpPr>
          <p:sp>
            <p:nvSpPr>
              <p:cNvPr id="1766"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767"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768" name="Group 11"/>
            <p:cNvGrpSpPr/>
            <p:nvPr/>
          </p:nvGrpSpPr>
          <p:grpSpPr>
            <a:xfrm>
              <a:off x="6219720" y="-56520"/>
              <a:ext cx="2968200" cy="2338560"/>
              <a:chOff x="6219720" y="-56520"/>
              <a:chExt cx="2968200" cy="2338560"/>
            </a:xfrm>
          </p:grpSpPr>
          <p:grpSp>
            <p:nvGrpSpPr>
              <p:cNvPr id="1769" name="Group 12"/>
              <p:cNvGrpSpPr/>
              <p:nvPr/>
            </p:nvGrpSpPr>
            <p:grpSpPr>
              <a:xfrm>
                <a:off x="6991200" y="402840"/>
                <a:ext cx="1497240" cy="1102680"/>
                <a:chOff x="6991200" y="402840"/>
                <a:chExt cx="1497240" cy="1102680"/>
              </a:xfrm>
            </p:grpSpPr>
            <p:sp>
              <p:nvSpPr>
                <p:cNvPr id="1770"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771"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1772" name="Group 15"/>
              <p:cNvGrpSpPr/>
              <p:nvPr/>
            </p:nvGrpSpPr>
            <p:grpSpPr>
              <a:xfrm>
                <a:off x="6219720" y="-56520"/>
                <a:ext cx="2968200" cy="2338560"/>
                <a:chOff x="6219720" y="-56520"/>
                <a:chExt cx="2968200" cy="2338560"/>
              </a:xfrm>
            </p:grpSpPr>
            <p:grpSp>
              <p:nvGrpSpPr>
                <p:cNvPr id="1773" name="Group 16"/>
                <p:cNvGrpSpPr/>
                <p:nvPr/>
              </p:nvGrpSpPr>
              <p:grpSpPr>
                <a:xfrm>
                  <a:off x="7575480" y="872280"/>
                  <a:ext cx="1419480" cy="1183320"/>
                  <a:chOff x="7575480" y="872280"/>
                  <a:chExt cx="1419480" cy="1183320"/>
                </a:xfrm>
              </p:grpSpPr>
              <p:sp>
                <p:nvSpPr>
                  <p:cNvPr id="1774"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775"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776" name="Group 19"/>
                <p:cNvGrpSpPr/>
                <p:nvPr/>
              </p:nvGrpSpPr>
              <p:grpSpPr>
                <a:xfrm>
                  <a:off x="7851960" y="527760"/>
                  <a:ext cx="1335960" cy="1395720"/>
                  <a:chOff x="7851960" y="527760"/>
                  <a:chExt cx="1335960" cy="1395720"/>
                </a:xfrm>
              </p:grpSpPr>
              <p:sp>
                <p:nvSpPr>
                  <p:cNvPr id="1777"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778"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779" name="Group 22"/>
                <p:cNvGrpSpPr/>
                <p:nvPr/>
              </p:nvGrpSpPr>
              <p:grpSpPr>
                <a:xfrm>
                  <a:off x="7835400" y="547920"/>
                  <a:ext cx="1348200" cy="1097640"/>
                  <a:chOff x="7835400" y="547920"/>
                  <a:chExt cx="1348200" cy="1097640"/>
                </a:xfrm>
              </p:grpSpPr>
              <p:sp>
                <p:nvSpPr>
                  <p:cNvPr id="1780"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781"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782" name="Group 25"/>
                <p:cNvGrpSpPr/>
                <p:nvPr/>
              </p:nvGrpSpPr>
              <p:grpSpPr>
                <a:xfrm>
                  <a:off x="7822080" y="563760"/>
                  <a:ext cx="1363680" cy="860760"/>
                  <a:chOff x="7822080" y="563760"/>
                  <a:chExt cx="1363680" cy="860760"/>
                </a:xfrm>
              </p:grpSpPr>
              <p:sp>
                <p:nvSpPr>
                  <p:cNvPr id="1783"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784"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785" name="Group 28"/>
                <p:cNvGrpSpPr/>
                <p:nvPr/>
              </p:nvGrpSpPr>
              <p:grpSpPr>
                <a:xfrm>
                  <a:off x="7841520" y="601200"/>
                  <a:ext cx="1251360" cy="498240"/>
                  <a:chOff x="7841520" y="601200"/>
                  <a:chExt cx="1251360" cy="498240"/>
                </a:xfrm>
              </p:grpSpPr>
              <p:sp>
                <p:nvSpPr>
                  <p:cNvPr id="1786"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787"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788" name="Group 31"/>
                <p:cNvGrpSpPr/>
                <p:nvPr/>
              </p:nvGrpSpPr>
              <p:grpSpPr>
                <a:xfrm>
                  <a:off x="7870680" y="625680"/>
                  <a:ext cx="1109160" cy="195480"/>
                  <a:chOff x="7870680" y="625680"/>
                  <a:chExt cx="1109160" cy="195480"/>
                </a:xfrm>
              </p:grpSpPr>
              <p:sp>
                <p:nvSpPr>
                  <p:cNvPr id="1789"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790"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791" name="Group 34"/>
                <p:cNvGrpSpPr/>
                <p:nvPr/>
              </p:nvGrpSpPr>
              <p:grpSpPr>
                <a:xfrm>
                  <a:off x="7835760" y="380160"/>
                  <a:ext cx="1018080" cy="438120"/>
                  <a:chOff x="7835760" y="380160"/>
                  <a:chExt cx="1018080" cy="438120"/>
                </a:xfrm>
              </p:grpSpPr>
              <p:sp>
                <p:nvSpPr>
                  <p:cNvPr id="1792"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793"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794" name="Group 37"/>
                <p:cNvGrpSpPr/>
                <p:nvPr/>
              </p:nvGrpSpPr>
              <p:grpSpPr>
                <a:xfrm>
                  <a:off x="6439680" y="934200"/>
                  <a:ext cx="1418760" cy="1185840"/>
                  <a:chOff x="6439680" y="934200"/>
                  <a:chExt cx="1418760" cy="1185840"/>
                </a:xfrm>
              </p:grpSpPr>
              <p:sp>
                <p:nvSpPr>
                  <p:cNvPr id="1795"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796"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797" name="Group 40"/>
                <p:cNvGrpSpPr/>
                <p:nvPr/>
              </p:nvGrpSpPr>
              <p:grpSpPr>
                <a:xfrm>
                  <a:off x="6219720" y="618480"/>
                  <a:ext cx="1343160" cy="1395000"/>
                  <a:chOff x="6219720" y="618480"/>
                  <a:chExt cx="1343160" cy="1395000"/>
                </a:xfrm>
              </p:grpSpPr>
              <p:sp>
                <p:nvSpPr>
                  <p:cNvPr id="1798"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799"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00" name="Group 43"/>
                <p:cNvGrpSpPr/>
                <p:nvPr/>
              </p:nvGrpSpPr>
              <p:grpSpPr>
                <a:xfrm>
                  <a:off x="6225120" y="640080"/>
                  <a:ext cx="1346760" cy="1098000"/>
                  <a:chOff x="6225120" y="640080"/>
                  <a:chExt cx="1346760" cy="1098000"/>
                </a:xfrm>
              </p:grpSpPr>
              <p:sp>
                <p:nvSpPr>
                  <p:cNvPr id="1801"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02"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03" name="Group 46"/>
                <p:cNvGrpSpPr/>
                <p:nvPr/>
              </p:nvGrpSpPr>
              <p:grpSpPr>
                <a:xfrm>
                  <a:off x="6220800" y="655560"/>
                  <a:ext cx="1361880" cy="858960"/>
                  <a:chOff x="6220800" y="655560"/>
                  <a:chExt cx="1361880" cy="858960"/>
                </a:xfrm>
              </p:grpSpPr>
              <p:sp>
                <p:nvSpPr>
                  <p:cNvPr id="1804"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05"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06" name="Group 49"/>
                <p:cNvGrpSpPr/>
                <p:nvPr/>
              </p:nvGrpSpPr>
              <p:grpSpPr>
                <a:xfrm>
                  <a:off x="6313680" y="692640"/>
                  <a:ext cx="1250640" cy="497160"/>
                  <a:chOff x="6313680" y="692640"/>
                  <a:chExt cx="1250640" cy="497160"/>
                </a:xfrm>
              </p:grpSpPr>
              <p:sp>
                <p:nvSpPr>
                  <p:cNvPr id="1807"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08"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09" name="Group 52"/>
                <p:cNvGrpSpPr/>
                <p:nvPr/>
              </p:nvGrpSpPr>
              <p:grpSpPr>
                <a:xfrm>
                  <a:off x="6432480" y="714600"/>
                  <a:ext cx="1103400" cy="192240"/>
                  <a:chOff x="6432480" y="714600"/>
                  <a:chExt cx="1103400" cy="192240"/>
                </a:xfrm>
              </p:grpSpPr>
              <p:sp>
                <p:nvSpPr>
                  <p:cNvPr id="1810"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11"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12" name="Group 55"/>
                <p:cNvGrpSpPr/>
                <p:nvPr/>
              </p:nvGrpSpPr>
              <p:grpSpPr>
                <a:xfrm>
                  <a:off x="6559560" y="470880"/>
                  <a:ext cx="1016280" cy="437400"/>
                  <a:chOff x="6559560" y="470880"/>
                  <a:chExt cx="1016280" cy="437400"/>
                </a:xfrm>
              </p:grpSpPr>
              <p:sp>
                <p:nvSpPr>
                  <p:cNvPr id="1813"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14"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15" name="Group 58"/>
                <p:cNvGrpSpPr/>
                <p:nvPr/>
              </p:nvGrpSpPr>
              <p:grpSpPr>
                <a:xfrm>
                  <a:off x="6593760" y="337320"/>
                  <a:ext cx="1019880" cy="611640"/>
                  <a:chOff x="6593760" y="337320"/>
                  <a:chExt cx="1019880" cy="611640"/>
                </a:xfrm>
              </p:grpSpPr>
              <p:sp>
                <p:nvSpPr>
                  <p:cNvPr id="1816"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17"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18" name="Group 61"/>
                <p:cNvGrpSpPr/>
                <p:nvPr/>
              </p:nvGrpSpPr>
              <p:grpSpPr>
                <a:xfrm>
                  <a:off x="6703200" y="151560"/>
                  <a:ext cx="939600" cy="856080"/>
                  <a:chOff x="6703200" y="151560"/>
                  <a:chExt cx="939600" cy="856080"/>
                </a:xfrm>
              </p:grpSpPr>
              <p:sp>
                <p:nvSpPr>
                  <p:cNvPr id="1819"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20"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21" name="Group 64"/>
                <p:cNvGrpSpPr/>
                <p:nvPr/>
              </p:nvGrpSpPr>
              <p:grpSpPr>
                <a:xfrm>
                  <a:off x="6807960" y="-15120"/>
                  <a:ext cx="857520" cy="1018800"/>
                  <a:chOff x="6807960" y="-15120"/>
                  <a:chExt cx="857520" cy="1018800"/>
                </a:xfrm>
              </p:grpSpPr>
              <p:sp>
                <p:nvSpPr>
                  <p:cNvPr id="1822"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23"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24" name="Group 67"/>
                <p:cNvGrpSpPr/>
                <p:nvPr/>
              </p:nvGrpSpPr>
              <p:grpSpPr>
                <a:xfrm>
                  <a:off x="7045200" y="-30240"/>
                  <a:ext cx="810360" cy="827640"/>
                  <a:chOff x="7045200" y="-30240"/>
                  <a:chExt cx="810360" cy="827640"/>
                </a:xfrm>
              </p:grpSpPr>
              <p:sp>
                <p:nvSpPr>
                  <p:cNvPr id="1825"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26"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27" name="Group 70"/>
                <p:cNvGrpSpPr/>
                <p:nvPr/>
              </p:nvGrpSpPr>
              <p:grpSpPr>
                <a:xfrm>
                  <a:off x="7236360" y="-56520"/>
                  <a:ext cx="603720" cy="849960"/>
                  <a:chOff x="7236360" y="-56520"/>
                  <a:chExt cx="603720" cy="849960"/>
                </a:xfrm>
              </p:grpSpPr>
              <p:sp>
                <p:nvSpPr>
                  <p:cNvPr id="1828"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29"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830" name="Group 73"/>
                <p:cNvGrpSpPr/>
                <p:nvPr/>
              </p:nvGrpSpPr>
              <p:grpSpPr>
                <a:xfrm>
                  <a:off x="7783920" y="217800"/>
                  <a:ext cx="1009440" cy="627840"/>
                  <a:chOff x="7783920" y="217800"/>
                  <a:chExt cx="1009440" cy="627840"/>
                </a:xfrm>
              </p:grpSpPr>
              <p:sp>
                <p:nvSpPr>
                  <p:cNvPr id="1831"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32"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833" name="Group 76"/>
                <p:cNvGrpSpPr/>
                <p:nvPr/>
              </p:nvGrpSpPr>
              <p:grpSpPr>
                <a:xfrm>
                  <a:off x="7738200" y="68040"/>
                  <a:ext cx="963000" cy="823680"/>
                  <a:chOff x="7738200" y="68040"/>
                  <a:chExt cx="963000" cy="823680"/>
                </a:xfrm>
              </p:grpSpPr>
              <p:sp>
                <p:nvSpPr>
                  <p:cNvPr id="1834"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35"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1836"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37"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1838" name="Group 81"/>
                <p:cNvGrpSpPr/>
                <p:nvPr/>
              </p:nvGrpSpPr>
              <p:grpSpPr>
                <a:xfrm>
                  <a:off x="7552800" y="-45000"/>
                  <a:ext cx="660960" cy="824040"/>
                  <a:chOff x="7552800" y="-45000"/>
                  <a:chExt cx="660960" cy="824040"/>
                </a:xfrm>
              </p:grpSpPr>
              <p:sp>
                <p:nvSpPr>
                  <p:cNvPr id="1839"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40"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841" name="Group 84"/>
                <p:cNvGrpSpPr/>
                <p:nvPr/>
              </p:nvGrpSpPr>
              <p:grpSpPr>
                <a:xfrm>
                  <a:off x="7488000" y="-30600"/>
                  <a:ext cx="1021680" cy="802440"/>
                  <a:chOff x="7488000" y="-30600"/>
                  <a:chExt cx="1021680" cy="802440"/>
                </a:xfrm>
              </p:grpSpPr>
              <p:sp>
                <p:nvSpPr>
                  <p:cNvPr id="1842"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43"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844" name="Group 87"/>
                <p:cNvGrpSpPr/>
                <p:nvPr/>
              </p:nvGrpSpPr>
              <p:grpSpPr>
                <a:xfrm>
                  <a:off x="7675200" y="-5400"/>
                  <a:ext cx="226800" cy="750240"/>
                  <a:chOff x="7675200" y="-5400"/>
                  <a:chExt cx="226800" cy="750240"/>
                </a:xfrm>
              </p:grpSpPr>
              <p:sp>
                <p:nvSpPr>
                  <p:cNvPr id="1845"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46"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847" name="Group 90"/>
                <p:cNvGrpSpPr/>
                <p:nvPr/>
              </p:nvGrpSpPr>
              <p:grpSpPr>
                <a:xfrm>
                  <a:off x="6611040" y="936000"/>
                  <a:ext cx="1239840" cy="1312920"/>
                  <a:chOff x="6611040" y="936000"/>
                  <a:chExt cx="1239840" cy="1312920"/>
                </a:xfrm>
              </p:grpSpPr>
              <p:sp>
                <p:nvSpPr>
                  <p:cNvPr id="1848"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49"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50" name="Group 93"/>
                <p:cNvGrpSpPr/>
                <p:nvPr/>
              </p:nvGrpSpPr>
              <p:grpSpPr>
                <a:xfrm>
                  <a:off x="6946200" y="962280"/>
                  <a:ext cx="824040" cy="1316520"/>
                  <a:chOff x="6946200" y="962280"/>
                  <a:chExt cx="824040" cy="1316520"/>
                </a:xfrm>
              </p:grpSpPr>
              <p:sp>
                <p:nvSpPr>
                  <p:cNvPr id="1851"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52"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53" name="Group 96"/>
                <p:cNvGrpSpPr/>
                <p:nvPr/>
              </p:nvGrpSpPr>
              <p:grpSpPr>
                <a:xfrm>
                  <a:off x="7274160" y="987480"/>
                  <a:ext cx="470880" cy="1253160"/>
                  <a:chOff x="7274160" y="987480"/>
                  <a:chExt cx="470880" cy="1253160"/>
                </a:xfrm>
              </p:grpSpPr>
              <p:sp>
                <p:nvSpPr>
                  <p:cNvPr id="1854"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855"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56" name="Group 99"/>
                <p:cNvGrpSpPr/>
                <p:nvPr/>
              </p:nvGrpSpPr>
              <p:grpSpPr>
                <a:xfrm>
                  <a:off x="7558920" y="920520"/>
                  <a:ext cx="1287360" cy="1290240"/>
                  <a:chOff x="7558920" y="920520"/>
                  <a:chExt cx="1287360" cy="1290240"/>
                </a:xfrm>
              </p:grpSpPr>
              <p:sp>
                <p:nvSpPr>
                  <p:cNvPr id="1857"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58"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59" name="Group 102"/>
                <p:cNvGrpSpPr/>
                <p:nvPr/>
              </p:nvGrpSpPr>
              <p:grpSpPr>
                <a:xfrm>
                  <a:off x="7600680" y="946800"/>
                  <a:ext cx="1000800" cy="1329480"/>
                  <a:chOff x="7600680" y="946800"/>
                  <a:chExt cx="1000800" cy="1329480"/>
                </a:xfrm>
              </p:grpSpPr>
              <p:sp>
                <p:nvSpPr>
                  <p:cNvPr id="1860"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61"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62" name="Group 105"/>
                <p:cNvGrpSpPr/>
                <p:nvPr/>
              </p:nvGrpSpPr>
              <p:grpSpPr>
                <a:xfrm>
                  <a:off x="7626600" y="993240"/>
                  <a:ext cx="700560" cy="1288800"/>
                  <a:chOff x="7626600" y="993240"/>
                  <a:chExt cx="700560" cy="1288800"/>
                </a:xfrm>
              </p:grpSpPr>
              <p:sp>
                <p:nvSpPr>
                  <p:cNvPr id="1863"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64"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65" name="Group 108"/>
                <p:cNvGrpSpPr/>
                <p:nvPr/>
              </p:nvGrpSpPr>
              <p:grpSpPr>
                <a:xfrm>
                  <a:off x="7682400" y="1048680"/>
                  <a:ext cx="366840" cy="1177200"/>
                  <a:chOff x="7682400" y="1048680"/>
                  <a:chExt cx="366840" cy="1177200"/>
                </a:xfrm>
              </p:grpSpPr>
              <p:sp>
                <p:nvSpPr>
                  <p:cNvPr id="1866"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67"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68" name="Group 111"/>
                <p:cNvGrpSpPr/>
                <p:nvPr/>
              </p:nvGrpSpPr>
              <p:grpSpPr>
                <a:xfrm>
                  <a:off x="7480440" y="1072080"/>
                  <a:ext cx="333360" cy="1141200"/>
                  <a:chOff x="7480440" y="1072080"/>
                  <a:chExt cx="333360" cy="1141200"/>
                </a:xfrm>
              </p:grpSpPr>
              <p:sp>
                <p:nvSpPr>
                  <p:cNvPr id="1869"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1870"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1871"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872"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873"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874"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875"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876"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877"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878"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879"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880"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881"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882"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883"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884"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885"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886"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887"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888"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889"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890"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891"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892"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893"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894"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1895"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896"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897"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520A1189-40C4-4771-9980-808E748771B0}"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934" name="Group 1"/>
          <p:cNvGrpSpPr/>
          <p:nvPr/>
        </p:nvGrpSpPr>
        <p:grpSpPr>
          <a:xfrm>
            <a:off x="6219720" y="-56520"/>
            <a:ext cx="2968200" cy="3307320"/>
            <a:chOff x="6219720" y="-56520"/>
            <a:chExt cx="2968200" cy="3307320"/>
          </a:xfrm>
        </p:grpSpPr>
        <p:grpSp>
          <p:nvGrpSpPr>
            <p:cNvPr id="1935" name="Group 2"/>
            <p:cNvGrpSpPr/>
            <p:nvPr/>
          </p:nvGrpSpPr>
          <p:grpSpPr>
            <a:xfrm>
              <a:off x="7567560" y="2498760"/>
              <a:ext cx="1003320" cy="752040"/>
              <a:chOff x="7567560" y="2498760"/>
              <a:chExt cx="1003320" cy="752040"/>
            </a:xfrm>
          </p:grpSpPr>
          <p:sp>
            <p:nvSpPr>
              <p:cNvPr id="1936"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937"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938" name="Group 5"/>
            <p:cNvGrpSpPr/>
            <p:nvPr/>
          </p:nvGrpSpPr>
          <p:grpSpPr>
            <a:xfrm>
              <a:off x="7797960" y="1441800"/>
              <a:ext cx="1003320" cy="752040"/>
              <a:chOff x="7797960" y="1441800"/>
              <a:chExt cx="1003320" cy="752040"/>
            </a:xfrm>
          </p:grpSpPr>
          <p:sp>
            <p:nvSpPr>
              <p:cNvPr id="1939"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940"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941" name="Group 8"/>
            <p:cNvGrpSpPr/>
            <p:nvPr/>
          </p:nvGrpSpPr>
          <p:grpSpPr>
            <a:xfrm>
              <a:off x="6329520" y="0"/>
              <a:ext cx="1003320" cy="751680"/>
              <a:chOff x="6329520" y="0"/>
              <a:chExt cx="1003320" cy="751680"/>
            </a:xfrm>
          </p:grpSpPr>
          <p:sp>
            <p:nvSpPr>
              <p:cNvPr id="1942"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943"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944" name="Group 11"/>
            <p:cNvGrpSpPr/>
            <p:nvPr/>
          </p:nvGrpSpPr>
          <p:grpSpPr>
            <a:xfrm>
              <a:off x="6219720" y="-56520"/>
              <a:ext cx="2968200" cy="2338560"/>
              <a:chOff x="6219720" y="-56520"/>
              <a:chExt cx="2968200" cy="2338560"/>
            </a:xfrm>
          </p:grpSpPr>
          <p:grpSp>
            <p:nvGrpSpPr>
              <p:cNvPr id="1945" name="Group 12"/>
              <p:cNvGrpSpPr/>
              <p:nvPr/>
            </p:nvGrpSpPr>
            <p:grpSpPr>
              <a:xfrm>
                <a:off x="6991200" y="402840"/>
                <a:ext cx="1497240" cy="1102680"/>
                <a:chOff x="6991200" y="402840"/>
                <a:chExt cx="1497240" cy="1102680"/>
              </a:xfrm>
            </p:grpSpPr>
            <p:sp>
              <p:nvSpPr>
                <p:cNvPr id="1946"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947"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1948" name="Group 15"/>
              <p:cNvGrpSpPr/>
              <p:nvPr/>
            </p:nvGrpSpPr>
            <p:grpSpPr>
              <a:xfrm>
                <a:off x="6219720" y="-56520"/>
                <a:ext cx="2968200" cy="2338560"/>
                <a:chOff x="6219720" y="-56520"/>
                <a:chExt cx="2968200" cy="2338560"/>
              </a:xfrm>
            </p:grpSpPr>
            <p:grpSp>
              <p:nvGrpSpPr>
                <p:cNvPr id="1949" name="Group 16"/>
                <p:cNvGrpSpPr/>
                <p:nvPr/>
              </p:nvGrpSpPr>
              <p:grpSpPr>
                <a:xfrm>
                  <a:off x="7575480" y="872280"/>
                  <a:ext cx="1419480" cy="1183320"/>
                  <a:chOff x="7575480" y="872280"/>
                  <a:chExt cx="1419480" cy="1183320"/>
                </a:xfrm>
              </p:grpSpPr>
              <p:sp>
                <p:nvSpPr>
                  <p:cNvPr id="1950"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51"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952" name="Group 19"/>
                <p:cNvGrpSpPr/>
                <p:nvPr/>
              </p:nvGrpSpPr>
              <p:grpSpPr>
                <a:xfrm>
                  <a:off x="7851960" y="527760"/>
                  <a:ext cx="1335960" cy="1395720"/>
                  <a:chOff x="7851960" y="527760"/>
                  <a:chExt cx="1335960" cy="1395720"/>
                </a:xfrm>
              </p:grpSpPr>
              <p:sp>
                <p:nvSpPr>
                  <p:cNvPr id="1953"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54"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55" name="Group 22"/>
                <p:cNvGrpSpPr/>
                <p:nvPr/>
              </p:nvGrpSpPr>
              <p:grpSpPr>
                <a:xfrm>
                  <a:off x="7835400" y="547920"/>
                  <a:ext cx="1348200" cy="1097640"/>
                  <a:chOff x="7835400" y="547920"/>
                  <a:chExt cx="1348200" cy="1097640"/>
                </a:xfrm>
              </p:grpSpPr>
              <p:sp>
                <p:nvSpPr>
                  <p:cNvPr id="1956"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57"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58" name="Group 25"/>
                <p:cNvGrpSpPr/>
                <p:nvPr/>
              </p:nvGrpSpPr>
              <p:grpSpPr>
                <a:xfrm>
                  <a:off x="7822080" y="563760"/>
                  <a:ext cx="1363680" cy="860760"/>
                  <a:chOff x="7822080" y="563760"/>
                  <a:chExt cx="1363680" cy="860760"/>
                </a:xfrm>
              </p:grpSpPr>
              <p:sp>
                <p:nvSpPr>
                  <p:cNvPr id="1959"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60"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61" name="Group 28"/>
                <p:cNvGrpSpPr/>
                <p:nvPr/>
              </p:nvGrpSpPr>
              <p:grpSpPr>
                <a:xfrm>
                  <a:off x="7841520" y="601200"/>
                  <a:ext cx="1251360" cy="498240"/>
                  <a:chOff x="7841520" y="601200"/>
                  <a:chExt cx="1251360" cy="498240"/>
                </a:xfrm>
              </p:grpSpPr>
              <p:sp>
                <p:nvSpPr>
                  <p:cNvPr id="1962"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63"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64" name="Group 31"/>
                <p:cNvGrpSpPr/>
                <p:nvPr/>
              </p:nvGrpSpPr>
              <p:grpSpPr>
                <a:xfrm>
                  <a:off x="7870680" y="625680"/>
                  <a:ext cx="1109160" cy="195480"/>
                  <a:chOff x="7870680" y="625680"/>
                  <a:chExt cx="1109160" cy="195480"/>
                </a:xfrm>
              </p:grpSpPr>
              <p:sp>
                <p:nvSpPr>
                  <p:cNvPr id="1965"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66"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67" name="Group 34"/>
                <p:cNvGrpSpPr/>
                <p:nvPr/>
              </p:nvGrpSpPr>
              <p:grpSpPr>
                <a:xfrm>
                  <a:off x="7835760" y="380160"/>
                  <a:ext cx="1018080" cy="438120"/>
                  <a:chOff x="7835760" y="380160"/>
                  <a:chExt cx="1018080" cy="438120"/>
                </a:xfrm>
              </p:grpSpPr>
              <p:sp>
                <p:nvSpPr>
                  <p:cNvPr id="1968"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69"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70" name="Group 37"/>
                <p:cNvGrpSpPr/>
                <p:nvPr/>
              </p:nvGrpSpPr>
              <p:grpSpPr>
                <a:xfrm>
                  <a:off x="6439680" y="934200"/>
                  <a:ext cx="1418760" cy="1185840"/>
                  <a:chOff x="6439680" y="934200"/>
                  <a:chExt cx="1418760" cy="1185840"/>
                </a:xfrm>
              </p:grpSpPr>
              <p:sp>
                <p:nvSpPr>
                  <p:cNvPr id="1971"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72"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973" name="Group 40"/>
                <p:cNvGrpSpPr/>
                <p:nvPr/>
              </p:nvGrpSpPr>
              <p:grpSpPr>
                <a:xfrm>
                  <a:off x="6219720" y="618480"/>
                  <a:ext cx="1343160" cy="1395000"/>
                  <a:chOff x="6219720" y="618480"/>
                  <a:chExt cx="1343160" cy="1395000"/>
                </a:xfrm>
              </p:grpSpPr>
              <p:sp>
                <p:nvSpPr>
                  <p:cNvPr id="1974"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75"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976" name="Group 43"/>
                <p:cNvGrpSpPr/>
                <p:nvPr/>
              </p:nvGrpSpPr>
              <p:grpSpPr>
                <a:xfrm>
                  <a:off x="6225120" y="640080"/>
                  <a:ext cx="1346760" cy="1098000"/>
                  <a:chOff x="6225120" y="640080"/>
                  <a:chExt cx="1346760" cy="1098000"/>
                </a:xfrm>
              </p:grpSpPr>
              <p:sp>
                <p:nvSpPr>
                  <p:cNvPr id="1977"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78"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979" name="Group 46"/>
                <p:cNvGrpSpPr/>
                <p:nvPr/>
              </p:nvGrpSpPr>
              <p:grpSpPr>
                <a:xfrm>
                  <a:off x="6220800" y="655560"/>
                  <a:ext cx="1361880" cy="858960"/>
                  <a:chOff x="6220800" y="655560"/>
                  <a:chExt cx="1361880" cy="858960"/>
                </a:xfrm>
              </p:grpSpPr>
              <p:sp>
                <p:nvSpPr>
                  <p:cNvPr id="1980"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81"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982" name="Group 49"/>
                <p:cNvGrpSpPr/>
                <p:nvPr/>
              </p:nvGrpSpPr>
              <p:grpSpPr>
                <a:xfrm>
                  <a:off x="6313680" y="692640"/>
                  <a:ext cx="1250640" cy="497160"/>
                  <a:chOff x="6313680" y="692640"/>
                  <a:chExt cx="1250640" cy="497160"/>
                </a:xfrm>
              </p:grpSpPr>
              <p:sp>
                <p:nvSpPr>
                  <p:cNvPr id="1983"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84"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985" name="Group 52"/>
                <p:cNvGrpSpPr/>
                <p:nvPr/>
              </p:nvGrpSpPr>
              <p:grpSpPr>
                <a:xfrm>
                  <a:off x="6432480" y="714600"/>
                  <a:ext cx="1103400" cy="192240"/>
                  <a:chOff x="6432480" y="714600"/>
                  <a:chExt cx="1103400" cy="192240"/>
                </a:xfrm>
              </p:grpSpPr>
              <p:sp>
                <p:nvSpPr>
                  <p:cNvPr id="1986"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87"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988" name="Group 55"/>
                <p:cNvGrpSpPr/>
                <p:nvPr/>
              </p:nvGrpSpPr>
              <p:grpSpPr>
                <a:xfrm>
                  <a:off x="6559560" y="470880"/>
                  <a:ext cx="1016280" cy="437400"/>
                  <a:chOff x="6559560" y="470880"/>
                  <a:chExt cx="1016280" cy="437400"/>
                </a:xfrm>
              </p:grpSpPr>
              <p:sp>
                <p:nvSpPr>
                  <p:cNvPr id="1989"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90"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991" name="Group 58"/>
                <p:cNvGrpSpPr/>
                <p:nvPr/>
              </p:nvGrpSpPr>
              <p:grpSpPr>
                <a:xfrm>
                  <a:off x="6593760" y="337320"/>
                  <a:ext cx="1019880" cy="611640"/>
                  <a:chOff x="6593760" y="337320"/>
                  <a:chExt cx="1019880" cy="611640"/>
                </a:xfrm>
              </p:grpSpPr>
              <p:sp>
                <p:nvSpPr>
                  <p:cNvPr id="1992"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93"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994" name="Group 61"/>
                <p:cNvGrpSpPr/>
                <p:nvPr/>
              </p:nvGrpSpPr>
              <p:grpSpPr>
                <a:xfrm>
                  <a:off x="6703200" y="151560"/>
                  <a:ext cx="939600" cy="856080"/>
                  <a:chOff x="6703200" y="151560"/>
                  <a:chExt cx="939600" cy="856080"/>
                </a:xfrm>
              </p:grpSpPr>
              <p:sp>
                <p:nvSpPr>
                  <p:cNvPr id="1995"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96"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997" name="Group 64"/>
                <p:cNvGrpSpPr/>
                <p:nvPr/>
              </p:nvGrpSpPr>
              <p:grpSpPr>
                <a:xfrm>
                  <a:off x="6807960" y="-15120"/>
                  <a:ext cx="857520" cy="1018800"/>
                  <a:chOff x="6807960" y="-15120"/>
                  <a:chExt cx="857520" cy="1018800"/>
                </a:xfrm>
              </p:grpSpPr>
              <p:sp>
                <p:nvSpPr>
                  <p:cNvPr id="1998"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999"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000" name="Group 67"/>
                <p:cNvGrpSpPr/>
                <p:nvPr/>
              </p:nvGrpSpPr>
              <p:grpSpPr>
                <a:xfrm>
                  <a:off x="7045200" y="-30240"/>
                  <a:ext cx="810360" cy="827640"/>
                  <a:chOff x="7045200" y="-30240"/>
                  <a:chExt cx="810360" cy="827640"/>
                </a:xfrm>
              </p:grpSpPr>
              <p:sp>
                <p:nvSpPr>
                  <p:cNvPr id="2001"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002"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003" name="Group 70"/>
                <p:cNvGrpSpPr/>
                <p:nvPr/>
              </p:nvGrpSpPr>
              <p:grpSpPr>
                <a:xfrm>
                  <a:off x="7236360" y="-56520"/>
                  <a:ext cx="603720" cy="849960"/>
                  <a:chOff x="7236360" y="-56520"/>
                  <a:chExt cx="603720" cy="849960"/>
                </a:xfrm>
              </p:grpSpPr>
              <p:sp>
                <p:nvSpPr>
                  <p:cNvPr id="2004"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005"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006" name="Group 73"/>
                <p:cNvGrpSpPr/>
                <p:nvPr/>
              </p:nvGrpSpPr>
              <p:grpSpPr>
                <a:xfrm>
                  <a:off x="7783920" y="217800"/>
                  <a:ext cx="1009440" cy="627840"/>
                  <a:chOff x="7783920" y="217800"/>
                  <a:chExt cx="1009440" cy="627840"/>
                </a:xfrm>
              </p:grpSpPr>
              <p:sp>
                <p:nvSpPr>
                  <p:cNvPr id="2007"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08"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009" name="Group 76"/>
                <p:cNvGrpSpPr/>
                <p:nvPr/>
              </p:nvGrpSpPr>
              <p:grpSpPr>
                <a:xfrm>
                  <a:off x="7738200" y="68040"/>
                  <a:ext cx="963000" cy="823680"/>
                  <a:chOff x="7738200" y="68040"/>
                  <a:chExt cx="963000" cy="823680"/>
                </a:xfrm>
              </p:grpSpPr>
              <p:sp>
                <p:nvSpPr>
                  <p:cNvPr id="2010"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11"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2012"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013"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2014" name="Group 81"/>
                <p:cNvGrpSpPr/>
                <p:nvPr/>
              </p:nvGrpSpPr>
              <p:grpSpPr>
                <a:xfrm>
                  <a:off x="7552800" y="-45000"/>
                  <a:ext cx="660960" cy="824040"/>
                  <a:chOff x="7552800" y="-45000"/>
                  <a:chExt cx="660960" cy="824040"/>
                </a:xfrm>
              </p:grpSpPr>
              <p:sp>
                <p:nvSpPr>
                  <p:cNvPr id="2015"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16"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017" name="Group 84"/>
                <p:cNvGrpSpPr/>
                <p:nvPr/>
              </p:nvGrpSpPr>
              <p:grpSpPr>
                <a:xfrm>
                  <a:off x="7488000" y="-30600"/>
                  <a:ext cx="1021680" cy="802440"/>
                  <a:chOff x="7488000" y="-30600"/>
                  <a:chExt cx="1021680" cy="802440"/>
                </a:xfrm>
              </p:grpSpPr>
              <p:sp>
                <p:nvSpPr>
                  <p:cNvPr id="2018"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19"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020" name="Group 87"/>
                <p:cNvGrpSpPr/>
                <p:nvPr/>
              </p:nvGrpSpPr>
              <p:grpSpPr>
                <a:xfrm>
                  <a:off x="7675200" y="-5400"/>
                  <a:ext cx="226800" cy="750240"/>
                  <a:chOff x="7675200" y="-5400"/>
                  <a:chExt cx="226800" cy="750240"/>
                </a:xfrm>
              </p:grpSpPr>
              <p:sp>
                <p:nvSpPr>
                  <p:cNvPr id="2021"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22"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023" name="Group 90"/>
                <p:cNvGrpSpPr/>
                <p:nvPr/>
              </p:nvGrpSpPr>
              <p:grpSpPr>
                <a:xfrm>
                  <a:off x="6611040" y="936000"/>
                  <a:ext cx="1239840" cy="1312920"/>
                  <a:chOff x="6611040" y="936000"/>
                  <a:chExt cx="1239840" cy="1312920"/>
                </a:xfrm>
              </p:grpSpPr>
              <p:sp>
                <p:nvSpPr>
                  <p:cNvPr id="2024"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025"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026" name="Group 93"/>
                <p:cNvGrpSpPr/>
                <p:nvPr/>
              </p:nvGrpSpPr>
              <p:grpSpPr>
                <a:xfrm>
                  <a:off x="6946200" y="962280"/>
                  <a:ext cx="824040" cy="1316520"/>
                  <a:chOff x="6946200" y="962280"/>
                  <a:chExt cx="824040" cy="1316520"/>
                </a:xfrm>
              </p:grpSpPr>
              <p:sp>
                <p:nvSpPr>
                  <p:cNvPr id="2027"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028"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029" name="Group 96"/>
                <p:cNvGrpSpPr/>
                <p:nvPr/>
              </p:nvGrpSpPr>
              <p:grpSpPr>
                <a:xfrm>
                  <a:off x="7274160" y="987480"/>
                  <a:ext cx="470880" cy="1253160"/>
                  <a:chOff x="7274160" y="987480"/>
                  <a:chExt cx="470880" cy="1253160"/>
                </a:xfrm>
              </p:grpSpPr>
              <p:sp>
                <p:nvSpPr>
                  <p:cNvPr id="2030"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031"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032" name="Group 99"/>
                <p:cNvGrpSpPr/>
                <p:nvPr/>
              </p:nvGrpSpPr>
              <p:grpSpPr>
                <a:xfrm>
                  <a:off x="7558920" y="920520"/>
                  <a:ext cx="1287360" cy="1290240"/>
                  <a:chOff x="7558920" y="920520"/>
                  <a:chExt cx="1287360" cy="1290240"/>
                </a:xfrm>
              </p:grpSpPr>
              <p:sp>
                <p:nvSpPr>
                  <p:cNvPr id="2033"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34"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035" name="Group 102"/>
                <p:cNvGrpSpPr/>
                <p:nvPr/>
              </p:nvGrpSpPr>
              <p:grpSpPr>
                <a:xfrm>
                  <a:off x="7600680" y="946800"/>
                  <a:ext cx="1000800" cy="1329480"/>
                  <a:chOff x="7600680" y="946800"/>
                  <a:chExt cx="1000800" cy="1329480"/>
                </a:xfrm>
              </p:grpSpPr>
              <p:sp>
                <p:nvSpPr>
                  <p:cNvPr id="2036"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37"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038" name="Group 105"/>
                <p:cNvGrpSpPr/>
                <p:nvPr/>
              </p:nvGrpSpPr>
              <p:grpSpPr>
                <a:xfrm>
                  <a:off x="7626600" y="993240"/>
                  <a:ext cx="700560" cy="1288800"/>
                  <a:chOff x="7626600" y="993240"/>
                  <a:chExt cx="700560" cy="1288800"/>
                </a:xfrm>
              </p:grpSpPr>
              <p:sp>
                <p:nvSpPr>
                  <p:cNvPr id="2039"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40"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041" name="Group 108"/>
                <p:cNvGrpSpPr/>
                <p:nvPr/>
              </p:nvGrpSpPr>
              <p:grpSpPr>
                <a:xfrm>
                  <a:off x="7682400" y="1048680"/>
                  <a:ext cx="366840" cy="1177200"/>
                  <a:chOff x="7682400" y="1048680"/>
                  <a:chExt cx="366840" cy="1177200"/>
                </a:xfrm>
              </p:grpSpPr>
              <p:sp>
                <p:nvSpPr>
                  <p:cNvPr id="2042"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43"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044" name="Group 111"/>
                <p:cNvGrpSpPr/>
                <p:nvPr/>
              </p:nvGrpSpPr>
              <p:grpSpPr>
                <a:xfrm>
                  <a:off x="7480440" y="1072080"/>
                  <a:ext cx="333360" cy="1141200"/>
                  <a:chOff x="7480440" y="1072080"/>
                  <a:chExt cx="333360" cy="1141200"/>
                </a:xfrm>
              </p:grpSpPr>
              <p:sp>
                <p:nvSpPr>
                  <p:cNvPr id="2045"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2046"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2047"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2048"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2049"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2050"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2051"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2052"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2053"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2054"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2055"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2056"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2057"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2058"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2059"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2060"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2061"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062"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063"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064"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2065"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066"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067"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2068"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2069"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2070"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2071"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072"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073"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8740B55B-76B5-4EAB-9779-55D2596237AB}"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2110" name="Group 1"/>
          <p:cNvGrpSpPr/>
          <p:nvPr/>
        </p:nvGrpSpPr>
        <p:grpSpPr>
          <a:xfrm>
            <a:off x="6219720" y="-56520"/>
            <a:ext cx="2968200" cy="3307320"/>
            <a:chOff x="6219720" y="-56520"/>
            <a:chExt cx="2968200" cy="3307320"/>
          </a:xfrm>
        </p:grpSpPr>
        <p:grpSp>
          <p:nvGrpSpPr>
            <p:cNvPr id="2111" name="Group 2"/>
            <p:cNvGrpSpPr/>
            <p:nvPr/>
          </p:nvGrpSpPr>
          <p:grpSpPr>
            <a:xfrm>
              <a:off x="7567560" y="2498760"/>
              <a:ext cx="1003320" cy="752040"/>
              <a:chOff x="7567560" y="2498760"/>
              <a:chExt cx="1003320" cy="752040"/>
            </a:xfrm>
          </p:grpSpPr>
          <p:sp>
            <p:nvSpPr>
              <p:cNvPr id="2112"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2113"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2114" name="Group 5"/>
            <p:cNvGrpSpPr/>
            <p:nvPr/>
          </p:nvGrpSpPr>
          <p:grpSpPr>
            <a:xfrm>
              <a:off x="7797960" y="1441800"/>
              <a:ext cx="1003320" cy="752040"/>
              <a:chOff x="7797960" y="1441800"/>
              <a:chExt cx="1003320" cy="752040"/>
            </a:xfrm>
          </p:grpSpPr>
          <p:sp>
            <p:nvSpPr>
              <p:cNvPr id="2115"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2116"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2117" name="Group 8"/>
            <p:cNvGrpSpPr/>
            <p:nvPr/>
          </p:nvGrpSpPr>
          <p:grpSpPr>
            <a:xfrm>
              <a:off x="6329520" y="0"/>
              <a:ext cx="1003320" cy="751680"/>
              <a:chOff x="6329520" y="0"/>
              <a:chExt cx="1003320" cy="751680"/>
            </a:xfrm>
          </p:grpSpPr>
          <p:sp>
            <p:nvSpPr>
              <p:cNvPr id="2118"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2119"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2120" name="Group 11"/>
            <p:cNvGrpSpPr/>
            <p:nvPr/>
          </p:nvGrpSpPr>
          <p:grpSpPr>
            <a:xfrm>
              <a:off x="6219720" y="-56520"/>
              <a:ext cx="2968200" cy="2338560"/>
              <a:chOff x="6219720" y="-56520"/>
              <a:chExt cx="2968200" cy="2338560"/>
            </a:xfrm>
          </p:grpSpPr>
          <p:grpSp>
            <p:nvGrpSpPr>
              <p:cNvPr id="2121" name="Group 12"/>
              <p:cNvGrpSpPr/>
              <p:nvPr/>
            </p:nvGrpSpPr>
            <p:grpSpPr>
              <a:xfrm>
                <a:off x="6991200" y="402840"/>
                <a:ext cx="1497240" cy="1102680"/>
                <a:chOff x="6991200" y="402840"/>
                <a:chExt cx="1497240" cy="1102680"/>
              </a:xfrm>
            </p:grpSpPr>
            <p:sp>
              <p:nvSpPr>
                <p:cNvPr id="2122"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2123"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2124" name="Group 15"/>
              <p:cNvGrpSpPr/>
              <p:nvPr/>
            </p:nvGrpSpPr>
            <p:grpSpPr>
              <a:xfrm>
                <a:off x="6219720" y="-56520"/>
                <a:ext cx="2968200" cy="2338560"/>
                <a:chOff x="6219720" y="-56520"/>
                <a:chExt cx="2968200" cy="2338560"/>
              </a:xfrm>
            </p:grpSpPr>
            <p:grpSp>
              <p:nvGrpSpPr>
                <p:cNvPr id="2125" name="Group 16"/>
                <p:cNvGrpSpPr/>
                <p:nvPr/>
              </p:nvGrpSpPr>
              <p:grpSpPr>
                <a:xfrm>
                  <a:off x="7575480" y="872280"/>
                  <a:ext cx="1419480" cy="1183320"/>
                  <a:chOff x="7575480" y="872280"/>
                  <a:chExt cx="1419480" cy="1183320"/>
                </a:xfrm>
              </p:grpSpPr>
              <p:sp>
                <p:nvSpPr>
                  <p:cNvPr id="2126"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27"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128" name="Group 19"/>
                <p:cNvGrpSpPr/>
                <p:nvPr/>
              </p:nvGrpSpPr>
              <p:grpSpPr>
                <a:xfrm>
                  <a:off x="7851960" y="527760"/>
                  <a:ext cx="1335960" cy="1395720"/>
                  <a:chOff x="7851960" y="527760"/>
                  <a:chExt cx="1335960" cy="1395720"/>
                </a:xfrm>
              </p:grpSpPr>
              <p:sp>
                <p:nvSpPr>
                  <p:cNvPr id="2129"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30"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31" name="Group 22"/>
                <p:cNvGrpSpPr/>
                <p:nvPr/>
              </p:nvGrpSpPr>
              <p:grpSpPr>
                <a:xfrm>
                  <a:off x="7835400" y="547920"/>
                  <a:ext cx="1348200" cy="1097640"/>
                  <a:chOff x="7835400" y="547920"/>
                  <a:chExt cx="1348200" cy="1097640"/>
                </a:xfrm>
              </p:grpSpPr>
              <p:sp>
                <p:nvSpPr>
                  <p:cNvPr id="2132"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33"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34" name="Group 25"/>
                <p:cNvGrpSpPr/>
                <p:nvPr/>
              </p:nvGrpSpPr>
              <p:grpSpPr>
                <a:xfrm>
                  <a:off x="7822080" y="563760"/>
                  <a:ext cx="1363680" cy="860760"/>
                  <a:chOff x="7822080" y="563760"/>
                  <a:chExt cx="1363680" cy="860760"/>
                </a:xfrm>
              </p:grpSpPr>
              <p:sp>
                <p:nvSpPr>
                  <p:cNvPr id="2135"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36"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37" name="Group 28"/>
                <p:cNvGrpSpPr/>
                <p:nvPr/>
              </p:nvGrpSpPr>
              <p:grpSpPr>
                <a:xfrm>
                  <a:off x="7841520" y="601200"/>
                  <a:ext cx="1251360" cy="498240"/>
                  <a:chOff x="7841520" y="601200"/>
                  <a:chExt cx="1251360" cy="498240"/>
                </a:xfrm>
              </p:grpSpPr>
              <p:sp>
                <p:nvSpPr>
                  <p:cNvPr id="2138"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39"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40" name="Group 31"/>
                <p:cNvGrpSpPr/>
                <p:nvPr/>
              </p:nvGrpSpPr>
              <p:grpSpPr>
                <a:xfrm>
                  <a:off x="7870680" y="625680"/>
                  <a:ext cx="1109160" cy="195480"/>
                  <a:chOff x="7870680" y="625680"/>
                  <a:chExt cx="1109160" cy="195480"/>
                </a:xfrm>
              </p:grpSpPr>
              <p:sp>
                <p:nvSpPr>
                  <p:cNvPr id="2141"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42"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43" name="Group 34"/>
                <p:cNvGrpSpPr/>
                <p:nvPr/>
              </p:nvGrpSpPr>
              <p:grpSpPr>
                <a:xfrm>
                  <a:off x="7835760" y="380160"/>
                  <a:ext cx="1018080" cy="438120"/>
                  <a:chOff x="7835760" y="380160"/>
                  <a:chExt cx="1018080" cy="438120"/>
                </a:xfrm>
              </p:grpSpPr>
              <p:sp>
                <p:nvSpPr>
                  <p:cNvPr id="2144"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45"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46" name="Group 37"/>
                <p:cNvGrpSpPr/>
                <p:nvPr/>
              </p:nvGrpSpPr>
              <p:grpSpPr>
                <a:xfrm>
                  <a:off x="6439680" y="934200"/>
                  <a:ext cx="1418760" cy="1185840"/>
                  <a:chOff x="6439680" y="934200"/>
                  <a:chExt cx="1418760" cy="1185840"/>
                </a:xfrm>
              </p:grpSpPr>
              <p:sp>
                <p:nvSpPr>
                  <p:cNvPr id="2147"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48"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149" name="Group 40"/>
                <p:cNvGrpSpPr/>
                <p:nvPr/>
              </p:nvGrpSpPr>
              <p:grpSpPr>
                <a:xfrm>
                  <a:off x="6219720" y="618480"/>
                  <a:ext cx="1343160" cy="1395000"/>
                  <a:chOff x="6219720" y="618480"/>
                  <a:chExt cx="1343160" cy="1395000"/>
                </a:xfrm>
              </p:grpSpPr>
              <p:sp>
                <p:nvSpPr>
                  <p:cNvPr id="2150"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51"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152" name="Group 43"/>
                <p:cNvGrpSpPr/>
                <p:nvPr/>
              </p:nvGrpSpPr>
              <p:grpSpPr>
                <a:xfrm>
                  <a:off x="6225120" y="640080"/>
                  <a:ext cx="1346760" cy="1098000"/>
                  <a:chOff x="6225120" y="640080"/>
                  <a:chExt cx="1346760" cy="1098000"/>
                </a:xfrm>
              </p:grpSpPr>
              <p:sp>
                <p:nvSpPr>
                  <p:cNvPr id="2153"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54"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55" name="Group 46"/>
                <p:cNvGrpSpPr/>
                <p:nvPr/>
              </p:nvGrpSpPr>
              <p:grpSpPr>
                <a:xfrm>
                  <a:off x="6220800" y="655560"/>
                  <a:ext cx="1361880" cy="858960"/>
                  <a:chOff x="6220800" y="655560"/>
                  <a:chExt cx="1361880" cy="858960"/>
                </a:xfrm>
              </p:grpSpPr>
              <p:sp>
                <p:nvSpPr>
                  <p:cNvPr id="2156"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57"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58" name="Group 49"/>
                <p:cNvGrpSpPr/>
                <p:nvPr/>
              </p:nvGrpSpPr>
              <p:grpSpPr>
                <a:xfrm>
                  <a:off x="6313680" y="692640"/>
                  <a:ext cx="1250640" cy="497160"/>
                  <a:chOff x="6313680" y="692640"/>
                  <a:chExt cx="1250640" cy="497160"/>
                </a:xfrm>
              </p:grpSpPr>
              <p:sp>
                <p:nvSpPr>
                  <p:cNvPr id="2159"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60"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61" name="Group 52"/>
                <p:cNvGrpSpPr/>
                <p:nvPr/>
              </p:nvGrpSpPr>
              <p:grpSpPr>
                <a:xfrm>
                  <a:off x="6432480" y="714600"/>
                  <a:ext cx="1103400" cy="192240"/>
                  <a:chOff x="6432480" y="714600"/>
                  <a:chExt cx="1103400" cy="192240"/>
                </a:xfrm>
              </p:grpSpPr>
              <p:sp>
                <p:nvSpPr>
                  <p:cNvPr id="2162"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63"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64" name="Group 55"/>
                <p:cNvGrpSpPr/>
                <p:nvPr/>
              </p:nvGrpSpPr>
              <p:grpSpPr>
                <a:xfrm>
                  <a:off x="6559560" y="470880"/>
                  <a:ext cx="1016280" cy="437400"/>
                  <a:chOff x="6559560" y="470880"/>
                  <a:chExt cx="1016280" cy="437400"/>
                </a:xfrm>
              </p:grpSpPr>
              <p:sp>
                <p:nvSpPr>
                  <p:cNvPr id="2165"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66"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67" name="Group 58"/>
                <p:cNvGrpSpPr/>
                <p:nvPr/>
              </p:nvGrpSpPr>
              <p:grpSpPr>
                <a:xfrm>
                  <a:off x="6593760" y="337320"/>
                  <a:ext cx="1019880" cy="611640"/>
                  <a:chOff x="6593760" y="337320"/>
                  <a:chExt cx="1019880" cy="611640"/>
                </a:xfrm>
              </p:grpSpPr>
              <p:sp>
                <p:nvSpPr>
                  <p:cNvPr id="2168"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69"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70" name="Group 61"/>
                <p:cNvGrpSpPr/>
                <p:nvPr/>
              </p:nvGrpSpPr>
              <p:grpSpPr>
                <a:xfrm>
                  <a:off x="6703200" y="151560"/>
                  <a:ext cx="939600" cy="856080"/>
                  <a:chOff x="6703200" y="151560"/>
                  <a:chExt cx="939600" cy="856080"/>
                </a:xfrm>
              </p:grpSpPr>
              <p:sp>
                <p:nvSpPr>
                  <p:cNvPr id="2171"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72"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73" name="Group 64"/>
                <p:cNvGrpSpPr/>
                <p:nvPr/>
              </p:nvGrpSpPr>
              <p:grpSpPr>
                <a:xfrm>
                  <a:off x="6807960" y="-15120"/>
                  <a:ext cx="857520" cy="1018800"/>
                  <a:chOff x="6807960" y="-15120"/>
                  <a:chExt cx="857520" cy="1018800"/>
                </a:xfrm>
              </p:grpSpPr>
              <p:sp>
                <p:nvSpPr>
                  <p:cNvPr id="2174"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75"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76" name="Group 67"/>
                <p:cNvGrpSpPr/>
                <p:nvPr/>
              </p:nvGrpSpPr>
              <p:grpSpPr>
                <a:xfrm>
                  <a:off x="7045200" y="-30240"/>
                  <a:ext cx="810360" cy="827640"/>
                  <a:chOff x="7045200" y="-30240"/>
                  <a:chExt cx="810360" cy="827640"/>
                </a:xfrm>
              </p:grpSpPr>
              <p:sp>
                <p:nvSpPr>
                  <p:cNvPr id="2177"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78"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79" name="Group 70"/>
                <p:cNvGrpSpPr/>
                <p:nvPr/>
              </p:nvGrpSpPr>
              <p:grpSpPr>
                <a:xfrm>
                  <a:off x="7236360" y="-56520"/>
                  <a:ext cx="603720" cy="849960"/>
                  <a:chOff x="7236360" y="-56520"/>
                  <a:chExt cx="603720" cy="849960"/>
                </a:xfrm>
              </p:grpSpPr>
              <p:sp>
                <p:nvSpPr>
                  <p:cNvPr id="2180"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81"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82" name="Group 73"/>
                <p:cNvGrpSpPr/>
                <p:nvPr/>
              </p:nvGrpSpPr>
              <p:grpSpPr>
                <a:xfrm>
                  <a:off x="7783920" y="217800"/>
                  <a:ext cx="1009440" cy="627840"/>
                  <a:chOff x="7783920" y="217800"/>
                  <a:chExt cx="1009440" cy="627840"/>
                </a:xfrm>
              </p:grpSpPr>
              <p:sp>
                <p:nvSpPr>
                  <p:cNvPr id="2183"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84"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85" name="Group 76"/>
                <p:cNvGrpSpPr/>
                <p:nvPr/>
              </p:nvGrpSpPr>
              <p:grpSpPr>
                <a:xfrm>
                  <a:off x="7738200" y="68040"/>
                  <a:ext cx="963000" cy="823680"/>
                  <a:chOff x="7738200" y="68040"/>
                  <a:chExt cx="963000" cy="823680"/>
                </a:xfrm>
              </p:grpSpPr>
              <p:sp>
                <p:nvSpPr>
                  <p:cNvPr id="2186"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87"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2188"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89"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2190" name="Group 81"/>
                <p:cNvGrpSpPr/>
                <p:nvPr/>
              </p:nvGrpSpPr>
              <p:grpSpPr>
                <a:xfrm>
                  <a:off x="7552800" y="-45000"/>
                  <a:ext cx="660960" cy="824040"/>
                  <a:chOff x="7552800" y="-45000"/>
                  <a:chExt cx="660960" cy="824040"/>
                </a:xfrm>
              </p:grpSpPr>
              <p:sp>
                <p:nvSpPr>
                  <p:cNvPr id="2191"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92"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93" name="Group 84"/>
                <p:cNvGrpSpPr/>
                <p:nvPr/>
              </p:nvGrpSpPr>
              <p:grpSpPr>
                <a:xfrm>
                  <a:off x="7488000" y="-30600"/>
                  <a:ext cx="1021680" cy="802440"/>
                  <a:chOff x="7488000" y="-30600"/>
                  <a:chExt cx="1021680" cy="802440"/>
                </a:xfrm>
              </p:grpSpPr>
              <p:sp>
                <p:nvSpPr>
                  <p:cNvPr id="2194"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95"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96" name="Group 87"/>
                <p:cNvGrpSpPr/>
                <p:nvPr/>
              </p:nvGrpSpPr>
              <p:grpSpPr>
                <a:xfrm>
                  <a:off x="7675200" y="-5400"/>
                  <a:ext cx="226800" cy="750240"/>
                  <a:chOff x="7675200" y="-5400"/>
                  <a:chExt cx="226800" cy="750240"/>
                </a:xfrm>
              </p:grpSpPr>
              <p:sp>
                <p:nvSpPr>
                  <p:cNvPr id="2197"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198"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199" name="Group 90"/>
                <p:cNvGrpSpPr/>
                <p:nvPr/>
              </p:nvGrpSpPr>
              <p:grpSpPr>
                <a:xfrm>
                  <a:off x="6611040" y="936000"/>
                  <a:ext cx="1239840" cy="1312920"/>
                  <a:chOff x="6611040" y="936000"/>
                  <a:chExt cx="1239840" cy="1312920"/>
                </a:xfrm>
              </p:grpSpPr>
              <p:sp>
                <p:nvSpPr>
                  <p:cNvPr id="2200"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201"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202" name="Group 93"/>
                <p:cNvGrpSpPr/>
                <p:nvPr/>
              </p:nvGrpSpPr>
              <p:grpSpPr>
                <a:xfrm>
                  <a:off x="6946200" y="962280"/>
                  <a:ext cx="824040" cy="1316520"/>
                  <a:chOff x="6946200" y="962280"/>
                  <a:chExt cx="824040" cy="1316520"/>
                </a:xfrm>
              </p:grpSpPr>
              <p:sp>
                <p:nvSpPr>
                  <p:cNvPr id="2203"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204"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205" name="Group 96"/>
                <p:cNvGrpSpPr/>
                <p:nvPr/>
              </p:nvGrpSpPr>
              <p:grpSpPr>
                <a:xfrm>
                  <a:off x="7274160" y="987480"/>
                  <a:ext cx="470880" cy="1253160"/>
                  <a:chOff x="7274160" y="987480"/>
                  <a:chExt cx="470880" cy="1253160"/>
                </a:xfrm>
              </p:grpSpPr>
              <p:sp>
                <p:nvSpPr>
                  <p:cNvPr id="2206"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207"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208" name="Group 99"/>
                <p:cNvGrpSpPr/>
                <p:nvPr/>
              </p:nvGrpSpPr>
              <p:grpSpPr>
                <a:xfrm>
                  <a:off x="7558920" y="920520"/>
                  <a:ext cx="1287360" cy="1290240"/>
                  <a:chOff x="7558920" y="920520"/>
                  <a:chExt cx="1287360" cy="1290240"/>
                </a:xfrm>
              </p:grpSpPr>
              <p:sp>
                <p:nvSpPr>
                  <p:cNvPr id="2209"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210"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211" name="Group 102"/>
                <p:cNvGrpSpPr/>
                <p:nvPr/>
              </p:nvGrpSpPr>
              <p:grpSpPr>
                <a:xfrm>
                  <a:off x="7600680" y="946800"/>
                  <a:ext cx="1000800" cy="1329480"/>
                  <a:chOff x="7600680" y="946800"/>
                  <a:chExt cx="1000800" cy="1329480"/>
                </a:xfrm>
              </p:grpSpPr>
              <p:sp>
                <p:nvSpPr>
                  <p:cNvPr id="2212"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213"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214" name="Group 105"/>
                <p:cNvGrpSpPr/>
                <p:nvPr/>
              </p:nvGrpSpPr>
              <p:grpSpPr>
                <a:xfrm>
                  <a:off x="7626600" y="993240"/>
                  <a:ext cx="700560" cy="1288800"/>
                  <a:chOff x="7626600" y="993240"/>
                  <a:chExt cx="700560" cy="1288800"/>
                </a:xfrm>
              </p:grpSpPr>
              <p:sp>
                <p:nvSpPr>
                  <p:cNvPr id="2215"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216"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217" name="Group 108"/>
                <p:cNvGrpSpPr/>
                <p:nvPr/>
              </p:nvGrpSpPr>
              <p:grpSpPr>
                <a:xfrm>
                  <a:off x="7682400" y="1048680"/>
                  <a:ext cx="366840" cy="1177200"/>
                  <a:chOff x="7682400" y="1048680"/>
                  <a:chExt cx="366840" cy="1177200"/>
                </a:xfrm>
              </p:grpSpPr>
              <p:sp>
                <p:nvSpPr>
                  <p:cNvPr id="2218"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219"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220" name="Group 111"/>
                <p:cNvGrpSpPr/>
                <p:nvPr/>
              </p:nvGrpSpPr>
              <p:grpSpPr>
                <a:xfrm>
                  <a:off x="7480440" y="1072080"/>
                  <a:ext cx="333360" cy="1141200"/>
                  <a:chOff x="7480440" y="1072080"/>
                  <a:chExt cx="333360" cy="1141200"/>
                </a:xfrm>
              </p:grpSpPr>
              <p:sp>
                <p:nvSpPr>
                  <p:cNvPr id="2221"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2222"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2223"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2224"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2225"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2226"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2227"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2228"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2229"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2230"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2231"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2232"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2233"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2234"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2235"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2236"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2237"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238"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239"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240"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2241"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242"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2243"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2244"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2245"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2246"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2247"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248"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249"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20B5A9E4-43C0-4741-9B55-6A74009758C4}" type="slidenum">
              <a:rPr b="0" lang="en-US" sz="1400" spc="-1" strike="noStrike">
                <a:solidFill>
                  <a:srgbClr val="ffcc00"/>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6" name="PlaceHolder 1"/>
          <p:cNvSpPr>
            <a:spLocks noGrp="1"/>
          </p:cNvSpPr>
          <p:nvPr>
            <p:ph type="title"/>
          </p:nvPr>
        </p:nvSpPr>
        <p:spPr>
          <a:xfrm>
            <a:off x="504000" y="301320"/>
            <a:ext cx="9071280" cy="1261080"/>
          </a:xfrm>
          <a:prstGeom prst="rect">
            <a:avLst/>
          </a:prstGeom>
        </p:spPr>
        <p:txBody>
          <a:bodyPr lIns="0" rIns="0" tIns="0" bIns="0" anchor="ctr">
            <a:noAutofit/>
          </a:bodyPr>
          <a:p>
            <a:pPr algn="ctr"/>
            <a:endParaRPr b="0" lang="en-US" sz="4400" spc="-1" strike="noStrike">
              <a:latin typeface="Arial"/>
            </a:endParaRPr>
          </a:p>
        </p:txBody>
      </p:sp>
      <p:sp>
        <p:nvSpPr>
          <p:cNvPr id="2287"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76" name="Group 1"/>
          <p:cNvGrpSpPr/>
          <p:nvPr/>
        </p:nvGrpSpPr>
        <p:grpSpPr>
          <a:xfrm>
            <a:off x="1890360" y="161640"/>
            <a:ext cx="7123680" cy="5626800"/>
            <a:chOff x="1890360" y="161640"/>
            <a:chExt cx="7123680" cy="5626800"/>
          </a:xfrm>
        </p:grpSpPr>
        <p:grpSp>
          <p:nvGrpSpPr>
            <p:cNvPr id="177" name="Group 2"/>
            <p:cNvGrpSpPr/>
            <p:nvPr/>
          </p:nvGrpSpPr>
          <p:grpSpPr>
            <a:xfrm>
              <a:off x="3484440" y="955800"/>
              <a:ext cx="944640" cy="707760"/>
              <a:chOff x="3484440" y="955800"/>
              <a:chExt cx="944640" cy="707760"/>
            </a:xfrm>
          </p:grpSpPr>
          <p:sp>
            <p:nvSpPr>
              <p:cNvPr id="178" name="CustomShape 3"/>
              <p:cNvSpPr/>
              <p:nvPr/>
            </p:nvSpPr>
            <p:spPr>
              <a:xfrm>
                <a:off x="3484440" y="955800"/>
                <a:ext cx="944640" cy="70776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79" name="CustomShape 4"/>
              <p:cNvSpPr/>
              <p:nvPr/>
            </p:nvSpPr>
            <p:spPr>
              <a:xfrm>
                <a:off x="3824280" y="1266840"/>
                <a:ext cx="228600" cy="130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80" name="Group 5"/>
            <p:cNvGrpSpPr/>
            <p:nvPr/>
          </p:nvGrpSpPr>
          <p:grpSpPr>
            <a:xfrm>
              <a:off x="1890360" y="161640"/>
              <a:ext cx="7123680" cy="5626800"/>
              <a:chOff x="1890360" y="161640"/>
              <a:chExt cx="7123680" cy="5626800"/>
            </a:xfrm>
          </p:grpSpPr>
          <p:grpSp>
            <p:nvGrpSpPr>
              <p:cNvPr id="181" name="Group 6"/>
              <p:cNvGrpSpPr/>
              <p:nvPr/>
            </p:nvGrpSpPr>
            <p:grpSpPr>
              <a:xfrm>
                <a:off x="1890360" y="161640"/>
                <a:ext cx="7123680" cy="5626800"/>
                <a:chOff x="1890360" y="161640"/>
                <a:chExt cx="7123680" cy="5626800"/>
              </a:xfrm>
            </p:grpSpPr>
            <p:grpSp>
              <p:nvGrpSpPr>
                <p:cNvPr id="182" name="Group 7"/>
                <p:cNvGrpSpPr/>
                <p:nvPr/>
              </p:nvGrpSpPr>
              <p:grpSpPr>
                <a:xfrm>
                  <a:off x="3735360" y="1266840"/>
                  <a:ext cx="3597480" cy="2649600"/>
                  <a:chOff x="3735360" y="1266840"/>
                  <a:chExt cx="3597480" cy="2649600"/>
                </a:xfrm>
              </p:grpSpPr>
              <p:sp>
                <p:nvSpPr>
                  <p:cNvPr id="183" name="CustomShape 8"/>
                  <p:cNvSpPr/>
                  <p:nvPr/>
                </p:nvSpPr>
                <p:spPr>
                  <a:xfrm>
                    <a:off x="3735360" y="1266840"/>
                    <a:ext cx="3597480" cy="264960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84" name="CustomShape 9"/>
                  <p:cNvSpPr/>
                  <p:nvPr/>
                </p:nvSpPr>
                <p:spPr>
                  <a:xfrm>
                    <a:off x="5110200" y="2235240"/>
                    <a:ext cx="711000" cy="49860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185" name="Group 10"/>
                <p:cNvGrpSpPr/>
                <p:nvPr/>
              </p:nvGrpSpPr>
              <p:grpSpPr>
                <a:xfrm>
                  <a:off x="1890360" y="161640"/>
                  <a:ext cx="7123680" cy="5626800"/>
                  <a:chOff x="1890360" y="161640"/>
                  <a:chExt cx="7123680" cy="5626800"/>
                </a:xfrm>
              </p:grpSpPr>
              <p:grpSp>
                <p:nvGrpSpPr>
                  <p:cNvPr id="186" name="Group 11"/>
                  <p:cNvGrpSpPr/>
                  <p:nvPr/>
                </p:nvGrpSpPr>
                <p:grpSpPr>
                  <a:xfrm>
                    <a:off x="5136480" y="2395080"/>
                    <a:ext cx="3421800" cy="2856600"/>
                    <a:chOff x="5136480" y="2395080"/>
                    <a:chExt cx="3421800" cy="2856600"/>
                  </a:xfrm>
                </p:grpSpPr>
                <p:sp>
                  <p:nvSpPr>
                    <p:cNvPr id="187" name="CustomShape 12"/>
                    <p:cNvSpPr/>
                    <p:nvPr/>
                  </p:nvSpPr>
                  <p:spPr>
                    <a:xfrm rot="2700000">
                      <a:off x="5063040" y="3020040"/>
                      <a:ext cx="2030400" cy="6336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88" name="CustomShape 13"/>
                    <p:cNvSpPr/>
                    <p:nvPr/>
                  </p:nvSpPr>
                  <p:spPr>
                    <a:xfrm rot="2700000">
                      <a:off x="7278480" y="4017240"/>
                      <a:ext cx="1087200" cy="995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89" name="Group 14"/>
                  <p:cNvGrpSpPr/>
                  <p:nvPr/>
                </p:nvGrpSpPr>
                <p:grpSpPr>
                  <a:xfrm>
                    <a:off x="5803200" y="1563480"/>
                    <a:ext cx="3210840" cy="3361320"/>
                    <a:chOff x="5803200" y="1563480"/>
                    <a:chExt cx="3210840" cy="3361320"/>
                  </a:xfrm>
                </p:grpSpPr>
                <p:sp>
                  <p:nvSpPr>
                    <p:cNvPr id="190" name="CustomShape 15"/>
                    <p:cNvSpPr/>
                    <p:nvPr/>
                  </p:nvSpPr>
                  <p:spPr>
                    <a:xfrm rot="2100000">
                      <a:off x="5788440" y="2145240"/>
                      <a:ext cx="2235960" cy="654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1" name="CustomShape 16"/>
                    <p:cNvSpPr/>
                    <p:nvPr/>
                  </p:nvSpPr>
                  <p:spPr>
                    <a:xfrm rot="2100000">
                      <a:off x="7625880" y="3642480"/>
                      <a:ext cx="1200960" cy="10306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2" name="Group 17"/>
                  <p:cNvGrpSpPr/>
                  <p:nvPr/>
                </p:nvGrpSpPr>
                <p:grpSpPr>
                  <a:xfrm>
                    <a:off x="5761800" y="1614600"/>
                    <a:ext cx="3246120" cy="2648160"/>
                    <a:chOff x="5761800" y="1614600"/>
                    <a:chExt cx="3246120" cy="2648160"/>
                  </a:xfrm>
                </p:grpSpPr>
                <p:sp>
                  <p:nvSpPr>
                    <p:cNvPr id="193" name="CustomShape 18"/>
                    <p:cNvSpPr/>
                    <p:nvPr/>
                  </p:nvSpPr>
                  <p:spPr>
                    <a:xfrm rot="1560000">
                      <a:off x="5775840" y="2061000"/>
                      <a:ext cx="2168640" cy="565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4" name="CustomShape 19"/>
                    <p:cNvSpPr/>
                    <p:nvPr/>
                  </p:nvSpPr>
                  <p:spPr>
                    <a:xfrm rot="1560000">
                      <a:off x="7707600" y="3163320"/>
                      <a:ext cx="1164240" cy="888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5" name="Group 20"/>
                  <p:cNvGrpSpPr/>
                  <p:nvPr/>
                </p:nvGrpSpPr>
                <p:grpSpPr>
                  <a:xfrm>
                    <a:off x="5730840" y="1653840"/>
                    <a:ext cx="3282120" cy="2073240"/>
                    <a:chOff x="5730840" y="1653840"/>
                    <a:chExt cx="3282120" cy="2073240"/>
                  </a:xfrm>
                </p:grpSpPr>
                <p:sp>
                  <p:nvSpPr>
                    <p:cNvPr id="196" name="CustomShape 21"/>
                    <p:cNvSpPr/>
                    <p:nvPr/>
                  </p:nvSpPr>
                  <p:spPr>
                    <a:xfrm rot="1080000">
                      <a:off x="5767920" y="1967760"/>
                      <a:ext cx="2123640" cy="577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97" name="CustomShape 22"/>
                    <p:cNvSpPr/>
                    <p:nvPr/>
                  </p:nvSpPr>
                  <p:spPr>
                    <a:xfrm rot="1080000">
                      <a:off x="7759080" y="2662560"/>
                      <a:ext cx="1140840" cy="910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98" name="Group 23"/>
                  <p:cNvGrpSpPr/>
                  <p:nvPr/>
                </p:nvGrpSpPr>
                <p:grpSpPr>
                  <a:xfrm>
                    <a:off x="5782680" y="1744920"/>
                    <a:ext cx="3007080" cy="1200600"/>
                    <a:chOff x="5782680" y="1744920"/>
                    <a:chExt cx="3007080" cy="1200600"/>
                  </a:xfrm>
                </p:grpSpPr>
                <p:sp>
                  <p:nvSpPr>
                    <p:cNvPr id="199" name="CustomShape 24"/>
                    <p:cNvSpPr/>
                    <p:nvPr/>
                  </p:nvSpPr>
                  <p:spPr>
                    <a:xfrm rot="480000">
                      <a:off x="5806080" y="1877400"/>
                      <a:ext cx="1937520" cy="473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0" name="CustomShape 25"/>
                    <p:cNvSpPr/>
                    <p:nvPr/>
                  </p:nvSpPr>
                  <p:spPr>
                    <a:xfrm rot="480000">
                      <a:off x="7703280" y="2131920"/>
                      <a:ext cx="1039680" cy="744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01" name="Group 26"/>
                  <p:cNvGrpSpPr/>
                  <p:nvPr/>
                </p:nvGrpSpPr>
                <p:grpSpPr>
                  <a:xfrm>
                    <a:off x="5847840" y="1796040"/>
                    <a:ext cx="2669040" cy="474120"/>
                    <a:chOff x="5847840" y="1796040"/>
                    <a:chExt cx="2669040" cy="474120"/>
                  </a:xfrm>
                </p:grpSpPr>
                <p:sp>
                  <p:nvSpPr>
                    <p:cNvPr id="202" name="CustomShape 27"/>
                    <p:cNvSpPr/>
                    <p:nvPr/>
                  </p:nvSpPr>
                  <p:spPr>
                    <a:xfrm rot="21480000">
                      <a:off x="5852160" y="1838520"/>
                      <a:ext cx="1733040" cy="283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3" name="CustomShape 28"/>
                    <p:cNvSpPr/>
                    <p:nvPr/>
                  </p:nvSpPr>
                  <p:spPr>
                    <a:xfrm rot="21480000">
                      <a:off x="7578360" y="1811880"/>
                      <a:ext cx="930960" cy="442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04" name="Group 29"/>
                  <p:cNvGrpSpPr/>
                  <p:nvPr/>
                </p:nvGrpSpPr>
                <p:grpSpPr>
                  <a:xfrm>
                    <a:off x="5763960" y="1213200"/>
                    <a:ext cx="2449800" cy="1054440"/>
                    <a:chOff x="5763960" y="1213200"/>
                    <a:chExt cx="2449800" cy="1054440"/>
                  </a:xfrm>
                </p:grpSpPr>
                <p:sp>
                  <p:nvSpPr>
                    <p:cNvPr id="205" name="CustomShape 30"/>
                    <p:cNvSpPr/>
                    <p:nvPr/>
                  </p:nvSpPr>
                  <p:spPr>
                    <a:xfrm rot="20760000">
                      <a:off x="5788800" y="1690560"/>
                      <a:ext cx="1549440" cy="395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06" name="CustomShape 31"/>
                    <p:cNvSpPr/>
                    <p:nvPr/>
                  </p:nvSpPr>
                  <p:spPr>
                    <a:xfrm rot="20760000">
                      <a:off x="7320240" y="1304280"/>
                      <a:ext cx="830520" cy="619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07" name="Group 32"/>
                  <p:cNvGrpSpPr/>
                  <p:nvPr/>
                </p:nvGrpSpPr>
                <p:grpSpPr>
                  <a:xfrm>
                    <a:off x="2407320" y="2544120"/>
                    <a:ext cx="3420000" cy="2859840"/>
                    <a:chOff x="2407320" y="2544120"/>
                    <a:chExt cx="3420000" cy="2859840"/>
                  </a:xfrm>
                </p:grpSpPr>
                <p:sp>
                  <p:nvSpPr>
                    <p:cNvPr id="208" name="CustomShape 33"/>
                    <p:cNvSpPr/>
                    <p:nvPr/>
                  </p:nvSpPr>
                  <p:spPr>
                    <a:xfrm flipH="1" rot="18900000">
                      <a:off x="3870000" y="3169080"/>
                      <a:ext cx="2030400" cy="634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09" name="CustomShape 34"/>
                    <p:cNvSpPr/>
                    <p:nvPr/>
                  </p:nvSpPr>
                  <p:spPr>
                    <a:xfrm flipH="1" rot="18900000">
                      <a:off x="2599920" y="4169160"/>
                      <a:ext cx="1088640" cy="995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10" name="Group 35"/>
                  <p:cNvGrpSpPr/>
                  <p:nvPr/>
                </p:nvGrpSpPr>
                <p:grpSpPr>
                  <a:xfrm>
                    <a:off x="1890360" y="1782360"/>
                    <a:ext cx="3216960" cy="3363120"/>
                    <a:chOff x="1890360" y="1782360"/>
                    <a:chExt cx="3216960" cy="3363120"/>
                  </a:xfrm>
                </p:grpSpPr>
                <p:sp>
                  <p:nvSpPr>
                    <p:cNvPr id="211" name="CustomShape 36"/>
                    <p:cNvSpPr/>
                    <p:nvPr/>
                  </p:nvSpPr>
                  <p:spPr>
                    <a:xfrm flipH="1" rot="19500000">
                      <a:off x="2884320" y="2364120"/>
                      <a:ext cx="2236680" cy="657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2" name="CustomShape 37"/>
                    <p:cNvSpPr/>
                    <p:nvPr/>
                  </p:nvSpPr>
                  <p:spPr>
                    <a:xfrm flipH="1" rot="19500000">
                      <a:off x="2077560" y="3861360"/>
                      <a:ext cx="1200960" cy="1033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13" name="Group 38"/>
                  <p:cNvGrpSpPr/>
                  <p:nvPr/>
                </p:nvGrpSpPr>
                <p:grpSpPr>
                  <a:xfrm>
                    <a:off x="1905120" y="1835280"/>
                    <a:ext cx="3243960" cy="2646720"/>
                    <a:chOff x="1905120" y="1835280"/>
                    <a:chExt cx="3243960" cy="2646720"/>
                  </a:xfrm>
                </p:grpSpPr>
                <p:sp>
                  <p:nvSpPr>
                    <p:cNvPr id="214" name="CustomShape 39"/>
                    <p:cNvSpPr/>
                    <p:nvPr/>
                  </p:nvSpPr>
                  <p:spPr>
                    <a:xfrm flipH="1" rot="20040000">
                      <a:off x="2965680" y="2281680"/>
                      <a:ext cx="2168640" cy="567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5" name="CustomShape 40"/>
                    <p:cNvSpPr/>
                    <p:nvPr/>
                  </p:nvSpPr>
                  <p:spPr>
                    <a:xfrm flipH="1" rot="20040000">
                      <a:off x="2041200" y="3380760"/>
                      <a:ext cx="1163520" cy="891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6" name="Group 41"/>
                  <p:cNvGrpSpPr/>
                  <p:nvPr/>
                </p:nvGrpSpPr>
                <p:grpSpPr>
                  <a:xfrm>
                    <a:off x="1898640" y="1872720"/>
                    <a:ext cx="3282120" cy="2075400"/>
                    <a:chOff x="1898640" y="1872720"/>
                    <a:chExt cx="3282120" cy="2075400"/>
                  </a:xfrm>
                </p:grpSpPr>
                <p:sp>
                  <p:nvSpPr>
                    <p:cNvPr id="217" name="CustomShape 42"/>
                    <p:cNvSpPr/>
                    <p:nvPr/>
                  </p:nvSpPr>
                  <p:spPr>
                    <a:xfrm flipH="1" rot="20520000">
                      <a:off x="3017160" y="2187000"/>
                      <a:ext cx="2126160" cy="576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18" name="CustomShape 43"/>
                    <p:cNvSpPr/>
                    <p:nvPr/>
                  </p:nvSpPr>
                  <p:spPr>
                    <a:xfrm flipH="1" rot="20520000">
                      <a:off x="2011320" y="2882160"/>
                      <a:ext cx="1141560" cy="9115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19" name="Group 44"/>
                  <p:cNvGrpSpPr/>
                  <p:nvPr/>
                </p:nvGrpSpPr>
                <p:grpSpPr>
                  <a:xfrm>
                    <a:off x="2113920" y="1962360"/>
                    <a:ext cx="3006000" cy="1200600"/>
                    <a:chOff x="2113920" y="1962360"/>
                    <a:chExt cx="3006000" cy="1200600"/>
                  </a:xfrm>
                </p:grpSpPr>
                <p:sp>
                  <p:nvSpPr>
                    <p:cNvPr id="220" name="CustomShape 45"/>
                    <p:cNvSpPr/>
                    <p:nvPr/>
                  </p:nvSpPr>
                  <p:spPr>
                    <a:xfrm flipH="1" rot="21120000">
                      <a:off x="3158280" y="2094840"/>
                      <a:ext cx="1937520" cy="474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21" name="CustomShape 46"/>
                    <p:cNvSpPr/>
                    <p:nvPr/>
                  </p:nvSpPr>
                  <p:spPr>
                    <a:xfrm flipH="1" rot="21120000">
                      <a:off x="2160360" y="2349360"/>
                      <a:ext cx="1040040" cy="744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22" name="Group 47"/>
                  <p:cNvGrpSpPr/>
                  <p:nvPr/>
                </p:nvGrpSpPr>
                <p:grpSpPr>
                  <a:xfrm>
                    <a:off x="2396160" y="2013840"/>
                    <a:ext cx="2662920" cy="477360"/>
                    <a:chOff x="2396160" y="2013840"/>
                    <a:chExt cx="2662920" cy="477360"/>
                  </a:xfrm>
                </p:grpSpPr>
                <p:sp>
                  <p:nvSpPr>
                    <p:cNvPr id="223" name="CustomShape 48"/>
                    <p:cNvSpPr/>
                    <p:nvPr/>
                  </p:nvSpPr>
                  <p:spPr>
                    <a:xfrm flipH="1" rot="120000">
                      <a:off x="3318120" y="2055960"/>
                      <a:ext cx="1736280" cy="279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24" name="CustomShape 49"/>
                    <p:cNvSpPr/>
                    <p:nvPr/>
                  </p:nvSpPr>
                  <p:spPr>
                    <a:xfrm flipH="1" rot="120000">
                      <a:off x="2403000" y="2029680"/>
                      <a:ext cx="932400" cy="445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25" name="Group 50"/>
                  <p:cNvGrpSpPr/>
                  <p:nvPr/>
                </p:nvGrpSpPr>
                <p:grpSpPr>
                  <a:xfrm>
                    <a:off x="2697480" y="1429560"/>
                    <a:ext cx="2449800" cy="1057320"/>
                    <a:chOff x="2697480" y="1429560"/>
                    <a:chExt cx="2449800" cy="1057320"/>
                  </a:xfrm>
                </p:grpSpPr>
                <p:sp>
                  <p:nvSpPr>
                    <p:cNvPr id="226" name="CustomShape 51"/>
                    <p:cNvSpPr/>
                    <p:nvPr/>
                  </p:nvSpPr>
                  <p:spPr>
                    <a:xfrm flipH="1" rot="840000">
                      <a:off x="3573360" y="1910880"/>
                      <a:ext cx="1549080" cy="394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27" name="CustomShape 52"/>
                    <p:cNvSpPr/>
                    <p:nvPr/>
                  </p:nvSpPr>
                  <p:spPr>
                    <a:xfrm flipH="1" rot="840000">
                      <a:off x="2760480" y="1520640"/>
                      <a:ext cx="830520" cy="6256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28" name="Group 53"/>
                  <p:cNvGrpSpPr/>
                  <p:nvPr/>
                </p:nvGrpSpPr>
                <p:grpSpPr>
                  <a:xfrm>
                    <a:off x="2791440" y="1109520"/>
                    <a:ext cx="2436120" cy="1467360"/>
                    <a:chOff x="2791440" y="1109520"/>
                    <a:chExt cx="2436120" cy="1467360"/>
                  </a:xfrm>
                </p:grpSpPr>
                <p:sp>
                  <p:nvSpPr>
                    <p:cNvPr id="229" name="CustomShape 54"/>
                    <p:cNvSpPr/>
                    <p:nvPr/>
                  </p:nvSpPr>
                  <p:spPr>
                    <a:xfrm flipH="1" rot="1260000">
                      <a:off x="3658320" y="1896480"/>
                      <a:ext cx="1545480" cy="41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30" name="CustomShape 55"/>
                    <p:cNvSpPr/>
                    <p:nvPr/>
                  </p:nvSpPr>
                  <p:spPr>
                    <a:xfrm flipH="1" rot="1260000">
                      <a:off x="2880720" y="1235880"/>
                      <a:ext cx="828360" cy="655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31" name="Group 56"/>
                  <p:cNvGrpSpPr/>
                  <p:nvPr/>
                </p:nvGrpSpPr>
                <p:grpSpPr>
                  <a:xfrm>
                    <a:off x="3042000" y="659880"/>
                    <a:ext cx="2280600" cy="2059560"/>
                    <a:chOff x="3042000" y="659880"/>
                    <a:chExt cx="2280600" cy="2059560"/>
                  </a:xfrm>
                </p:grpSpPr>
                <p:sp>
                  <p:nvSpPr>
                    <p:cNvPr id="232" name="CustomShape 57"/>
                    <p:cNvSpPr/>
                    <p:nvPr/>
                  </p:nvSpPr>
                  <p:spPr>
                    <a:xfrm flipH="1" rot="2040000">
                      <a:off x="3817800" y="1900800"/>
                      <a:ext cx="1512720" cy="43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33" name="CustomShape 58"/>
                    <p:cNvSpPr/>
                    <p:nvPr/>
                  </p:nvSpPr>
                  <p:spPr>
                    <a:xfrm flipH="1" rot="2040000">
                      <a:off x="3162240" y="828360"/>
                      <a:ext cx="810720" cy="678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34" name="Group 59"/>
                  <p:cNvGrpSpPr/>
                  <p:nvPr/>
                </p:nvGrpSpPr>
                <p:grpSpPr>
                  <a:xfrm>
                    <a:off x="3301200" y="256320"/>
                    <a:ext cx="2056320" cy="2460240"/>
                    <a:chOff x="3301200" y="256320"/>
                    <a:chExt cx="2056320" cy="2460240"/>
                  </a:xfrm>
                </p:grpSpPr>
                <p:sp>
                  <p:nvSpPr>
                    <p:cNvPr id="235" name="CustomShape 60"/>
                    <p:cNvSpPr/>
                    <p:nvPr/>
                  </p:nvSpPr>
                  <p:spPr>
                    <a:xfrm flipH="1" rot="2700000">
                      <a:off x="3949920" y="1823400"/>
                      <a:ext cx="1466640" cy="438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36" name="CustomShape 61"/>
                    <p:cNvSpPr/>
                    <p:nvPr/>
                  </p:nvSpPr>
                  <p:spPr>
                    <a:xfrm flipH="1" rot="2700000">
                      <a:off x="3430080" y="432720"/>
                      <a:ext cx="786600" cy="692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37" name="Group 62"/>
                  <p:cNvGrpSpPr/>
                  <p:nvPr/>
                </p:nvGrpSpPr>
                <p:grpSpPr>
                  <a:xfrm>
                    <a:off x="3880800" y="218160"/>
                    <a:ext cx="1940040" cy="2001960"/>
                    <a:chOff x="3880800" y="218160"/>
                    <a:chExt cx="1940040" cy="2001960"/>
                  </a:xfrm>
                </p:grpSpPr>
                <p:sp>
                  <p:nvSpPr>
                    <p:cNvPr id="238" name="CustomShape 63"/>
                    <p:cNvSpPr/>
                    <p:nvPr/>
                  </p:nvSpPr>
                  <p:spPr>
                    <a:xfrm flipH="1" rot="3480000">
                      <a:off x="4600800" y="1331280"/>
                      <a:ext cx="1373040" cy="400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39" name="CustomShape 64"/>
                    <p:cNvSpPr/>
                    <p:nvPr/>
                  </p:nvSpPr>
                  <p:spPr>
                    <a:xfrm flipH="1" rot="3480000">
                      <a:off x="3975840" y="380880"/>
                      <a:ext cx="735120" cy="6325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40" name="Group 65"/>
                  <p:cNvGrpSpPr/>
                  <p:nvPr/>
                </p:nvGrpSpPr>
                <p:grpSpPr>
                  <a:xfrm>
                    <a:off x="4339080" y="161640"/>
                    <a:ext cx="1459800" cy="2050560"/>
                    <a:chOff x="4339080" y="161640"/>
                    <a:chExt cx="1459800" cy="2050560"/>
                  </a:xfrm>
                </p:grpSpPr>
                <p:sp>
                  <p:nvSpPr>
                    <p:cNvPr id="241" name="CustomShape 66"/>
                    <p:cNvSpPr/>
                    <p:nvPr/>
                  </p:nvSpPr>
                  <p:spPr>
                    <a:xfrm flipH="1" rot="4140000">
                      <a:off x="4709160" y="1328040"/>
                      <a:ext cx="1344600" cy="377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42" name="CustomShape 67"/>
                    <p:cNvSpPr/>
                    <p:nvPr/>
                  </p:nvSpPr>
                  <p:spPr>
                    <a:xfrm flipH="1" rot="4140000">
                      <a:off x="4384800" y="307440"/>
                      <a:ext cx="721080" cy="594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243" name="Group 68"/>
                  <p:cNvGrpSpPr/>
                  <p:nvPr/>
                </p:nvGrpSpPr>
                <p:grpSpPr>
                  <a:xfrm>
                    <a:off x="5639400" y="817200"/>
                    <a:ext cx="2433960" cy="1516680"/>
                    <a:chOff x="5639400" y="817200"/>
                    <a:chExt cx="2433960" cy="1516680"/>
                  </a:xfrm>
                </p:grpSpPr>
                <p:sp>
                  <p:nvSpPr>
                    <p:cNvPr id="244" name="CustomShape 69"/>
                    <p:cNvSpPr/>
                    <p:nvPr/>
                  </p:nvSpPr>
                  <p:spPr>
                    <a:xfrm rot="20280000">
                      <a:off x="5661360" y="1640160"/>
                      <a:ext cx="1547280" cy="419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45" name="CustomShape 70"/>
                    <p:cNvSpPr/>
                    <p:nvPr/>
                  </p:nvSpPr>
                  <p:spPr>
                    <a:xfrm rot="20280000">
                      <a:off x="7147440" y="948960"/>
                      <a:ext cx="831960" cy="663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46" name="Group 71"/>
                  <p:cNvGrpSpPr/>
                  <p:nvPr/>
                </p:nvGrpSpPr>
                <p:grpSpPr>
                  <a:xfrm>
                    <a:off x="5530680" y="459000"/>
                    <a:ext cx="2318400" cy="1984320"/>
                    <a:chOff x="5530680" y="459000"/>
                    <a:chExt cx="2318400" cy="1984320"/>
                  </a:xfrm>
                </p:grpSpPr>
                <p:sp>
                  <p:nvSpPr>
                    <p:cNvPr id="247" name="CustomShape 72"/>
                    <p:cNvSpPr/>
                    <p:nvPr/>
                  </p:nvSpPr>
                  <p:spPr>
                    <a:xfrm rot="19680000">
                      <a:off x="5529600" y="1640520"/>
                      <a:ext cx="1521000" cy="43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48" name="CustomShape 73"/>
                    <p:cNvSpPr/>
                    <p:nvPr/>
                  </p:nvSpPr>
                  <p:spPr>
                    <a:xfrm rot="19680000">
                      <a:off x="6912720" y="623520"/>
                      <a:ext cx="817560" cy="682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249" name="CustomShape 74"/>
                  <p:cNvSpPr/>
                  <p:nvPr/>
                </p:nvSpPr>
                <p:spPr>
                  <a:xfrm flipH="1" rot="4560000">
                    <a:off x="4762080" y="1465200"/>
                    <a:ext cx="1263240" cy="176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50" name="CustomShape 75"/>
                  <p:cNvSpPr/>
                  <p:nvPr/>
                </p:nvSpPr>
                <p:spPr>
                  <a:xfrm flipH="1" rot="4560000">
                    <a:off x="4787280" y="535320"/>
                    <a:ext cx="678960" cy="2808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251" name="Group 76"/>
                  <p:cNvGrpSpPr/>
                  <p:nvPr/>
                </p:nvGrpSpPr>
                <p:grpSpPr>
                  <a:xfrm>
                    <a:off x="5083200" y="186120"/>
                    <a:ext cx="1593360" cy="1987200"/>
                    <a:chOff x="5083200" y="186120"/>
                    <a:chExt cx="1593360" cy="1987200"/>
                  </a:xfrm>
                </p:grpSpPr>
                <p:sp>
                  <p:nvSpPr>
                    <p:cNvPr id="252" name="CustomShape 77"/>
                    <p:cNvSpPr/>
                    <p:nvPr/>
                  </p:nvSpPr>
                  <p:spPr>
                    <a:xfrm rot="17760000">
                      <a:off x="4864680" y="1331280"/>
                      <a:ext cx="1325160" cy="342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53" name="CustomShape 78"/>
                    <p:cNvSpPr/>
                    <p:nvPr/>
                  </p:nvSpPr>
                  <p:spPr>
                    <a:xfrm rot="17760000">
                      <a:off x="5923800" y="354240"/>
                      <a:ext cx="710640" cy="537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54" name="Group 79"/>
                  <p:cNvGrpSpPr/>
                  <p:nvPr/>
                </p:nvGrpSpPr>
                <p:grpSpPr>
                  <a:xfrm>
                    <a:off x="4929120" y="217080"/>
                    <a:ext cx="2463840" cy="1935000"/>
                    <a:chOff x="4929120" y="217080"/>
                    <a:chExt cx="2463840" cy="1935000"/>
                  </a:xfrm>
                </p:grpSpPr>
                <p:sp>
                  <p:nvSpPr>
                    <p:cNvPr id="255" name="CustomShape 80"/>
                    <p:cNvSpPr/>
                    <p:nvPr/>
                  </p:nvSpPr>
                  <p:spPr>
                    <a:xfrm rot="18840000">
                      <a:off x="4893840" y="1216800"/>
                      <a:ext cx="1415880" cy="502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56" name="CustomShape 81"/>
                    <p:cNvSpPr/>
                    <p:nvPr/>
                  </p:nvSpPr>
                  <p:spPr>
                    <a:xfrm rot="18840000">
                      <a:off x="6465240" y="370440"/>
                      <a:ext cx="760680" cy="78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57" name="Group 82"/>
                  <p:cNvGrpSpPr/>
                  <p:nvPr/>
                </p:nvGrpSpPr>
                <p:grpSpPr>
                  <a:xfrm>
                    <a:off x="5378760" y="276480"/>
                    <a:ext cx="547200" cy="1811160"/>
                    <a:chOff x="5378760" y="276480"/>
                    <a:chExt cx="547200" cy="1811160"/>
                  </a:xfrm>
                </p:grpSpPr>
                <p:sp>
                  <p:nvSpPr>
                    <p:cNvPr id="258" name="CustomShape 83"/>
                    <p:cNvSpPr/>
                    <p:nvPr/>
                  </p:nvSpPr>
                  <p:spPr>
                    <a:xfrm rot="16680000">
                      <a:off x="4944960" y="1417680"/>
                      <a:ext cx="1180080" cy="150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59" name="CustomShape 84"/>
                    <p:cNvSpPr/>
                    <p:nvPr/>
                  </p:nvSpPr>
                  <p:spPr>
                    <a:xfrm rot="16680000">
                      <a:off x="5447880" y="487800"/>
                      <a:ext cx="633240" cy="236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260" name="Group 85"/>
                  <p:cNvGrpSpPr/>
                  <p:nvPr/>
                </p:nvGrpSpPr>
                <p:grpSpPr>
                  <a:xfrm>
                    <a:off x="2820600" y="2545920"/>
                    <a:ext cx="2989440" cy="3165840"/>
                    <a:chOff x="2820600" y="2545920"/>
                    <a:chExt cx="2989440" cy="3165840"/>
                  </a:xfrm>
                </p:grpSpPr>
                <p:sp>
                  <p:nvSpPr>
                    <p:cNvPr id="261" name="CustomShape 86"/>
                    <p:cNvSpPr/>
                    <p:nvPr/>
                  </p:nvSpPr>
                  <p:spPr>
                    <a:xfrm flipH="1" rot="18360000">
                      <a:off x="3880440" y="3270600"/>
                      <a:ext cx="2111040" cy="62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62" name="CustomShape 87"/>
                    <p:cNvSpPr/>
                    <p:nvPr/>
                  </p:nvSpPr>
                  <p:spPr>
                    <a:xfrm flipH="1" rot="18360000">
                      <a:off x="2988000" y="4467600"/>
                      <a:ext cx="1130040" cy="991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63" name="Group 88"/>
                  <p:cNvGrpSpPr/>
                  <p:nvPr/>
                </p:nvGrpSpPr>
                <p:grpSpPr>
                  <a:xfrm>
                    <a:off x="3616920" y="2609640"/>
                    <a:ext cx="2007000" cy="3174120"/>
                    <a:chOff x="3616920" y="2609640"/>
                    <a:chExt cx="2007000" cy="3174120"/>
                  </a:xfrm>
                </p:grpSpPr>
                <p:sp>
                  <p:nvSpPr>
                    <p:cNvPr id="264" name="CustomShape 89"/>
                    <p:cNvSpPr/>
                    <p:nvPr/>
                  </p:nvSpPr>
                  <p:spPr>
                    <a:xfrm flipH="1" rot="17520000">
                      <a:off x="3960720" y="3355560"/>
                      <a:ext cx="2014560" cy="600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65" name="CustomShape 90"/>
                    <p:cNvSpPr/>
                    <p:nvPr/>
                  </p:nvSpPr>
                  <p:spPr>
                    <a:xfrm flipH="1" rot="17520000">
                      <a:off x="3717360" y="4632840"/>
                      <a:ext cx="1080000" cy="946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66" name="Group 91"/>
                  <p:cNvGrpSpPr/>
                  <p:nvPr/>
                </p:nvGrpSpPr>
                <p:grpSpPr>
                  <a:xfrm>
                    <a:off x="4411800" y="2668320"/>
                    <a:ext cx="1143360" cy="3021120"/>
                    <a:chOff x="4411800" y="2668320"/>
                    <a:chExt cx="1143360" cy="3021120"/>
                  </a:xfrm>
                </p:grpSpPr>
                <p:sp>
                  <p:nvSpPr>
                    <p:cNvPr id="267" name="CustomShape 92"/>
                    <p:cNvSpPr/>
                    <p:nvPr/>
                  </p:nvSpPr>
                  <p:spPr>
                    <a:xfrm flipH="1" rot="16860000">
                      <a:off x="4164120" y="3411360"/>
                      <a:ext cx="1924920" cy="4986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268" name="CustomShape 93"/>
                    <p:cNvSpPr/>
                    <p:nvPr/>
                  </p:nvSpPr>
                  <p:spPr>
                    <a:xfrm flipH="1" rot="16860000">
                      <a:off x="4380480" y="4714560"/>
                      <a:ext cx="1031400" cy="786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69" name="Group 94"/>
                  <p:cNvGrpSpPr/>
                  <p:nvPr/>
                </p:nvGrpSpPr>
                <p:grpSpPr>
                  <a:xfrm>
                    <a:off x="5100480" y="2509560"/>
                    <a:ext cx="3098880" cy="3107520"/>
                    <a:chOff x="5100480" y="2509560"/>
                    <a:chExt cx="3098880" cy="3107520"/>
                  </a:xfrm>
                </p:grpSpPr>
                <p:sp>
                  <p:nvSpPr>
                    <p:cNvPr id="270" name="CustomShape 95"/>
                    <p:cNvSpPr/>
                    <p:nvPr/>
                  </p:nvSpPr>
                  <p:spPr>
                    <a:xfrm rot="3120000">
                      <a:off x="4944600" y="3214800"/>
                      <a:ext cx="2096640" cy="627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71" name="CustomShape 96"/>
                    <p:cNvSpPr/>
                    <p:nvPr/>
                  </p:nvSpPr>
                  <p:spPr>
                    <a:xfrm rot="3120000">
                      <a:off x="6900840" y="4372200"/>
                      <a:ext cx="1122480" cy="99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72" name="Group 97"/>
                  <p:cNvGrpSpPr/>
                  <p:nvPr/>
                </p:nvGrpSpPr>
                <p:grpSpPr>
                  <a:xfrm>
                    <a:off x="5198760" y="2574360"/>
                    <a:ext cx="2406600" cy="3198600"/>
                    <a:chOff x="5198760" y="2574360"/>
                    <a:chExt cx="2406600" cy="3198600"/>
                  </a:xfrm>
                </p:grpSpPr>
                <p:sp>
                  <p:nvSpPr>
                    <p:cNvPr id="273" name="CustomShape 98"/>
                    <p:cNvSpPr/>
                    <p:nvPr/>
                  </p:nvSpPr>
                  <p:spPr>
                    <a:xfrm rot="3720000">
                      <a:off x="4914360" y="3325320"/>
                      <a:ext cx="2057760" cy="592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74" name="CustomShape 99"/>
                    <p:cNvSpPr/>
                    <p:nvPr/>
                  </p:nvSpPr>
                  <p:spPr>
                    <a:xfrm rot="3720000">
                      <a:off x="6384960" y="4603320"/>
                      <a:ext cx="1101960" cy="929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75" name="Group 100"/>
                  <p:cNvGrpSpPr/>
                  <p:nvPr/>
                </p:nvGrpSpPr>
                <p:grpSpPr>
                  <a:xfrm>
                    <a:off x="5265000" y="2684520"/>
                    <a:ext cx="1693080" cy="3103920"/>
                    <a:chOff x="5265000" y="2684520"/>
                    <a:chExt cx="1693080" cy="3103920"/>
                  </a:xfrm>
                </p:grpSpPr>
                <p:sp>
                  <p:nvSpPr>
                    <p:cNvPr id="276" name="CustomShape 101"/>
                    <p:cNvSpPr/>
                    <p:nvPr/>
                  </p:nvSpPr>
                  <p:spPr>
                    <a:xfrm rot="4260000">
                      <a:off x="4819680" y="3466440"/>
                      <a:ext cx="2000160" cy="484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77" name="CustomShape 102"/>
                    <p:cNvSpPr/>
                    <p:nvPr/>
                  </p:nvSpPr>
                  <p:spPr>
                    <a:xfrm rot="4260000">
                      <a:off x="5886000" y="4775760"/>
                      <a:ext cx="1073160" cy="762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78" name="Group 103"/>
                  <p:cNvGrpSpPr/>
                  <p:nvPr/>
                </p:nvGrpSpPr>
                <p:grpSpPr>
                  <a:xfrm>
                    <a:off x="5395680" y="2815560"/>
                    <a:ext cx="886320" cy="2840400"/>
                    <a:chOff x="5395680" y="2815560"/>
                    <a:chExt cx="886320" cy="2840400"/>
                  </a:xfrm>
                </p:grpSpPr>
                <p:sp>
                  <p:nvSpPr>
                    <p:cNvPr id="279" name="CustomShape 104"/>
                    <p:cNvSpPr/>
                    <p:nvPr/>
                  </p:nvSpPr>
                  <p:spPr>
                    <a:xfrm rot="4920000">
                      <a:off x="4813560" y="3543840"/>
                      <a:ext cx="1839240" cy="423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280" name="CustomShape 105"/>
                    <p:cNvSpPr/>
                    <p:nvPr/>
                  </p:nvSpPr>
                  <p:spPr>
                    <a:xfrm rot="4920000">
                      <a:off x="5390280" y="4788360"/>
                      <a:ext cx="987840" cy="663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281" name="Group 106"/>
                  <p:cNvGrpSpPr/>
                  <p:nvPr/>
                </p:nvGrpSpPr>
                <p:grpSpPr>
                  <a:xfrm>
                    <a:off x="4912200" y="2875320"/>
                    <a:ext cx="805680" cy="2745000"/>
                    <a:chOff x="4912200" y="2875320"/>
                    <a:chExt cx="805680" cy="2745000"/>
                  </a:xfrm>
                </p:grpSpPr>
                <p:sp>
                  <p:nvSpPr>
                    <p:cNvPr id="282" name="CustomShape 107"/>
                    <p:cNvSpPr/>
                    <p:nvPr/>
                  </p:nvSpPr>
                  <p:spPr>
                    <a:xfrm rot="5760000">
                      <a:off x="4587840" y="3632040"/>
                      <a:ext cx="1784160" cy="290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283" name="CustomShape 108"/>
                    <p:cNvSpPr/>
                    <p:nvPr/>
                  </p:nvSpPr>
                  <p:spPr>
                    <a:xfrm rot="5760000">
                      <a:off x="4711680" y="4891320"/>
                      <a:ext cx="956880" cy="458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grpSp>
          <p:grpSp>
            <p:nvGrpSpPr>
              <p:cNvPr id="284" name="Group 109"/>
              <p:cNvGrpSpPr/>
              <p:nvPr/>
            </p:nvGrpSpPr>
            <p:grpSpPr>
              <a:xfrm>
                <a:off x="2168640" y="681120"/>
                <a:ext cx="6737400" cy="4520880"/>
                <a:chOff x="2168640" y="681120"/>
                <a:chExt cx="6737400" cy="4520880"/>
              </a:xfrm>
            </p:grpSpPr>
            <p:grpSp>
              <p:nvGrpSpPr>
                <p:cNvPr id="285" name="Group 110"/>
                <p:cNvGrpSpPr/>
                <p:nvPr/>
              </p:nvGrpSpPr>
              <p:grpSpPr>
                <a:xfrm>
                  <a:off x="2168640" y="681120"/>
                  <a:ext cx="6737400" cy="4520880"/>
                  <a:chOff x="2168640" y="681120"/>
                  <a:chExt cx="6737400" cy="4520880"/>
                </a:xfrm>
              </p:grpSpPr>
              <p:sp>
                <p:nvSpPr>
                  <p:cNvPr id="286" name="CustomShape 111"/>
                  <p:cNvSpPr/>
                  <p:nvPr/>
                </p:nvSpPr>
                <p:spPr>
                  <a:xfrm flipV="1">
                    <a:off x="5740560" y="848880"/>
                    <a:ext cx="3165480" cy="252468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287" name="CustomShape 112"/>
                  <p:cNvSpPr/>
                  <p:nvPr/>
                </p:nvSpPr>
                <p:spPr>
                  <a:xfrm flipH="1">
                    <a:off x="2560680" y="2268720"/>
                    <a:ext cx="2486160" cy="293328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288" name="CustomShape 113"/>
                  <p:cNvSpPr/>
                  <p:nvPr/>
                </p:nvSpPr>
                <p:spPr>
                  <a:xfrm>
                    <a:off x="5818320" y="1749960"/>
                    <a:ext cx="1757160" cy="293472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289" name="CustomShape 114"/>
                  <p:cNvSpPr/>
                  <p:nvPr/>
                </p:nvSpPr>
                <p:spPr>
                  <a:xfrm flipH="1">
                    <a:off x="2168280" y="1295280"/>
                    <a:ext cx="3132360" cy="29350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290" name="CustomShape 115"/>
                  <p:cNvSpPr/>
                  <p:nvPr/>
                </p:nvSpPr>
                <p:spPr>
                  <a:xfrm flipH="1">
                    <a:off x="3056040" y="681120"/>
                    <a:ext cx="2280960" cy="284256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291" name="CustomShape 116"/>
                  <p:cNvSpPr/>
                  <p:nvPr/>
                </p:nvSpPr>
                <p:spPr>
                  <a:xfrm>
                    <a:off x="5491080" y="1875240"/>
                    <a:ext cx="939960" cy="284256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292" name="CustomShape 117"/>
                  <p:cNvSpPr/>
                  <p:nvPr/>
                </p:nvSpPr>
                <p:spPr>
                  <a:xfrm flipH="1">
                    <a:off x="4295520" y="833400"/>
                    <a:ext cx="514440" cy="1878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grpSp>
            <p:sp>
              <p:nvSpPr>
                <p:cNvPr id="293" name="CustomShape 118"/>
                <p:cNvSpPr/>
                <p:nvPr/>
              </p:nvSpPr>
              <p:spPr>
                <a:xfrm rot="20220000">
                  <a:off x="6127920" y="2180880"/>
                  <a:ext cx="544320" cy="10303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grpSp>
          <p:nvGrpSpPr>
            <p:cNvPr id="294" name="Group 119"/>
            <p:cNvGrpSpPr/>
            <p:nvPr/>
          </p:nvGrpSpPr>
          <p:grpSpPr>
            <a:xfrm>
              <a:off x="2344680" y="725400"/>
              <a:ext cx="6410160" cy="4707000"/>
              <a:chOff x="2344680" y="725400"/>
              <a:chExt cx="6410160" cy="4707000"/>
            </a:xfrm>
          </p:grpSpPr>
          <p:sp>
            <p:nvSpPr>
              <p:cNvPr id="295" name="CustomShape 120"/>
              <p:cNvSpPr/>
              <p:nvPr/>
            </p:nvSpPr>
            <p:spPr>
              <a:xfrm flipH="1">
                <a:off x="4471920" y="3247920"/>
                <a:ext cx="596880" cy="1822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296" name="CustomShape 121"/>
              <p:cNvSpPr/>
              <p:nvPr/>
            </p:nvSpPr>
            <p:spPr>
              <a:xfrm flipH="1">
                <a:off x="3381120" y="2592360"/>
                <a:ext cx="2616120" cy="28400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297" name="CustomShape 122"/>
              <p:cNvSpPr/>
              <p:nvPr/>
            </p:nvSpPr>
            <p:spPr>
              <a:xfrm flipH="1">
                <a:off x="3647880" y="2135160"/>
                <a:ext cx="1533600" cy="293220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298" name="CustomShape 123"/>
              <p:cNvSpPr/>
              <p:nvPr/>
            </p:nvSpPr>
            <p:spPr>
              <a:xfrm flipH="1">
                <a:off x="2344680" y="1751040"/>
                <a:ext cx="2928960" cy="293220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299" name="CustomShape 124"/>
              <p:cNvSpPr/>
              <p:nvPr/>
            </p:nvSpPr>
            <p:spPr>
              <a:xfrm>
                <a:off x="5589360" y="2163600"/>
                <a:ext cx="468360" cy="293220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300" name="CustomShape 125"/>
              <p:cNvSpPr/>
              <p:nvPr/>
            </p:nvSpPr>
            <p:spPr>
              <a:xfrm>
                <a:off x="5713200" y="2151000"/>
                <a:ext cx="1236600" cy="293220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301" name="CustomShape 126"/>
              <p:cNvSpPr/>
              <p:nvPr/>
            </p:nvSpPr>
            <p:spPr>
              <a:xfrm>
                <a:off x="6157800" y="3560760"/>
                <a:ext cx="596880" cy="18223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302" name="CustomShape 127"/>
              <p:cNvSpPr/>
              <p:nvPr/>
            </p:nvSpPr>
            <p:spPr>
              <a:xfrm flipV="1" rot="19680000">
                <a:off x="5229000" y="2958840"/>
                <a:ext cx="541440" cy="10317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303" name="CustomShape 128"/>
              <p:cNvSpPr/>
              <p:nvPr/>
            </p:nvSpPr>
            <p:spPr>
              <a:xfrm flipH="1">
                <a:off x="2682720" y="3397320"/>
                <a:ext cx="1336680" cy="1878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304" name="CustomShape 129"/>
              <p:cNvSpPr/>
              <p:nvPr/>
            </p:nvSpPr>
            <p:spPr>
              <a:xfrm flipH="1">
                <a:off x="3314520" y="1411200"/>
                <a:ext cx="857160" cy="1878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305" name="CustomShape 130"/>
              <p:cNvSpPr/>
              <p:nvPr/>
            </p:nvSpPr>
            <p:spPr>
              <a:xfrm>
                <a:off x="7515000" y="3121200"/>
                <a:ext cx="1239840" cy="1971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306" name="CustomShape 131"/>
              <p:cNvSpPr/>
              <p:nvPr/>
            </p:nvSpPr>
            <p:spPr>
              <a:xfrm>
                <a:off x="6870600" y="2122560"/>
                <a:ext cx="1870200" cy="1314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307" name="CustomShape 132"/>
              <p:cNvSpPr/>
              <p:nvPr/>
            </p:nvSpPr>
            <p:spPr>
              <a:xfrm>
                <a:off x="6938640" y="725400"/>
                <a:ext cx="817560" cy="17668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308" name="CustomShape 133"/>
              <p:cNvSpPr/>
              <p:nvPr/>
            </p:nvSpPr>
            <p:spPr>
              <a:xfrm flipH="1" rot="1380000">
                <a:off x="4183560" y="2168640"/>
                <a:ext cx="541080" cy="10288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309" name="PlaceHolder 134"/>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310" name="PlaceHolder 135"/>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311" name="CustomShape 136"/>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12" name="CustomShape 137"/>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13" name="PlaceHolder 138"/>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8A12DDAB-B561-4965-8FB7-52455A7B7B32}"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350" name="Group 1"/>
          <p:cNvGrpSpPr/>
          <p:nvPr/>
        </p:nvGrpSpPr>
        <p:grpSpPr>
          <a:xfrm>
            <a:off x="6219720" y="-56520"/>
            <a:ext cx="2968200" cy="3307320"/>
            <a:chOff x="6219720" y="-56520"/>
            <a:chExt cx="2968200" cy="3307320"/>
          </a:xfrm>
        </p:grpSpPr>
        <p:grpSp>
          <p:nvGrpSpPr>
            <p:cNvPr id="351" name="Group 2"/>
            <p:cNvGrpSpPr/>
            <p:nvPr/>
          </p:nvGrpSpPr>
          <p:grpSpPr>
            <a:xfrm>
              <a:off x="7567560" y="2498760"/>
              <a:ext cx="1003320" cy="752040"/>
              <a:chOff x="7567560" y="2498760"/>
              <a:chExt cx="1003320" cy="752040"/>
            </a:xfrm>
          </p:grpSpPr>
          <p:sp>
            <p:nvSpPr>
              <p:cNvPr id="352"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353"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354" name="Group 5"/>
            <p:cNvGrpSpPr/>
            <p:nvPr/>
          </p:nvGrpSpPr>
          <p:grpSpPr>
            <a:xfrm>
              <a:off x="7797960" y="1441800"/>
              <a:ext cx="1003320" cy="752040"/>
              <a:chOff x="7797960" y="1441800"/>
              <a:chExt cx="1003320" cy="752040"/>
            </a:xfrm>
          </p:grpSpPr>
          <p:sp>
            <p:nvSpPr>
              <p:cNvPr id="355"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356"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357" name="Group 8"/>
            <p:cNvGrpSpPr/>
            <p:nvPr/>
          </p:nvGrpSpPr>
          <p:grpSpPr>
            <a:xfrm>
              <a:off x="6329520" y="0"/>
              <a:ext cx="1003320" cy="751680"/>
              <a:chOff x="6329520" y="0"/>
              <a:chExt cx="1003320" cy="751680"/>
            </a:xfrm>
          </p:grpSpPr>
          <p:sp>
            <p:nvSpPr>
              <p:cNvPr id="358"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359"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360" name="Group 11"/>
            <p:cNvGrpSpPr/>
            <p:nvPr/>
          </p:nvGrpSpPr>
          <p:grpSpPr>
            <a:xfrm>
              <a:off x="6219720" y="-56520"/>
              <a:ext cx="2968200" cy="2338560"/>
              <a:chOff x="6219720" y="-56520"/>
              <a:chExt cx="2968200" cy="2338560"/>
            </a:xfrm>
          </p:grpSpPr>
          <p:grpSp>
            <p:nvGrpSpPr>
              <p:cNvPr id="361" name="Group 12"/>
              <p:cNvGrpSpPr/>
              <p:nvPr/>
            </p:nvGrpSpPr>
            <p:grpSpPr>
              <a:xfrm>
                <a:off x="6991200" y="402840"/>
                <a:ext cx="1497240" cy="1102680"/>
                <a:chOff x="6991200" y="402840"/>
                <a:chExt cx="1497240" cy="1102680"/>
              </a:xfrm>
            </p:grpSpPr>
            <p:sp>
              <p:nvSpPr>
                <p:cNvPr id="362"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363"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364" name="Group 15"/>
              <p:cNvGrpSpPr/>
              <p:nvPr/>
            </p:nvGrpSpPr>
            <p:grpSpPr>
              <a:xfrm>
                <a:off x="6219720" y="-56520"/>
                <a:ext cx="2968200" cy="2338560"/>
                <a:chOff x="6219720" y="-56520"/>
                <a:chExt cx="2968200" cy="2338560"/>
              </a:xfrm>
            </p:grpSpPr>
            <p:grpSp>
              <p:nvGrpSpPr>
                <p:cNvPr id="365" name="Group 16"/>
                <p:cNvGrpSpPr/>
                <p:nvPr/>
              </p:nvGrpSpPr>
              <p:grpSpPr>
                <a:xfrm>
                  <a:off x="7575480" y="872280"/>
                  <a:ext cx="1419480" cy="1183320"/>
                  <a:chOff x="7575480" y="872280"/>
                  <a:chExt cx="1419480" cy="1183320"/>
                </a:xfrm>
              </p:grpSpPr>
              <p:sp>
                <p:nvSpPr>
                  <p:cNvPr id="366"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67"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368" name="Group 19"/>
                <p:cNvGrpSpPr/>
                <p:nvPr/>
              </p:nvGrpSpPr>
              <p:grpSpPr>
                <a:xfrm>
                  <a:off x="7851960" y="527760"/>
                  <a:ext cx="1335960" cy="1395720"/>
                  <a:chOff x="7851960" y="527760"/>
                  <a:chExt cx="1335960" cy="1395720"/>
                </a:xfrm>
              </p:grpSpPr>
              <p:sp>
                <p:nvSpPr>
                  <p:cNvPr id="369"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70"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71" name="Group 22"/>
                <p:cNvGrpSpPr/>
                <p:nvPr/>
              </p:nvGrpSpPr>
              <p:grpSpPr>
                <a:xfrm>
                  <a:off x="7835400" y="547920"/>
                  <a:ext cx="1348200" cy="1097640"/>
                  <a:chOff x="7835400" y="547920"/>
                  <a:chExt cx="1348200" cy="1097640"/>
                </a:xfrm>
              </p:grpSpPr>
              <p:sp>
                <p:nvSpPr>
                  <p:cNvPr id="372"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73"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74" name="Group 25"/>
                <p:cNvGrpSpPr/>
                <p:nvPr/>
              </p:nvGrpSpPr>
              <p:grpSpPr>
                <a:xfrm>
                  <a:off x="7822080" y="563760"/>
                  <a:ext cx="1363680" cy="860760"/>
                  <a:chOff x="7822080" y="563760"/>
                  <a:chExt cx="1363680" cy="860760"/>
                </a:xfrm>
              </p:grpSpPr>
              <p:sp>
                <p:nvSpPr>
                  <p:cNvPr id="375"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76"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77" name="Group 28"/>
                <p:cNvGrpSpPr/>
                <p:nvPr/>
              </p:nvGrpSpPr>
              <p:grpSpPr>
                <a:xfrm>
                  <a:off x="7841520" y="601200"/>
                  <a:ext cx="1251360" cy="498240"/>
                  <a:chOff x="7841520" y="601200"/>
                  <a:chExt cx="1251360" cy="498240"/>
                </a:xfrm>
              </p:grpSpPr>
              <p:sp>
                <p:nvSpPr>
                  <p:cNvPr id="378"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79"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80" name="Group 31"/>
                <p:cNvGrpSpPr/>
                <p:nvPr/>
              </p:nvGrpSpPr>
              <p:grpSpPr>
                <a:xfrm>
                  <a:off x="7870680" y="625680"/>
                  <a:ext cx="1109160" cy="195480"/>
                  <a:chOff x="7870680" y="625680"/>
                  <a:chExt cx="1109160" cy="195480"/>
                </a:xfrm>
              </p:grpSpPr>
              <p:sp>
                <p:nvSpPr>
                  <p:cNvPr id="381"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82"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83" name="Group 34"/>
                <p:cNvGrpSpPr/>
                <p:nvPr/>
              </p:nvGrpSpPr>
              <p:grpSpPr>
                <a:xfrm>
                  <a:off x="7835760" y="380160"/>
                  <a:ext cx="1018080" cy="438120"/>
                  <a:chOff x="7835760" y="380160"/>
                  <a:chExt cx="1018080" cy="438120"/>
                </a:xfrm>
              </p:grpSpPr>
              <p:sp>
                <p:nvSpPr>
                  <p:cNvPr id="384"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385"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386" name="Group 37"/>
                <p:cNvGrpSpPr/>
                <p:nvPr/>
              </p:nvGrpSpPr>
              <p:grpSpPr>
                <a:xfrm>
                  <a:off x="6439680" y="934200"/>
                  <a:ext cx="1418760" cy="1185840"/>
                  <a:chOff x="6439680" y="934200"/>
                  <a:chExt cx="1418760" cy="1185840"/>
                </a:xfrm>
              </p:grpSpPr>
              <p:sp>
                <p:nvSpPr>
                  <p:cNvPr id="387"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388"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389" name="Group 40"/>
                <p:cNvGrpSpPr/>
                <p:nvPr/>
              </p:nvGrpSpPr>
              <p:grpSpPr>
                <a:xfrm>
                  <a:off x="6219720" y="618480"/>
                  <a:ext cx="1343160" cy="1395000"/>
                  <a:chOff x="6219720" y="618480"/>
                  <a:chExt cx="1343160" cy="1395000"/>
                </a:xfrm>
              </p:grpSpPr>
              <p:sp>
                <p:nvSpPr>
                  <p:cNvPr id="390"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391"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392" name="Group 43"/>
                <p:cNvGrpSpPr/>
                <p:nvPr/>
              </p:nvGrpSpPr>
              <p:grpSpPr>
                <a:xfrm>
                  <a:off x="6225120" y="640080"/>
                  <a:ext cx="1346760" cy="1098000"/>
                  <a:chOff x="6225120" y="640080"/>
                  <a:chExt cx="1346760" cy="1098000"/>
                </a:xfrm>
              </p:grpSpPr>
              <p:sp>
                <p:nvSpPr>
                  <p:cNvPr id="393"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394"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395" name="Group 46"/>
                <p:cNvGrpSpPr/>
                <p:nvPr/>
              </p:nvGrpSpPr>
              <p:grpSpPr>
                <a:xfrm>
                  <a:off x="6220800" y="655560"/>
                  <a:ext cx="1361880" cy="858960"/>
                  <a:chOff x="6220800" y="655560"/>
                  <a:chExt cx="1361880" cy="858960"/>
                </a:xfrm>
              </p:grpSpPr>
              <p:sp>
                <p:nvSpPr>
                  <p:cNvPr id="396"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397"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398" name="Group 49"/>
                <p:cNvGrpSpPr/>
                <p:nvPr/>
              </p:nvGrpSpPr>
              <p:grpSpPr>
                <a:xfrm>
                  <a:off x="6313680" y="692640"/>
                  <a:ext cx="1250640" cy="497160"/>
                  <a:chOff x="6313680" y="692640"/>
                  <a:chExt cx="1250640" cy="497160"/>
                </a:xfrm>
              </p:grpSpPr>
              <p:sp>
                <p:nvSpPr>
                  <p:cNvPr id="399"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00"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01" name="Group 52"/>
                <p:cNvGrpSpPr/>
                <p:nvPr/>
              </p:nvGrpSpPr>
              <p:grpSpPr>
                <a:xfrm>
                  <a:off x="6432480" y="714600"/>
                  <a:ext cx="1103400" cy="192240"/>
                  <a:chOff x="6432480" y="714600"/>
                  <a:chExt cx="1103400" cy="192240"/>
                </a:xfrm>
              </p:grpSpPr>
              <p:sp>
                <p:nvSpPr>
                  <p:cNvPr id="402"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03"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04" name="Group 55"/>
                <p:cNvGrpSpPr/>
                <p:nvPr/>
              </p:nvGrpSpPr>
              <p:grpSpPr>
                <a:xfrm>
                  <a:off x="6559560" y="470880"/>
                  <a:ext cx="1016280" cy="437400"/>
                  <a:chOff x="6559560" y="470880"/>
                  <a:chExt cx="1016280" cy="437400"/>
                </a:xfrm>
              </p:grpSpPr>
              <p:sp>
                <p:nvSpPr>
                  <p:cNvPr id="405"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06"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07" name="Group 58"/>
                <p:cNvGrpSpPr/>
                <p:nvPr/>
              </p:nvGrpSpPr>
              <p:grpSpPr>
                <a:xfrm>
                  <a:off x="6593760" y="337320"/>
                  <a:ext cx="1019880" cy="611640"/>
                  <a:chOff x="6593760" y="337320"/>
                  <a:chExt cx="1019880" cy="611640"/>
                </a:xfrm>
              </p:grpSpPr>
              <p:sp>
                <p:nvSpPr>
                  <p:cNvPr id="408"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09"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10" name="Group 61"/>
                <p:cNvGrpSpPr/>
                <p:nvPr/>
              </p:nvGrpSpPr>
              <p:grpSpPr>
                <a:xfrm>
                  <a:off x="6703200" y="151560"/>
                  <a:ext cx="939600" cy="856080"/>
                  <a:chOff x="6703200" y="151560"/>
                  <a:chExt cx="939600" cy="856080"/>
                </a:xfrm>
              </p:grpSpPr>
              <p:sp>
                <p:nvSpPr>
                  <p:cNvPr id="411"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12"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13" name="Group 64"/>
                <p:cNvGrpSpPr/>
                <p:nvPr/>
              </p:nvGrpSpPr>
              <p:grpSpPr>
                <a:xfrm>
                  <a:off x="6807960" y="-15120"/>
                  <a:ext cx="857520" cy="1018800"/>
                  <a:chOff x="6807960" y="-15120"/>
                  <a:chExt cx="857520" cy="1018800"/>
                </a:xfrm>
              </p:grpSpPr>
              <p:sp>
                <p:nvSpPr>
                  <p:cNvPr id="414"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15"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16" name="Group 67"/>
                <p:cNvGrpSpPr/>
                <p:nvPr/>
              </p:nvGrpSpPr>
              <p:grpSpPr>
                <a:xfrm>
                  <a:off x="7045200" y="-30240"/>
                  <a:ext cx="810360" cy="827640"/>
                  <a:chOff x="7045200" y="-30240"/>
                  <a:chExt cx="810360" cy="827640"/>
                </a:xfrm>
              </p:grpSpPr>
              <p:sp>
                <p:nvSpPr>
                  <p:cNvPr id="417"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18"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19" name="Group 70"/>
                <p:cNvGrpSpPr/>
                <p:nvPr/>
              </p:nvGrpSpPr>
              <p:grpSpPr>
                <a:xfrm>
                  <a:off x="7236360" y="-56520"/>
                  <a:ext cx="603720" cy="849960"/>
                  <a:chOff x="7236360" y="-56520"/>
                  <a:chExt cx="603720" cy="849960"/>
                </a:xfrm>
              </p:grpSpPr>
              <p:sp>
                <p:nvSpPr>
                  <p:cNvPr id="420"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21"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422" name="Group 73"/>
                <p:cNvGrpSpPr/>
                <p:nvPr/>
              </p:nvGrpSpPr>
              <p:grpSpPr>
                <a:xfrm>
                  <a:off x="7783920" y="217800"/>
                  <a:ext cx="1009440" cy="627840"/>
                  <a:chOff x="7783920" y="217800"/>
                  <a:chExt cx="1009440" cy="627840"/>
                </a:xfrm>
              </p:grpSpPr>
              <p:sp>
                <p:nvSpPr>
                  <p:cNvPr id="423"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24"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425" name="Group 76"/>
                <p:cNvGrpSpPr/>
                <p:nvPr/>
              </p:nvGrpSpPr>
              <p:grpSpPr>
                <a:xfrm>
                  <a:off x="7738200" y="68040"/>
                  <a:ext cx="963000" cy="823680"/>
                  <a:chOff x="7738200" y="68040"/>
                  <a:chExt cx="963000" cy="823680"/>
                </a:xfrm>
              </p:grpSpPr>
              <p:sp>
                <p:nvSpPr>
                  <p:cNvPr id="426"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27"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428"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29"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430" name="Group 81"/>
                <p:cNvGrpSpPr/>
                <p:nvPr/>
              </p:nvGrpSpPr>
              <p:grpSpPr>
                <a:xfrm>
                  <a:off x="7552800" y="-45000"/>
                  <a:ext cx="660960" cy="824040"/>
                  <a:chOff x="7552800" y="-45000"/>
                  <a:chExt cx="660960" cy="824040"/>
                </a:xfrm>
              </p:grpSpPr>
              <p:sp>
                <p:nvSpPr>
                  <p:cNvPr id="431"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32"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433" name="Group 84"/>
                <p:cNvGrpSpPr/>
                <p:nvPr/>
              </p:nvGrpSpPr>
              <p:grpSpPr>
                <a:xfrm>
                  <a:off x="7488000" y="-30600"/>
                  <a:ext cx="1021680" cy="802440"/>
                  <a:chOff x="7488000" y="-30600"/>
                  <a:chExt cx="1021680" cy="802440"/>
                </a:xfrm>
              </p:grpSpPr>
              <p:sp>
                <p:nvSpPr>
                  <p:cNvPr id="434"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35"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436" name="Group 87"/>
                <p:cNvGrpSpPr/>
                <p:nvPr/>
              </p:nvGrpSpPr>
              <p:grpSpPr>
                <a:xfrm>
                  <a:off x="7675200" y="-5400"/>
                  <a:ext cx="226800" cy="750240"/>
                  <a:chOff x="7675200" y="-5400"/>
                  <a:chExt cx="226800" cy="750240"/>
                </a:xfrm>
              </p:grpSpPr>
              <p:sp>
                <p:nvSpPr>
                  <p:cNvPr id="437"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38"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439" name="Group 90"/>
                <p:cNvGrpSpPr/>
                <p:nvPr/>
              </p:nvGrpSpPr>
              <p:grpSpPr>
                <a:xfrm>
                  <a:off x="6611040" y="936000"/>
                  <a:ext cx="1239840" cy="1312920"/>
                  <a:chOff x="6611040" y="936000"/>
                  <a:chExt cx="1239840" cy="1312920"/>
                </a:xfrm>
              </p:grpSpPr>
              <p:sp>
                <p:nvSpPr>
                  <p:cNvPr id="440"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41"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442" name="Group 93"/>
                <p:cNvGrpSpPr/>
                <p:nvPr/>
              </p:nvGrpSpPr>
              <p:grpSpPr>
                <a:xfrm>
                  <a:off x="6946200" y="962280"/>
                  <a:ext cx="824040" cy="1316520"/>
                  <a:chOff x="6946200" y="962280"/>
                  <a:chExt cx="824040" cy="1316520"/>
                </a:xfrm>
              </p:grpSpPr>
              <p:sp>
                <p:nvSpPr>
                  <p:cNvPr id="443"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44"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445" name="Group 96"/>
                <p:cNvGrpSpPr/>
                <p:nvPr/>
              </p:nvGrpSpPr>
              <p:grpSpPr>
                <a:xfrm>
                  <a:off x="7274160" y="987480"/>
                  <a:ext cx="470880" cy="1253160"/>
                  <a:chOff x="7274160" y="987480"/>
                  <a:chExt cx="470880" cy="1253160"/>
                </a:xfrm>
              </p:grpSpPr>
              <p:sp>
                <p:nvSpPr>
                  <p:cNvPr id="446"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47"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448" name="Group 99"/>
                <p:cNvGrpSpPr/>
                <p:nvPr/>
              </p:nvGrpSpPr>
              <p:grpSpPr>
                <a:xfrm>
                  <a:off x="7558920" y="920520"/>
                  <a:ext cx="1287360" cy="1290240"/>
                  <a:chOff x="7558920" y="920520"/>
                  <a:chExt cx="1287360" cy="1290240"/>
                </a:xfrm>
              </p:grpSpPr>
              <p:sp>
                <p:nvSpPr>
                  <p:cNvPr id="449"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50"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451" name="Group 102"/>
                <p:cNvGrpSpPr/>
                <p:nvPr/>
              </p:nvGrpSpPr>
              <p:grpSpPr>
                <a:xfrm>
                  <a:off x="7600680" y="946800"/>
                  <a:ext cx="1000800" cy="1329480"/>
                  <a:chOff x="7600680" y="946800"/>
                  <a:chExt cx="1000800" cy="1329480"/>
                </a:xfrm>
              </p:grpSpPr>
              <p:sp>
                <p:nvSpPr>
                  <p:cNvPr id="452"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53"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454" name="Group 105"/>
                <p:cNvGrpSpPr/>
                <p:nvPr/>
              </p:nvGrpSpPr>
              <p:grpSpPr>
                <a:xfrm>
                  <a:off x="7626600" y="993240"/>
                  <a:ext cx="700560" cy="1288800"/>
                  <a:chOff x="7626600" y="993240"/>
                  <a:chExt cx="700560" cy="1288800"/>
                </a:xfrm>
              </p:grpSpPr>
              <p:sp>
                <p:nvSpPr>
                  <p:cNvPr id="455"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56"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457" name="Group 108"/>
                <p:cNvGrpSpPr/>
                <p:nvPr/>
              </p:nvGrpSpPr>
              <p:grpSpPr>
                <a:xfrm>
                  <a:off x="7682400" y="1048680"/>
                  <a:ext cx="366840" cy="1177200"/>
                  <a:chOff x="7682400" y="1048680"/>
                  <a:chExt cx="366840" cy="1177200"/>
                </a:xfrm>
              </p:grpSpPr>
              <p:sp>
                <p:nvSpPr>
                  <p:cNvPr id="458"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59"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460" name="Group 111"/>
                <p:cNvGrpSpPr/>
                <p:nvPr/>
              </p:nvGrpSpPr>
              <p:grpSpPr>
                <a:xfrm>
                  <a:off x="7480440" y="1072080"/>
                  <a:ext cx="333360" cy="1141200"/>
                  <a:chOff x="7480440" y="1072080"/>
                  <a:chExt cx="333360" cy="1141200"/>
                </a:xfrm>
              </p:grpSpPr>
              <p:sp>
                <p:nvSpPr>
                  <p:cNvPr id="461"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462"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463"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464"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465"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466"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467"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468"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469"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470"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471"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472"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473"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474"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475"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476"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477"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478"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479"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480"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481"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482"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483"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484"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485"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486"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487"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88"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89"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BDB38C57-C27D-4908-970C-6E341AD5ED63}"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526" name="Group 1"/>
          <p:cNvGrpSpPr/>
          <p:nvPr/>
        </p:nvGrpSpPr>
        <p:grpSpPr>
          <a:xfrm>
            <a:off x="6219720" y="-56520"/>
            <a:ext cx="2968200" cy="3307320"/>
            <a:chOff x="6219720" y="-56520"/>
            <a:chExt cx="2968200" cy="3307320"/>
          </a:xfrm>
        </p:grpSpPr>
        <p:grpSp>
          <p:nvGrpSpPr>
            <p:cNvPr id="527" name="Group 2"/>
            <p:cNvGrpSpPr/>
            <p:nvPr/>
          </p:nvGrpSpPr>
          <p:grpSpPr>
            <a:xfrm>
              <a:off x="7567560" y="2498760"/>
              <a:ext cx="1003320" cy="752040"/>
              <a:chOff x="7567560" y="2498760"/>
              <a:chExt cx="1003320" cy="752040"/>
            </a:xfrm>
          </p:grpSpPr>
          <p:sp>
            <p:nvSpPr>
              <p:cNvPr id="528"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529"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530" name="Group 5"/>
            <p:cNvGrpSpPr/>
            <p:nvPr/>
          </p:nvGrpSpPr>
          <p:grpSpPr>
            <a:xfrm>
              <a:off x="7797960" y="1441800"/>
              <a:ext cx="1003320" cy="752040"/>
              <a:chOff x="7797960" y="1441800"/>
              <a:chExt cx="1003320" cy="752040"/>
            </a:xfrm>
          </p:grpSpPr>
          <p:sp>
            <p:nvSpPr>
              <p:cNvPr id="531"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532"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533" name="Group 8"/>
            <p:cNvGrpSpPr/>
            <p:nvPr/>
          </p:nvGrpSpPr>
          <p:grpSpPr>
            <a:xfrm>
              <a:off x="6329520" y="0"/>
              <a:ext cx="1003320" cy="751680"/>
              <a:chOff x="6329520" y="0"/>
              <a:chExt cx="1003320" cy="751680"/>
            </a:xfrm>
          </p:grpSpPr>
          <p:sp>
            <p:nvSpPr>
              <p:cNvPr id="534"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535"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536" name="Group 11"/>
            <p:cNvGrpSpPr/>
            <p:nvPr/>
          </p:nvGrpSpPr>
          <p:grpSpPr>
            <a:xfrm>
              <a:off x="6219720" y="-56520"/>
              <a:ext cx="2968200" cy="2338560"/>
              <a:chOff x="6219720" y="-56520"/>
              <a:chExt cx="2968200" cy="2338560"/>
            </a:xfrm>
          </p:grpSpPr>
          <p:grpSp>
            <p:nvGrpSpPr>
              <p:cNvPr id="537" name="Group 12"/>
              <p:cNvGrpSpPr/>
              <p:nvPr/>
            </p:nvGrpSpPr>
            <p:grpSpPr>
              <a:xfrm>
                <a:off x="6991200" y="402840"/>
                <a:ext cx="1497240" cy="1102680"/>
                <a:chOff x="6991200" y="402840"/>
                <a:chExt cx="1497240" cy="1102680"/>
              </a:xfrm>
            </p:grpSpPr>
            <p:sp>
              <p:nvSpPr>
                <p:cNvPr id="538"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539"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540" name="Group 15"/>
              <p:cNvGrpSpPr/>
              <p:nvPr/>
            </p:nvGrpSpPr>
            <p:grpSpPr>
              <a:xfrm>
                <a:off x="6219720" y="-56520"/>
                <a:ext cx="2968200" cy="2338560"/>
                <a:chOff x="6219720" y="-56520"/>
                <a:chExt cx="2968200" cy="2338560"/>
              </a:xfrm>
            </p:grpSpPr>
            <p:grpSp>
              <p:nvGrpSpPr>
                <p:cNvPr id="541" name="Group 16"/>
                <p:cNvGrpSpPr/>
                <p:nvPr/>
              </p:nvGrpSpPr>
              <p:grpSpPr>
                <a:xfrm>
                  <a:off x="7575480" y="872280"/>
                  <a:ext cx="1419480" cy="1183320"/>
                  <a:chOff x="7575480" y="872280"/>
                  <a:chExt cx="1419480" cy="1183320"/>
                </a:xfrm>
              </p:grpSpPr>
              <p:sp>
                <p:nvSpPr>
                  <p:cNvPr id="542"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43"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544" name="Group 19"/>
                <p:cNvGrpSpPr/>
                <p:nvPr/>
              </p:nvGrpSpPr>
              <p:grpSpPr>
                <a:xfrm>
                  <a:off x="7851960" y="527760"/>
                  <a:ext cx="1335960" cy="1395720"/>
                  <a:chOff x="7851960" y="527760"/>
                  <a:chExt cx="1335960" cy="1395720"/>
                </a:xfrm>
              </p:grpSpPr>
              <p:sp>
                <p:nvSpPr>
                  <p:cNvPr id="545"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46"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547" name="Group 22"/>
                <p:cNvGrpSpPr/>
                <p:nvPr/>
              </p:nvGrpSpPr>
              <p:grpSpPr>
                <a:xfrm>
                  <a:off x="7835400" y="547920"/>
                  <a:ext cx="1348200" cy="1097640"/>
                  <a:chOff x="7835400" y="547920"/>
                  <a:chExt cx="1348200" cy="1097640"/>
                </a:xfrm>
              </p:grpSpPr>
              <p:sp>
                <p:nvSpPr>
                  <p:cNvPr id="548"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49"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550" name="Group 25"/>
                <p:cNvGrpSpPr/>
                <p:nvPr/>
              </p:nvGrpSpPr>
              <p:grpSpPr>
                <a:xfrm>
                  <a:off x="7822080" y="563760"/>
                  <a:ext cx="1363680" cy="860760"/>
                  <a:chOff x="7822080" y="563760"/>
                  <a:chExt cx="1363680" cy="860760"/>
                </a:xfrm>
              </p:grpSpPr>
              <p:sp>
                <p:nvSpPr>
                  <p:cNvPr id="551"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52"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553" name="Group 28"/>
                <p:cNvGrpSpPr/>
                <p:nvPr/>
              </p:nvGrpSpPr>
              <p:grpSpPr>
                <a:xfrm>
                  <a:off x="7841520" y="601200"/>
                  <a:ext cx="1251360" cy="498240"/>
                  <a:chOff x="7841520" y="601200"/>
                  <a:chExt cx="1251360" cy="498240"/>
                </a:xfrm>
              </p:grpSpPr>
              <p:sp>
                <p:nvSpPr>
                  <p:cNvPr id="554"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55"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556" name="Group 31"/>
                <p:cNvGrpSpPr/>
                <p:nvPr/>
              </p:nvGrpSpPr>
              <p:grpSpPr>
                <a:xfrm>
                  <a:off x="7870680" y="625680"/>
                  <a:ext cx="1109160" cy="195480"/>
                  <a:chOff x="7870680" y="625680"/>
                  <a:chExt cx="1109160" cy="195480"/>
                </a:xfrm>
              </p:grpSpPr>
              <p:sp>
                <p:nvSpPr>
                  <p:cNvPr id="557"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58"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559" name="Group 34"/>
                <p:cNvGrpSpPr/>
                <p:nvPr/>
              </p:nvGrpSpPr>
              <p:grpSpPr>
                <a:xfrm>
                  <a:off x="7835760" y="380160"/>
                  <a:ext cx="1018080" cy="438120"/>
                  <a:chOff x="7835760" y="380160"/>
                  <a:chExt cx="1018080" cy="438120"/>
                </a:xfrm>
              </p:grpSpPr>
              <p:sp>
                <p:nvSpPr>
                  <p:cNvPr id="560"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61"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562" name="Group 37"/>
                <p:cNvGrpSpPr/>
                <p:nvPr/>
              </p:nvGrpSpPr>
              <p:grpSpPr>
                <a:xfrm>
                  <a:off x="6439680" y="934200"/>
                  <a:ext cx="1418760" cy="1185840"/>
                  <a:chOff x="6439680" y="934200"/>
                  <a:chExt cx="1418760" cy="1185840"/>
                </a:xfrm>
              </p:grpSpPr>
              <p:sp>
                <p:nvSpPr>
                  <p:cNvPr id="563"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64"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565" name="Group 40"/>
                <p:cNvGrpSpPr/>
                <p:nvPr/>
              </p:nvGrpSpPr>
              <p:grpSpPr>
                <a:xfrm>
                  <a:off x="6219720" y="618480"/>
                  <a:ext cx="1343160" cy="1395000"/>
                  <a:chOff x="6219720" y="618480"/>
                  <a:chExt cx="1343160" cy="1395000"/>
                </a:xfrm>
              </p:grpSpPr>
              <p:sp>
                <p:nvSpPr>
                  <p:cNvPr id="566"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67"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568" name="Group 43"/>
                <p:cNvGrpSpPr/>
                <p:nvPr/>
              </p:nvGrpSpPr>
              <p:grpSpPr>
                <a:xfrm>
                  <a:off x="6225120" y="640080"/>
                  <a:ext cx="1346760" cy="1098000"/>
                  <a:chOff x="6225120" y="640080"/>
                  <a:chExt cx="1346760" cy="1098000"/>
                </a:xfrm>
              </p:grpSpPr>
              <p:sp>
                <p:nvSpPr>
                  <p:cNvPr id="569"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70"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71" name="Group 46"/>
                <p:cNvGrpSpPr/>
                <p:nvPr/>
              </p:nvGrpSpPr>
              <p:grpSpPr>
                <a:xfrm>
                  <a:off x="6220800" y="655560"/>
                  <a:ext cx="1361880" cy="858960"/>
                  <a:chOff x="6220800" y="655560"/>
                  <a:chExt cx="1361880" cy="858960"/>
                </a:xfrm>
              </p:grpSpPr>
              <p:sp>
                <p:nvSpPr>
                  <p:cNvPr id="572"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73"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74" name="Group 49"/>
                <p:cNvGrpSpPr/>
                <p:nvPr/>
              </p:nvGrpSpPr>
              <p:grpSpPr>
                <a:xfrm>
                  <a:off x="6313680" y="692640"/>
                  <a:ext cx="1250640" cy="497160"/>
                  <a:chOff x="6313680" y="692640"/>
                  <a:chExt cx="1250640" cy="497160"/>
                </a:xfrm>
              </p:grpSpPr>
              <p:sp>
                <p:nvSpPr>
                  <p:cNvPr id="575"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76"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77" name="Group 52"/>
                <p:cNvGrpSpPr/>
                <p:nvPr/>
              </p:nvGrpSpPr>
              <p:grpSpPr>
                <a:xfrm>
                  <a:off x="6432480" y="714600"/>
                  <a:ext cx="1103400" cy="192240"/>
                  <a:chOff x="6432480" y="714600"/>
                  <a:chExt cx="1103400" cy="192240"/>
                </a:xfrm>
              </p:grpSpPr>
              <p:sp>
                <p:nvSpPr>
                  <p:cNvPr id="578"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79"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80" name="Group 55"/>
                <p:cNvGrpSpPr/>
                <p:nvPr/>
              </p:nvGrpSpPr>
              <p:grpSpPr>
                <a:xfrm>
                  <a:off x="6559560" y="470880"/>
                  <a:ext cx="1016280" cy="437400"/>
                  <a:chOff x="6559560" y="470880"/>
                  <a:chExt cx="1016280" cy="437400"/>
                </a:xfrm>
              </p:grpSpPr>
              <p:sp>
                <p:nvSpPr>
                  <p:cNvPr id="581"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82"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83" name="Group 58"/>
                <p:cNvGrpSpPr/>
                <p:nvPr/>
              </p:nvGrpSpPr>
              <p:grpSpPr>
                <a:xfrm>
                  <a:off x="6593760" y="337320"/>
                  <a:ext cx="1019880" cy="611640"/>
                  <a:chOff x="6593760" y="337320"/>
                  <a:chExt cx="1019880" cy="611640"/>
                </a:xfrm>
              </p:grpSpPr>
              <p:sp>
                <p:nvSpPr>
                  <p:cNvPr id="584"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85"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86" name="Group 61"/>
                <p:cNvGrpSpPr/>
                <p:nvPr/>
              </p:nvGrpSpPr>
              <p:grpSpPr>
                <a:xfrm>
                  <a:off x="6703200" y="151560"/>
                  <a:ext cx="939600" cy="856080"/>
                  <a:chOff x="6703200" y="151560"/>
                  <a:chExt cx="939600" cy="856080"/>
                </a:xfrm>
              </p:grpSpPr>
              <p:sp>
                <p:nvSpPr>
                  <p:cNvPr id="587"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88"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89" name="Group 64"/>
                <p:cNvGrpSpPr/>
                <p:nvPr/>
              </p:nvGrpSpPr>
              <p:grpSpPr>
                <a:xfrm>
                  <a:off x="6807960" y="-15120"/>
                  <a:ext cx="857520" cy="1018800"/>
                  <a:chOff x="6807960" y="-15120"/>
                  <a:chExt cx="857520" cy="1018800"/>
                </a:xfrm>
              </p:grpSpPr>
              <p:sp>
                <p:nvSpPr>
                  <p:cNvPr id="590"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91"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92" name="Group 67"/>
                <p:cNvGrpSpPr/>
                <p:nvPr/>
              </p:nvGrpSpPr>
              <p:grpSpPr>
                <a:xfrm>
                  <a:off x="7045200" y="-30240"/>
                  <a:ext cx="810360" cy="827640"/>
                  <a:chOff x="7045200" y="-30240"/>
                  <a:chExt cx="810360" cy="827640"/>
                </a:xfrm>
              </p:grpSpPr>
              <p:sp>
                <p:nvSpPr>
                  <p:cNvPr id="593"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94"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95" name="Group 70"/>
                <p:cNvGrpSpPr/>
                <p:nvPr/>
              </p:nvGrpSpPr>
              <p:grpSpPr>
                <a:xfrm>
                  <a:off x="7236360" y="-56520"/>
                  <a:ext cx="603720" cy="849960"/>
                  <a:chOff x="7236360" y="-56520"/>
                  <a:chExt cx="603720" cy="849960"/>
                </a:xfrm>
              </p:grpSpPr>
              <p:sp>
                <p:nvSpPr>
                  <p:cNvPr id="596"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97"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598" name="Group 73"/>
                <p:cNvGrpSpPr/>
                <p:nvPr/>
              </p:nvGrpSpPr>
              <p:grpSpPr>
                <a:xfrm>
                  <a:off x="7783920" y="217800"/>
                  <a:ext cx="1009440" cy="627840"/>
                  <a:chOff x="7783920" y="217800"/>
                  <a:chExt cx="1009440" cy="627840"/>
                </a:xfrm>
              </p:grpSpPr>
              <p:sp>
                <p:nvSpPr>
                  <p:cNvPr id="599"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00"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601" name="Group 76"/>
                <p:cNvGrpSpPr/>
                <p:nvPr/>
              </p:nvGrpSpPr>
              <p:grpSpPr>
                <a:xfrm>
                  <a:off x="7738200" y="68040"/>
                  <a:ext cx="963000" cy="823680"/>
                  <a:chOff x="7738200" y="68040"/>
                  <a:chExt cx="963000" cy="823680"/>
                </a:xfrm>
              </p:grpSpPr>
              <p:sp>
                <p:nvSpPr>
                  <p:cNvPr id="602"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03"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604"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605"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606" name="Group 81"/>
                <p:cNvGrpSpPr/>
                <p:nvPr/>
              </p:nvGrpSpPr>
              <p:grpSpPr>
                <a:xfrm>
                  <a:off x="7552800" y="-45000"/>
                  <a:ext cx="660960" cy="824040"/>
                  <a:chOff x="7552800" y="-45000"/>
                  <a:chExt cx="660960" cy="824040"/>
                </a:xfrm>
              </p:grpSpPr>
              <p:sp>
                <p:nvSpPr>
                  <p:cNvPr id="607"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08"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609" name="Group 84"/>
                <p:cNvGrpSpPr/>
                <p:nvPr/>
              </p:nvGrpSpPr>
              <p:grpSpPr>
                <a:xfrm>
                  <a:off x="7488000" y="-30600"/>
                  <a:ext cx="1021680" cy="802440"/>
                  <a:chOff x="7488000" y="-30600"/>
                  <a:chExt cx="1021680" cy="802440"/>
                </a:xfrm>
              </p:grpSpPr>
              <p:sp>
                <p:nvSpPr>
                  <p:cNvPr id="610"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11"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612" name="Group 87"/>
                <p:cNvGrpSpPr/>
                <p:nvPr/>
              </p:nvGrpSpPr>
              <p:grpSpPr>
                <a:xfrm>
                  <a:off x="7675200" y="-5400"/>
                  <a:ext cx="226800" cy="750240"/>
                  <a:chOff x="7675200" y="-5400"/>
                  <a:chExt cx="226800" cy="750240"/>
                </a:xfrm>
              </p:grpSpPr>
              <p:sp>
                <p:nvSpPr>
                  <p:cNvPr id="613"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14"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615" name="Group 90"/>
                <p:cNvGrpSpPr/>
                <p:nvPr/>
              </p:nvGrpSpPr>
              <p:grpSpPr>
                <a:xfrm>
                  <a:off x="6611040" y="936000"/>
                  <a:ext cx="1239840" cy="1312920"/>
                  <a:chOff x="6611040" y="936000"/>
                  <a:chExt cx="1239840" cy="1312920"/>
                </a:xfrm>
              </p:grpSpPr>
              <p:sp>
                <p:nvSpPr>
                  <p:cNvPr id="616"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617"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618" name="Group 93"/>
                <p:cNvGrpSpPr/>
                <p:nvPr/>
              </p:nvGrpSpPr>
              <p:grpSpPr>
                <a:xfrm>
                  <a:off x="6946200" y="962280"/>
                  <a:ext cx="824040" cy="1316520"/>
                  <a:chOff x="6946200" y="962280"/>
                  <a:chExt cx="824040" cy="1316520"/>
                </a:xfrm>
              </p:grpSpPr>
              <p:sp>
                <p:nvSpPr>
                  <p:cNvPr id="619"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620"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621" name="Group 96"/>
                <p:cNvGrpSpPr/>
                <p:nvPr/>
              </p:nvGrpSpPr>
              <p:grpSpPr>
                <a:xfrm>
                  <a:off x="7274160" y="987480"/>
                  <a:ext cx="470880" cy="1253160"/>
                  <a:chOff x="7274160" y="987480"/>
                  <a:chExt cx="470880" cy="1253160"/>
                </a:xfrm>
              </p:grpSpPr>
              <p:sp>
                <p:nvSpPr>
                  <p:cNvPr id="622"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623"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624" name="Group 99"/>
                <p:cNvGrpSpPr/>
                <p:nvPr/>
              </p:nvGrpSpPr>
              <p:grpSpPr>
                <a:xfrm>
                  <a:off x="7558920" y="920520"/>
                  <a:ext cx="1287360" cy="1290240"/>
                  <a:chOff x="7558920" y="920520"/>
                  <a:chExt cx="1287360" cy="1290240"/>
                </a:xfrm>
              </p:grpSpPr>
              <p:sp>
                <p:nvSpPr>
                  <p:cNvPr id="625"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26"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627" name="Group 102"/>
                <p:cNvGrpSpPr/>
                <p:nvPr/>
              </p:nvGrpSpPr>
              <p:grpSpPr>
                <a:xfrm>
                  <a:off x="7600680" y="946800"/>
                  <a:ext cx="1000800" cy="1329480"/>
                  <a:chOff x="7600680" y="946800"/>
                  <a:chExt cx="1000800" cy="1329480"/>
                </a:xfrm>
              </p:grpSpPr>
              <p:sp>
                <p:nvSpPr>
                  <p:cNvPr id="628"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29"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630" name="Group 105"/>
                <p:cNvGrpSpPr/>
                <p:nvPr/>
              </p:nvGrpSpPr>
              <p:grpSpPr>
                <a:xfrm>
                  <a:off x="7626600" y="993240"/>
                  <a:ext cx="700560" cy="1288800"/>
                  <a:chOff x="7626600" y="993240"/>
                  <a:chExt cx="700560" cy="1288800"/>
                </a:xfrm>
              </p:grpSpPr>
              <p:sp>
                <p:nvSpPr>
                  <p:cNvPr id="631"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32"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633" name="Group 108"/>
                <p:cNvGrpSpPr/>
                <p:nvPr/>
              </p:nvGrpSpPr>
              <p:grpSpPr>
                <a:xfrm>
                  <a:off x="7682400" y="1048680"/>
                  <a:ext cx="366840" cy="1177200"/>
                  <a:chOff x="7682400" y="1048680"/>
                  <a:chExt cx="366840" cy="1177200"/>
                </a:xfrm>
              </p:grpSpPr>
              <p:sp>
                <p:nvSpPr>
                  <p:cNvPr id="634"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35"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636" name="Group 111"/>
                <p:cNvGrpSpPr/>
                <p:nvPr/>
              </p:nvGrpSpPr>
              <p:grpSpPr>
                <a:xfrm>
                  <a:off x="7480440" y="1072080"/>
                  <a:ext cx="333360" cy="1141200"/>
                  <a:chOff x="7480440" y="1072080"/>
                  <a:chExt cx="333360" cy="1141200"/>
                </a:xfrm>
              </p:grpSpPr>
              <p:sp>
                <p:nvSpPr>
                  <p:cNvPr id="637"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638"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639"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640"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641"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642"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643"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644"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645"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646"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647"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648"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649"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650"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651"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652"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653"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654"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655"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656"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657"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658"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659"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660"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661"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662"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663"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664"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665"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80555BDF-EB6A-4D3B-AFF4-62EF8EBD726B}"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702" name="Group 1"/>
          <p:cNvGrpSpPr/>
          <p:nvPr/>
        </p:nvGrpSpPr>
        <p:grpSpPr>
          <a:xfrm>
            <a:off x="6219720" y="-56520"/>
            <a:ext cx="2968200" cy="3307320"/>
            <a:chOff x="6219720" y="-56520"/>
            <a:chExt cx="2968200" cy="3307320"/>
          </a:xfrm>
        </p:grpSpPr>
        <p:grpSp>
          <p:nvGrpSpPr>
            <p:cNvPr id="703" name="Group 2"/>
            <p:cNvGrpSpPr/>
            <p:nvPr/>
          </p:nvGrpSpPr>
          <p:grpSpPr>
            <a:xfrm>
              <a:off x="7567560" y="2498760"/>
              <a:ext cx="1003320" cy="752040"/>
              <a:chOff x="7567560" y="2498760"/>
              <a:chExt cx="1003320" cy="752040"/>
            </a:xfrm>
          </p:grpSpPr>
          <p:sp>
            <p:nvSpPr>
              <p:cNvPr id="704"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705"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706" name="Group 5"/>
            <p:cNvGrpSpPr/>
            <p:nvPr/>
          </p:nvGrpSpPr>
          <p:grpSpPr>
            <a:xfrm>
              <a:off x="7797960" y="1441800"/>
              <a:ext cx="1003320" cy="752040"/>
              <a:chOff x="7797960" y="1441800"/>
              <a:chExt cx="1003320" cy="752040"/>
            </a:xfrm>
          </p:grpSpPr>
          <p:sp>
            <p:nvSpPr>
              <p:cNvPr id="707"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708"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709" name="Group 8"/>
            <p:cNvGrpSpPr/>
            <p:nvPr/>
          </p:nvGrpSpPr>
          <p:grpSpPr>
            <a:xfrm>
              <a:off x="6329520" y="0"/>
              <a:ext cx="1003320" cy="751680"/>
              <a:chOff x="6329520" y="0"/>
              <a:chExt cx="1003320" cy="751680"/>
            </a:xfrm>
          </p:grpSpPr>
          <p:sp>
            <p:nvSpPr>
              <p:cNvPr id="710"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711"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712" name="Group 11"/>
            <p:cNvGrpSpPr/>
            <p:nvPr/>
          </p:nvGrpSpPr>
          <p:grpSpPr>
            <a:xfrm>
              <a:off x="6219720" y="-56520"/>
              <a:ext cx="2968200" cy="2338560"/>
              <a:chOff x="6219720" y="-56520"/>
              <a:chExt cx="2968200" cy="2338560"/>
            </a:xfrm>
          </p:grpSpPr>
          <p:grpSp>
            <p:nvGrpSpPr>
              <p:cNvPr id="713" name="Group 12"/>
              <p:cNvGrpSpPr/>
              <p:nvPr/>
            </p:nvGrpSpPr>
            <p:grpSpPr>
              <a:xfrm>
                <a:off x="6991200" y="402840"/>
                <a:ext cx="1497240" cy="1102680"/>
                <a:chOff x="6991200" y="402840"/>
                <a:chExt cx="1497240" cy="1102680"/>
              </a:xfrm>
            </p:grpSpPr>
            <p:sp>
              <p:nvSpPr>
                <p:cNvPr id="714"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715"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716" name="Group 15"/>
              <p:cNvGrpSpPr/>
              <p:nvPr/>
            </p:nvGrpSpPr>
            <p:grpSpPr>
              <a:xfrm>
                <a:off x="6219720" y="-56520"/>
                <a:ext cx="2968200" cy="2338560"/>
                <a:chOff x="6219720" y="-56520"/>
                <a:chExt cx="2968200" cy="2338560"/>
              </a:xfrm>
            </p:grpSpPr>
            <p:grpSp>
              <p:nvGrpSpPr>
                <p:cNvPr id="717" name="Group 16"/>
                <p:cNvGrpSpPr/>
                <p:nvPr/>
              </p:nvGrpSpPr>
              <p:grpSpPr>
                <a:xfrm>
                  <a:off x="7575480" y="872280"/>
                  <a:ext cx="1419480" cy="1183320"/>
                  <a:chOff x="7575480" y="872280"/>
                  <a:chExt cx="1419480" cy="1183320"/>
                </a:xfrm>
              </p:grpSpPr>
              <p:sp>
                <p:nvSpPr>
                  <p:cNvPr id="718"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19"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720" name="Group 19"/>
                <p:cNvGrpSpPr/>
                <p:nvPr/>
              </p:nvGrpSpPr>
              <p:grpSpPr>
                <a:xfrm>
                  <a:off x="7851960" y="527760"/>
                  <a:ext cx="1335960" cy="1395720"/>
                  <a:chOff x="7851960" y="527760"/>
                  <a:chExt cx="1335960" cy="1395720"/>
                </a:xfrm>
              </p:grpSpPr>
              <p:sp>
                <p:nvSpPr>
                  <p:cNvPr id="721"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22"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23" name="Group 22"/>
                <p:cNvGrpSpPr/>
                <p:nvPr/>
              </p:nvGrpSpPr>
              <p:grpSpPr>
                <a:xfrm>
                  <a:off x="7835400" y="547920"/>
                  <a:ext cx="1348200" cy="1097640"/>
                  <a:chOff x="7835400" y="547920"/>
                  <a:chExt cx="1348200" cy="1097640"/>
                </a:xfrm>
              </p:grpSpPr>
              <p:sp>
                <p:nvSpPr>
                  <p:cNvPr id="724"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25"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26" name="Group 25"/>
                <p:cNvGrpSpPr/>
                <p:nvPr/>
              </p:nvGrpSpPr>
              <p:grpSpPr>
                <a:xfrm>
                  <a:off x="7822080" y="563760"/>
                  <a:ext cx="1363680" cy="860760"/>
                  <a:chOff x="7822080" y="563760"/>
                  <a:chExt cx="1363680" cy="860760"/>
                </a:xfrm>
              </p:grpSpPr>
              <p:sp>
                <p:nvSpPr>
                  <p:cNvPr id="727"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28"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29" name="Group 28"/>
                <p:cNvGrpSpPr/>
                <p:nvPr/>
              </p:nvGrpSpPr>
              <p:grpSpPr>
                <a:xfrm>
                  <a:off x="7841520" y="601200"/>
                  <a:ext cx="1251360" cy="498240"/>
                  <a:chOff x="7841520" y="601200"/>
                  <a:chExt cx="1251360" cy="498240"/>
                </a:xfrm>
              </p:grpSpPr>
              <p:sp>
                <p:nvSpPr>
                  <p:cNvPr id="730"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31"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32" name="Group 31"/>
                <p:cNvGrpSpPr/>
                <p:nvPr/>
              </p:nvGrpSpPr>
              <p:grpSpPr>
                <a:xfrm>
                  <a:off x="7870680" y="625680"/>
                  <a:ext cx="1109160" cy="195480"/>
                  <a:chOff x="7870680" y="625680"/>
                  <a:chExt cx="1109160" cy="195480"/>
                </a:xfrm>
              </p:grpSpPr>
              <p:sp>
                <p:nvSpPr>
                  <p:cNvPr id="733"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34"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35" name="Group 34"/>
                <p:cNvGrpSpPr/>
                <p:nvPr/>
              </p:nvGrpSpPr>
              <p:grpSpPr>
                <a:xfrm>
                  <a:off x="7835760" y="380160"/>
                  <a:ext cx="1018080" cy="438120"/>
                  <a:chOff x="7835760" y="380160"/>
                  <a:chExt cx="1018080" cy="438120"/>
                </a:xfrm>
              </p:grpSpPr>
              <p:sp>
                <p:nvSpPr>
                  <p:cNvPr id="736"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37"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38" name="Group 37"/>
                <p:cNvGrpSpPr/>
                <p:nvPr/>
              </p:nvGrpSpPr>
              <p:grpSpPr>
                <a:xfrm>
                  <a:off x="6439680" y="934200"/>
                  <a:ext cx="1418760" cy="1185840"/>
                  <a:chOff x="6439680" y="934200"/>
                  <a:chExt cx="1418760" cy="1185840"/>
                </a:xfrm>
              </p:grpSpPr>
              <p:sp>
                <p:nvSpPr>
                  <p:cNvPr id="739"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40"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741" name="Group 40"/>
                <p:cNvGrpSpPr/>
                <p:nvPr/>
              </p:nvGrpSpPr>
              <p:grpSpPr>
                <a:xfrm>
                  <a:off x="6219720" y="618480"/>
                  <a:ext cx="1343160" cy="1395000"/>
                  <a:chOff x="6219720" y="618480"/>
                  <a:chExt cx="1343160" cy="1395000"/>
                </a:xfrm>
              </p:grpSpPr>
              <p:sp>
                <p:nvSpPr>
                  <p:cNvPr id="742"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43"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744" name="Group 43"/>
                <p:cNvGrpSpPr/>
                <p:nvPr/>
              </p:nvGrpSpPr>
              <p:grpSpPr>
                <a:xfrm>
                  <a:off x="6225120" y="640080"/>
                  <a:ext cx="1346760" cy="1098000"/>
                  <a:chOff x="6225120" y="640080"/>
                  <a:chExt cx="1346760" cy="1098000"/>
                </a:xfrm>
              </p:grpSpPr>
              <p:sp>
                <p:nvSpPr>
                  <p:cNvPr id="745"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46"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47" name="Group 46"/>
                <p:cNvGrpSpPr/>
                <p:nvPr/>
              </p:nvGrpSpPr>
              <p:grpSpPr>
                <a:xfrm>
                  <a:off x="6220800" y="655560"/>
                  <a:ext cx="1361880" cy="858960"/>
                  <a:chOff x="6220800" y="655560"/>
                  <a:chExt cx="1361880" cy="858960"/>
                </a:xfrm>
              </p:grpSpPr>
              <p:sp>
                <p:nvSpPr>
                  <p:cNvPr id="748"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49"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50" name="Group 49"/>
                <p:cNvGrpSpPr/>
                <p:nvPr/>
              </p:nvGrpSpPr>
              <p:grpSpPr>
                <a:xfrm>
                  <a:off x="6313680" y="692640"/>
                  <a:ext cx="1250640" cy="497160"/>
                  <a:chOff x="6313680" y="692640"/>
                  <a:chExt cx="1250640" cy="497160"/>
                </a:xfrm>
              </p:grpSpPr>
              <p:sp>
                <p:nvSpPr>
                  <p:cNvPr id="751"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52"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53" name="Group 52"/>
                <p:cNvGrpSpPr/>
                <p:nvPr/>
              </p:nvGrpSpPr>
              <p:grpSpPr>
                <a:xfrm>
                  <a:off x="6432480" y="714600"/>
                  <a:ext cx="1103400" cy="192240"/>
                  <a:chOff x="6432480" y="714600"/>
                  <a:chExt cx="1103400" cy="192240"/>
                </a:xfrm>
              </p:grpSpPr>
              <p:sp>
                <p:nvSpPr>
                  <p:cNvPr id="754"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55"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56" name="Group 55"/>
                <p:cNvGrpSpPr/>
                <p:nvPr/>
              </p:nvGrpSpPr>
              <p:grpSpPr>
                <a:xfrm>
                  <a:off x="6559560" y="470880"/>
                  <a:ext cx="1016280" cy="437400"/>
                  <a:chOff x="6559560" y="470880"/>
                  <a:chExt cx="1016280" cy="437400"/>
                </a:xfrm>
              </p:grpSpPr>
              <p:sp>
                <p:nvSpPr>
                  <p:cNvPr id="757"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58"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59" name="Group 58"/>
                <p:cNvGrpSpPr/>
                <p:nvPr/>
              </p:nvGrpSpPr>
              <p:grpSpPr>
                <a:xfrm>
                  <a:off x="6593760" y="337320"/>
                  <a:ext cx="1019880" cy="611640"/>
                  <a:chOff x="6593760" y="337320"/>
                  <a:chExt cx="1019880" cy="611640"/>
                </a:xfrm>
              </p:grpSpPr>
              <p:sp>
                <p:nvSpPr>
                  <p:cNvPr id="760"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61"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62" name="Group 61"/>
                <p:cNvGrpSpPr/>
                <p:nvPr/>
              </p:nvGrpSpPr>
              <p:grpSpPr>
                <a:xfrm>
                  <a:off x="6703200" y="151560"/>
                  <a:ext cx="939600" cy="856080"/>
                  <a:chOff x="6703200" y="151560"/>
                  <a:chExt cx="939600" cy="856080"/>
                </a:xfrm>
              </p:grpSpPr>
              <p:sp>
                <p:nvSpPr>
                  <p:cNvPr id="763"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64"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65" name="Group 64"/>
                <p:cNvGrpSpPr/>
                <p:nvPr/>
              </p:nvGrpSpPr>
              <p:grpSpPr>
                <a:xfrm>
                  <a:off x="6807960" y="-15120"/>
                  <a:ext cx="857520" cy="1018800"/>
                  <a:chOff x="6807960" y="-15120"/>
                  <a:chExt cx="857520" cy="1018800"/>
                </a:xfrm>
              </p:grpSpPr>
              <p:sp>
                <p:nvSpPr>
                  <p:cNvPr id="766"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67"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68" name="Group 67"/>
                <p:cNvGrpSpPr/>
                <p:nvPr/>
              </p:nvGrpSpPr>
              <p:grpSpPr>
                <a:xfrm>
                  <a:off x="7045200" y="-30240"/>
                  <a:ext cx="810360" cy="827640"/>
                  <a:chOff x="7045200" y="-30240"/>
                  <a:chExt cx="810360" cy="827640"/>
                </a:xfrm>
              </p:grpSpPr>
              <p:sp>
                <p:nvSpPr>
                  <p:cNvPr id="769"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70"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71" name="Group 70"/>
                <p:cNvGrpSpPr/>
                <p:nvPr/>
              </p:nvGrpSpPr>
              <p:grpSpPr>
                <a:xfrm>
                  <a:off x="7236360" y="-56520"/>
                  <a:ext cx="603720" cy="849960"/>
                  <a:chOff x="7236360" y="-56520"/>
                  <a:chExt cx="603720" cy="849960"/>
                </a:xfrm>
              </p:grpSpPr>
              <p:sp>
                <p:nvSpPr>
                  <p:cNvPr id="772"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73"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774" name="Group 73"/>
                <p:cNvGrpSpPr/>
                <p:nvPr/>
              </p:nvGrpSpPr>
              <p:grpSpPr>
                <a:xfrm>
                  <a:off x="7783920" y="217800"/>
                  <a:ext cx="1009440" cy="627840"/>
                  <a:chOff x="7783920" y="217800"/>
                  <a:chExt cx="1009440" cy="627840"/>
                </a:xfrm>
              </p:grpSpPr>
              <p:sp>
                <p:nvSpPr>
                  <p:cNvPr id="775"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76"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77" name="Group 76"/>
                <p:cNvGrpSpPr/>
                <p:nvPr/>
              </p:nvGrpSpPr>
              <p:grpSpPr>
                <a:xfrm>
                  <a:off x="7738200" y="68040"/>
                  <a:ext cx="963000" cy="823680"/>
                  <a:chOff x="7738200" y="68040"/>
                  <a:chExt cx="963000" cy="823680"/>
                </a:xfrm>
              </p:grpSpPr>
              <p:sp>
                <p:nvSpPr>
                  <p:cNvPr id="778"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79"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780"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81"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782" name="Group 81"/>
                <p:cNvGrpSpPr/>
                <p:nvPr/>
              </p:nvGrpSpPr>
              <p:grpSpPr>
                <a:xfrm>
                  <a:off x="7552800" y="-45000"/>
                  <a:ext cx="660960" cy="824040"/>
                  <a:chOff x="7552800" y="-45000"/>
                  <a:chExt cx="660960" cy="824040"/>
                </a:xfrm>
              </p:grpSpPr>
              <p:sp>
                <p:nvSpPr>
                  <p:cNvPr id="783"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84"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85" name="Group 84"/>
                <p:cNvGrpSpPr/>
                <p:nvPr/>
              </p:nvGrpSpPr>
              <p:grpSpPr>
                <a:xfrm>
                  <a:off x="7488000" y="-30600"/>
                  <a:ext cx="1021680" cy="802440"/>
                  <a:chOff x="7488000" y="-30600"/>
                  <a:chExt cx="1021680" cy="802440"/>
                </a:xfrm>
              </p:grpSpPr>
              <p:sp>
                <p:nvSpPr>
                  <p:cNvPr id="786"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87"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88" name="Group 87"/>
                <p:cNvGrpSpPr/>
                <p:nvPr/>
              </p:nvGrpSpPr>
              <p:grpSpPr>
                <a:xfrm>
                  <a:off x="7675200" y="-5400"/>
                  <a:ext cx="226800" cy="750240"/>
                  <a:chOff x="7675200" y="-5400"/>
                  <a:chExt cx="226800" cy="750240"/>
                </a:xfrm>
              </p:grpSpPr>
              <p:sp>
                <p:nvSpPr>
                  <p:cNvPr id="789"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90"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791" name="Group 90"/>
                <p:cNvGrpSpPr/>
                <p:nvPr/>
              </p:nvGrpSpPr>
              <p:grpSpPr>
                <a:xfrm>
                  <a:off x="6611040" y="936000"/>
                  <a:ext cx="1239840" cy="1312920"/>
                  <a:chOff x="6611040" y="936000"/>
                  <a:chExt cx="1239840" cy="1312920"/>
                </a:xfrm>
              </p:grpSpPr>
              <p:sp>
                <p:nvSpPr>
                  <p:cNvPr id="792"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93"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794" name="Group 93"/>
                <p:cNvGrpSpPr/>
                <p:nvPr/>
              </p:nvGrpSpPr>
              <p:grpSpPr>
                <a:xfrm>
                  <a:off x="6946200" y="962280"/>
                  <a:ext cx="824040" cy="1316520"/>
                  <a:chOff x="6946200" y="962280"/>
                  <a:chExt cx="824040" cy="1316520"/>
                </a:xfrm>
              </p:grpSpPr>
              <p:sp>
                <p:nvSpPr>
                  <p:cNvPr id="795"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96"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797" name="Group 96"/>
                <p:cNvGrpSpPr/>
                <p:nvPr/>
              </p:nvGrpSpPr>
              <p:grpSpPr>
                <a:xfrm>
                  <a:off x="7274160" y="987480"/>
                  <a:ext cx="470880" cy="1253160"/>
                  <a:chOff x="7274160" y="987480"/>
                  <a:chExt cx="470880" cy="1253160"/>
                </a:xfrm>
              </p:grpSpPr>
              <p:sp>
                <p:nvSpPr>
                  <p:cNvPr id="798"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99"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800" name="Group 99"/>
                <p:cNvGrpSpPr/>
                <p:nvPr/>
              </p:nvGrpSpPr>
              <p:grpSpPr>
                <a:xfrm>
                  <a:off x="7558920" y="920520"/>
                  <a:ext cx="1287360" cy="1290240"/>
                  <a:chOff x="7558920" y="920520"/>
                  <a:chExt cx="1287360" cy="1290240"/>
                </a:xfrm>
              </p:grpSpPr>
              <p:sp>
                <p:nvSpPr>
                  <p:cNvPr id="801"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02"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803" name="Group 102"/>
                <p:cNvGrpSpPr/>
                <p:nvPr/>
              </p:nvGrpSpPr>
              <p:grpSpPr>
                <a:xfrm>
                  <a:off x="7600680" y="946800"/>
                  <a:ext cx="1000800" cy="1329480"/>
                  <a:chOff x="7600680" y="946800"/>
                  <a:chExt cx="1000800" cy="1329480"/>
                </a:xfrm>
              </p:grpSpPr>
              <p:sp>
                <p:nvSpPr>
                  <p:cNvPr id="804"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05"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806" name="Group 105"/>
                <p:cNvGrpSpPr/>
                <p:nvPr/>
              </p:nvGrpSpPr>
              <p:grpSpPr>
                <a:xfrm>
                  <a:off x="7626600" y="993240"/>
                  <a:ext cx="700560" cy="1288800"/>
                  <a:chOff x="7626600" y="993240"/>
                  <a:chExt cx="700560" cy="1288800"/>
                </a:xfrm>
              </p:grpSpPr>
              <p:sp>
                <p:nvSpPr>
                  <p:cNvPr id="807"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08"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809" name="Group 108"/>
                <p:cNvGrpSpPr/>
                <p:nvPr/>
              </p:nvGrpSpPr>
              <p:grpSpPr>
                <a:xfrm>
                  <a:off x="7682400" y="1048680"/>
                  <a:ext cx="366840" cy="1177200"/>
                  <a:chOff x="7682400" y="1048680"/>
                  <a:chExt cx="366840" cy="1177200"/>
                </a:xfrm>
              </p:grpSpPr>
              <p:sp>
                <p:nvSpPr>
                  <p:cNvPr id="810"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11"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812" name="Group 111"/>
                <p:cNvGrpSpPr/>
                <p:nvPr/>
              </p:nvGrpSpPr>
              <p:grpSpPr>
                <a:xfrm>
                  <a:off x="7480440" y="1072080"/>
                  <a:ext cx="333360" cy="1141200"/>
                  <a:chOff x="7480440" y="1072080"/>
                  <a:chExt cx="333360" cy="1141200"/>
                </a:xfrm>
              </p:grpSpPr>
              <p:sp>
                <p:nvSpPr>
                  <p:cNvPr id="813"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814"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815"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816"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817"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818"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819"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820"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821"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822"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823"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824"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825"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826"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827"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828"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829"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830"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831"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832"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833"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834"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835"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836"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837"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838"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839"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840"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841"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F0D81B4B-0811-4293-A961-D9F05A9D5E31}"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878" name="Group 1"/>
          <p:cNvGrpSpPr/>
          <p:nvPr/>
        </p:nvGrpSpPr>
        <p:grpSpPr>
          <a:xfrm>
            <a:off x="6219720" y="-56520"/>
            <a:ext cx="2968200" cy="3307320"/>
            <a:chOff x="6219720" y="-56520"/>
            <a:chExt cx="2968200" cy="3307320"/>
          </a:xfrm>
        </p:grpSpPr>
        <p:grpSp>
          <p:nvGrpSpPr>
            <p:cNvPr id="879" name="Group 2"/>
            <p:cNvGrpSpPr/>
            <p:nvPr/>
          </p:nvGrpSpPr>
          <p:grpSpPr>
            <a:xfrm>
              <a:off x="7567560" y="2498760"/>
              <a:ext cx="1003320" cy="752040"/>
              <a:chOff x="7567560" y="2498760"/>
              <a:chExt cx="1003320" cy="752040"/>
            </a:xfrm>
          </p:grpSpPr>
          <p:sp>
            <p:nvSpPr>
              <p:cNvPr id="880"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881"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882" name="Group 5"/>
            <p:cNvGrpSpPr/>
            <p:nvPr/>
          </p:nvGrpSpPr>
          <p:grpSpPr>
            <a:xfrm>
              <a:off x="7797960" y="1441800"/>
              <a:ext cx="1003320" cy="752040"/>
              <a:chOff x="7797960" y="1441800"/>
              <a:chExt cx="1003320" cy="752040"/>
            </a:xfrm>
          </p:grpSpPr>
          <p:sp>
            <p:nvSpPr>
              <p:cNvPr id="883"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884"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885" name="Group 8"/>
            <p:cNvGrpSpPr/>
            <p:nvPr/>
          </p:nvGrpSpPr>
          <p:grpSpPr>
            <a:xfrm>
              <a:off x="6329520" y="0"/>
              <a:ext cx="1003320" cy="751680"/>
              <a:chOff x="6329520" y="0"/>
              <a:chExt cx="1003320" cy="751680"/>
            </a:xfrm>
          </p:grpSpPr>
          <p:sp>
            <p:nvSpPr>
              <p:cNvPr id="886"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887"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888" name="Group 11"/>
            <p:cNvGrpSpPr/>
            <p:nvPr/>
          </p:nvGrpSpPr>
          <p:grpSpPr>
            <a:xfrm>
              <a:off x="6219720" y="-56520"/>
              <a:ext cx="2968200" cy="2338560"/>
              <a:chOff x="6219720" y="-56520"/>
              <a:chExt cx="2968200" cy="2338560"/>
            </a:xfrm>
          </p:grpSpPr>
          <p:grpSp>
            <p:nvGrpSpPr>
              <p:cNvPr id="889" name="Group 12"/>
              <p:cNvGrpSpPr/>
              <p:nvPr/>
            </p:nvGrpSpPr>
            <p:grpSpPr>
              <a:xfrm>
                <a:off x="6991200" y="402840"/>
                <a:ext cx="1497240" cy="1102680"/>
                <a:chOff x="6991200" y="402840"/>
                <a:chExt cx="1497240" cy="1102680"/>
              </a:xfrm>
            </p:grpSpPr>
            <p:sp>
              <p:nvSpPr>
                <p:cNvPr id="890"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891"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892" name="Group 15"/>
              <p:cNvGrpSpPr/>
              <p:nvPr/>
            </p:nvGrpSpPr>
            <p:grpSpPr>
              <a:xfrm>
                <a:off x="6219720" y="-56520"/>
                <a:ext cx="2968200" cy="2338560"/>
                <a:chOff x="6219720" y="-56520"/>
                <a:chExt cx="2968200" cy="2338560"/>
              </a:xfrm>
            </p:grpSpPr>
            <p:grpSp>
              <p:nvGrpSpPr>
                <p:cNvPr id="893" name="Group 16"/>
                <p:cNvGrpSpPr/>
                <p:nvPr/>
              </p:nvGrpSpPr>
              <p:grpSpPr>
                <a:xfrm>
                  <a:off x="7575480" y="872280"/>
                  <a:ext cx="1419480" cy="1183320"/>
                  <a:chOff x="7575480" y="872280"/>
                  <a:chExt cx="1419480" cy="1183320"/>
                </a:xfrm>
              </p:grpSpPr>
              <p:sp>
                <p:nvSpPr>
                  <p:cNvPr id="894"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95"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896" name="Group 19"/>
                <p:cNvGrpSpPr/>
                <p:nvPr/>
              </p:nvGrpSpPr>
              <p:grpSpPr>
                <a:xfrm>
                  <a:off x="7851960" y="527760"/>
                  <a:ext cx="1335960" cy="1395720"/>
                  <a:chOff x="7851960" y="527760"/>
                  <a:chExt cx="1335960" cy="1395720"/>
                </a:xfrm>
              </p:grpSpPr>
              <p:sp>
                <p:nvSpPr>
                  <p:cNvPr id="897"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898"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899" name="Group 22"/>
                <p:cNvGrpSpPr/>
                <p:nvPr/>
              </p:nvGrpSpPr>
              <p:grpSpPr>
                <a:xfrm>
                  <a:off x="7835400" y="547920"/>
                  <a:ext cx="1348200" cy="1097640"/>
                  <a:chOff x="7835400" y="547920"/>
                  <a:chExt cx="1348200" cy="1097640"/>
                </a:xfrm>
              </p:grpSpPr>
              <p:sp>
                <p:nvSpPr>
                  <p:cNvPr id="900"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01"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02" name="Group 25"/>
                <p:cNvGrpSpPr/>
                <p:nvPr/>
              </p:nvGrpSpPr>
              <p:grpSpPr>
                <a:xfrm>
                  <a:off x="7822080" y="563760"/>
                  <a:ext cx="1363680" cy="860760"/>
                  <a:chOff x="7822080" y="563760"/>
                  <a:chExt cx="1363680" cy="860760"/>
                </a:xfrm>
              </p:grpSpPr>
              <p:sp>
                <p:nvSpPr>
                  <p:cNvPr id="903"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04"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05" name="Group 28"/>
                <p:cNvGrpSpPr/>
                <p:nvPr/>
              </p:nvGrpSpPr>
              <p:grpSpPr>
                <a:xfrm>
                  <a:off x="7841520" y="601200"/>
                  <a:ext cx="1251360" cy="498240"/>
                  <a:chOff x="7841520" y="601200"/>
                  <a:chExt cx="1251360" cy="498240"/>
                </a:xfrm>
              </p:grpSpPr>
              <p:sp>
                <p:nvSpPr>
                  <p:cNvPr id="906"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07"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08" name="Group 31"/>
                <p:cNvGrpSpPr/>
                <p:nvPr/>
              </p:nvGrpSpPr>
              <p:grpSpPr>
                <a:xfrm>
                  <a:off x="7870680" y="625680"/>
                  <a:ext cx="1109160" cy="195480"/>
                  <a:chOff x="7870680" y="625680"/>
                  <a:chExt cx="1109160" cy="195480"/>
                </a:xfrm>
              </p:grpSpPr>
              <p:sp>
                <p:nvSpPr>
                  <p:cNvPr id="909"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10"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11" name="Group 34"/>
                <p:cNvGrpSpPr/>
                <p:nvPr/>
              </p:nvGrpSpPr>
              <p:grpSpPr>
                <a:xfrm>
                  <a:off x="7835760" y="380160"/>
                  <a:ext cx="1018080" cy="438120"/>
                  <a:chOff x="7835760" y="380160"/>
                  <a:chExt cx="1018080" cy="438120"/>
                </a:xfrm>
              </p:grpSpPr>
              <p:sp>
                <p:nvSpPr>
                  <p:cNvPr id="912"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13"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14" name="Group 37"/>
                <p:cNvGrpSpPr/>
                <p:nvPr/>
              </p:nvGrpSpPr>
              <p:grpSpPr>
                <a:xfrm>
                  <a:off x="6439680" y="934200"/>
                  <a:ext cx="1418760" cy="1185840"/>
                  <a:chOff x="6439680" y="934200"/>
                  <a:chExt cx="1418760" cy="1185840"/>
                </a:xfrm>
              </p:grpSpPr>
              <p:sp>
                <p:nvSpPr>
                  <p:cNvPr id="915"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16"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17" name="Group 40"/>
                <p:cNvGrpSpPr/>
                <p:nvPr/>
              </p:nvGrpSpPr>
              <p:grpSpPr>
                <a:xfrm>
                  <a:off x="6219720" y="618480"/>
                  <a:ext cx="1343160" cy="1395000"/>
                  <a:chOff x="6219720" y="618480"/>
                  <a:chExt cx="1343160" cy="1395000"/>
                </a:xfrm>
              </p:grpSpPr>
              <p:sp>
                <p:nvSpPr>
                  <p:cNvPr id="918"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19"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20" name="Group 43"/>
                <p:cNvGrpSpPr/>
                <p:nvPr/>
              </p:nvGrpSpPr>
              <p:grpSpPr>
                <a:xfrm>
                  <a:off x="6225120" y="640080"/>
                  <a:ext cx="1346760" cy="1098000"/>
                  <a:chOff x="6225120" y="640080"/>
                  <a:chExt cx="1346760" cy="1098000"/>
                </a:xfrm>
              </p:grpSpPr>
              <p:sp>
                <p:nvSpPr>
                  <p:cNvPr id="921"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22"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23" name="Group 46"/>
                <p:cNvGrpSpPr/>
                <p:nvPr/>
              </p:nvGrpSpPr>
              <p:grpSpPr>
                <a:xfrm>
                  <a:off x="6220800" y="655560"/>
                  <a:ext cx="1361880" cy="858960"/>
                  <a:chOff x="6220800" y="655560"/>
                  <a:chExt cx="1361880" cy="858960"/>
                </a:xfrm>
              </p:grpSpPr>
              <p:sp>
                <p:nvSpPr>
                  <p:cNvPr id="924"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25"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26" name="Group 49"/>
                <p:cNvGrpSpPr/>
                <p:nvPr/>
              </p:nvGrpSpPr>
              <p:grpSpPr>
                <a:xfrm>
                  <a:off x="6313680" y="692640"/>
                  <a:ext cx="1250640" cy="497160"/>
                  <a:chOff x="6313680" y="692640"/>
                  <a:chExt cx="1250640" cy="497160"/>
                </a:xfrm>
              </p:grpSpPr>
              <p:sp>
                <p:nvSpPr>
                  <p:cNvPr id="927"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28"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29" name="Group 52"/>
                <p:cNvGrpSpPr/>
                <p:nvPr/>
              </p:nvGrpSpPr>
              <p:grpSpPr>
                <a:xfrm>
                  <a:off x="6432480" y="714600"/>
                  <a:ext cx="1103400" cy="192240"/>
                  <a:chOff x="6432480" y="714600"/>
                  <a:chExt cx="1103400" cy="192240"/>
                </a:xfrm>
              </p:grpSpPr>
              <p:sp>
                <p:nvSpPr>
                  <p:cNvPr id="930"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31"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32" name="Group 55"/>
                <p:cNvGrpSpPr/>
                <p:nvPr/>
              </p:nvGrpSpPr>
              <p:grpSpPr>
                <a:xfrm>
                  <a:off x="6559560" y="470880"/>
                  <a:ext cx="1016280" cy="437400"/>
                  <a:chOff x="6559560" y="470880"/>
                  <a:chExt cx="1016280" cy="437400"/>
                </a:xfrm>
              </p:grpSpPr>
              <p:sp>
                <p:nvSpPr>
                  <p:cNvPr id="933"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34"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35" name="Group 58"/>
                <p:cNvGrpSpPr/>
                <p:nvPr/>
              </p:nvGrpSpPr>
              <p:grpSpPr>
                <a:xfrm>
                  <a:off x="6593760" y="337320"/>
                  <a:ext cx="1019880" cy="611640"/>
                  <a:chOff x="6593760" y="337320"/>
                  <a:chExt cx="1019880" cy="611640"/>
                </a:xfrm>
              </p:grpSpPr>
              <p:sp>
                <p:nvSpPr>
                  <p:cNvPr id="936"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37"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38" name="Group 61"/>
                <p:cNvGrpSpPr/>
                <p:nvPr/>
              </p:nvGrpSpPr>
              <p:grpSpPr>
                <a:xfrm>
                  <a:off x="6703200" y="151560"/>
                  <a:ext cx="939600" cy="856080"/>
                  <a:chOff x="6703200" y="151560"/>
                  <a:chExt cx="939600" cy="856080"/>
                </a:xfrm>
              </p:grpSpPr>
              <p:sp>
                <p:nvSpPr>
                  <p:cNvPr id="939"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40"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41" name="Group 64"/>
                <p:cNvGrpSpPr/>
                <p:nvPr/>
              </p:nvGrpSpPr>
              <p:grpSpPr>
                <a:xfrm>
                  <a:off x="6807960" y="-15120"/>
                  <a:ext cx="857520" cy="1018800"/>
                  <a:chOff x="6807960" y="-15120"/>
                  <a:chExt cx="857520" cy="1018800"/>
                </a:xfrm>
              </p:grpSpPr>
              <p:sp>
                <p:nvSpPr>
                  <p:cNvPr id="942"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43"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44" name="Group 67"/>
                <p:cNvGrpSpPr/>
                <p:nvPr/>
              </p:nvGrpSpPr>
              <p:grpSpPr>
                <a:xfrm>
                  <a:off x="7045200" y="-30240"/>
                  <a:ext cx="810360" cy="827640"/>
                  <a:chOff x="7045200" y="-30240"/>
                  <a:chExt cx="810360" cy="827640"/>
                </a:xfrm>
              </p:grpSpPr>
              <p:sp>
                <p:nvSpPr>
                  <p:cNvPr id="945"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46"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47" name="Group 70"/>
                <p:cNvGrpSpPr/>
                <p:nvPr/>
              </p:nvGrpSpPr>
              <p:grpSpPr>
                <a:xfrm>
                  <a:off x="7236360" y="-56520"/>
                  <a:ext cx="603720" cy="849960"/>
                  <a:chOff x="7236360" y="-56520"/>
                  <a:chExt cx="603720" cy="849960"/>
                </a:xfrm>
              </p:grpSpPr>
              <p:sp>
                <p:nvSpPr>
                  <p:cNvPr id="948"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49"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950" name="Group 73"/>
                <p:cNvGrpSpPr/>
                <p:nvPr/>
              </p:nvGrpSpPr>
              <p:grpSpPr>
                <a:xfrm>
                  <a:off x="7783920" y="217800"/>
                  <a:ext cx="1009440" cy="627840"/>
                  <a:chOff x="7783920" y="217800"/>
                  <a:chExt cx="1009440" cy="627840"/>
                </a:xfrm>
              </p:grpSpPr>
              <p:sp>
                <p:nvSpPr>
                  <p:cNvPr id="951"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52"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53" name="Group 76"/>
                <p:cNvGrpSpPr/>
                <p:nvPr/>
              </p:nvGrpSpPr>
              <p:grpSpPr>
                <a:xfrm>
                  <a:off x="7738200" y="68040"/>
                  <a:ext cx="963000" cy="823680"/>
                  <a:chOff x="7738200" y="68040"/>
                  <a:chExt cx="963000" cy="823680"/>
                </a:xfrm>
              </p:grpSpPr>
              <p:sp>
                <p:nvSpPr>
                  <p:cNvPr id="954"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55"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956"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57"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958" name="Group 81"/>
                <p:cNvGrpSpPr/>
                <p:nvPr/>
              </p:nvGrpSpPr>
              <p:grpSpPr>
                <a:xfrm>
                  <a:off x="7552800" y="-45000"/>
                  <a:ext cx="660960" cy="824040"/>
                  <a:chOff x="7552800" y="-45000"/>
                  <a:chExt cx="660960" cy="824040"/>
                </a:xfrm>
              </p:grpSpPr>
              <p:sp>
                <p:nvSpPr>
                  <p:cNvPr id="959"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60"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61" name="Group 84"/>
                <p:cNvGrpSpPr/>
                <p:nvPr/>
              </p:nvGrpSpPr>
              <p:grpSpPr>
                <a:xfrm>
                  <a:off x="7488000" y="-30600"/>
                  <a:ext cx="1021680" cy="802440"/>
                  <a:chOff x="7488000" y="-30600"/>
                  <a:chExt cx="1021680" cy="802440"/>
                </a:xfrm>
              </p:grpSpPr>
              <p:sp>
                <p:nvSpPr>
                  <p:cNvPr id="962"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63"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64" name="Group 87"/>
                <p:cNvGrpSpPr/>
                <p:nvPr/>
              </p:nvGrpSpPr>
              <p:grpSpPr>
                <a:xfrm>
                  <a:off x="7675200" y="-5400"/>
                  <a:ext cx="226800" cy="750240"/>
                  <a:chOff x="7675200" y="-5400"/>
                  <a:chExt cx="226800" cy="750240"/>
                </a:xfrm>
              </p:grpSpPr>
              <p:sp>
                <p:nvSpPr>
                  <p:cNvPr id="965"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66"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967" name="Group 90"/>
                <p:cNvGrpSpPr/>
                <p:nvPr/>
              </p:nvGrpSpPr>
              <p:grpSpPr>
                <a:xfrm>
                  <a:off x="6611040" y="936000"/>
                  <a:ext cx="1239840" cy="1312920"/>
                  <a:chOff x="6611040" y="936000"/>
                  <a:chExt cx="1239840" cy="1312920"/>
                </a:xfrm>
              </p:grpSpPr>
              <p:sp>
                <p:nvSpPr>
                  <p:cNvPr id="968"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69"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70" name="Group 93"/>
                <p:cNvGrpSpPr/>
                <p:nvPr/>
              </p:nvGrpSpPr>
              <p:grpSpPr>
                <a:xfrm>
                  <a:off x="6946200" y="962280"/>
                  <a:ext cx="824040" cy="1316520"/>
                  <a:chOff x="6946200" y="962280"/>
                  <a:chExt cx="824040" cy="1316520"/>
                </a:xfrm>
              </p:grpSpPr>
              <p:sp>
                <p:nvSpPr>
                  <p:cNvPr id="971"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72"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73" name="Group 96"/>
                <p:cNvGrpSpPr/>
                <p:nvPr/>
              </p:nvGrpSpPr>
              <p:grpSpPr>
                <a:xfrm>
                  <a:off x="7274160" y="987480"/>
                  <a:ext cx="470880" cy="1253160"/>
                  <a:chOff x="7274160" y="987480"/>
                  <a:chExt cx="470880" cy="1253160"/>
                </a:xfrm>
              </p:grpSpPr>
              <p:sp>
                <p:nvSpPr>
                  <p:cNvPr id="974"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75"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76" name="Group 99"/>
                <p:cNvGrpSpPr/>
                <p:nvPr/>
              </p:nvGrpSpPr>
              <p:grpSpPr>
                <a:xfrm>
                  <a:off x="7558920" y="920520"/>
                  <a:ext cx="1287360" cy="1290240"/>
                  <a:chOff x="7558920" y="920520"/>
                  <a:chExt cx="1287360" cy="1290240"/>
                </a:xfrm>
              </p:grpSpPr>
              <p:sp>
                <p:nvSpPr>
                  <p:cNvPr id="977"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78"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79" name="Group 102"/>
                <p:cNvGrpSpPr/>
                <p:nvPr/>
              </p:nvGrpSpPr>
              <p:grpSpPr>
                <a:xfrm>
                  <a:off x="7600680" y="946800"/>
                  <a:ext cx="1000800" cy="1329480"/>
                  <a:chOff x="7600680" y="946800"/>
                  <a:chExt cx="1000800" cy="1329480"/>
                </a:xfrm>
              </p:grpSpPr>
              <p:sp>
                <p:nvSpPr>
                  <p:cNvPr id="980"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81"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82" name="Group 105"/>
                <p:cNvGrpSpPr/>
                <p:nvPr/>
              </p:nvGrpSpPr>
              <p:grpSpPr>
                <a:xfrm>
                  <a:off x="7626600" y="993240"/>
                  <a:ext cx="700560" cy="1288800"/>
                  <a:chOff x="7626600" y="993240"/>
                  <a:chExt cx="700560" cy="1288800"/>
                </a:xfrm>
              </p:grpSpPr>
              <p:sp>
                <p:nvSpPr>
                  <p:cNvPr id="983"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84"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85" name="Group 108"/>
                <p:cNvGrpSpPr/>
                <p:nvPr/>
              </p:nvGrpSpPr>
              <p:grpSpPr>
                <a:xfrm>
                  <a:off x="7682400" y="1048680"/>
                  <a:ext cx="366840" cy="1177200"/>
                  <a:chOff x="7682400" y="1048680"/>
                  <a:chExt cx="366840" cy="1177200"/>
                </a:xfrm>
              </p:grpSpPr>
              <p:sp>
                <p:nvSpPr>
                  <p:cNvPr id="986"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987"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988" name="Group 111"/>
                <p:cNvGrpSpPr/>
                <p:nvPr/>
              </p:nvGrpSpPr>
              <p:grpSpPr>
                <a:xfrm>
                  <a:off x="7480440" y="1072080"/>
                  <a:ext cx="333360" cy="1141200"/>
                  <a:chOff x="7480440" y="1072080"/>
                  <a:chExt cx="333360" cy="1141200"/>
                </a:xfrm>
              </p:grpSpPr>
              <p:sp>
                <p:nvSpPr>
                  <p:cNvPr id="989"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990"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991"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992"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993"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994"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995"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996"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997"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998"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999"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000"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001"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002"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003"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004"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005"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006"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007"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008"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009"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010"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011"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012"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013"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014"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1015"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016"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017"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1AA78DF7-DC31-4F86-80CB-CE2357078B8D}"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054" name="Group 1"/>
          <p:cNvGrpSpPr/>
          <p:nvPr/>
        </p:nvGrpSpPr>
        <p:grpSpPr>
          <a:xfrm>
            <a:off x="6219720" y="-56520"/>
            <a:ext cx="2968200" cy="3307320"/>
            <a:chOff x="6219720" y="-56520"/>
            <a:chExt cx="2968200" cy="3307320"/>
          </a:xfrm>
        </p:grpSpPr>
        <p:grpSp>
          <p:nvGrpSpPr>
            <p:cNvPr id="1055" name="Group 2"/>
            <p:cNvGrpSpPr/>
            <p:nvPr/>
          </p:nvGrpSpPr>
          <p:grpSpPr>
            <a:xfrm>
              <a:off x="7567560" y="2498760"/>
              <a:ext cx="1003320" cy="752040"/>
              <a:chOff x="7567560" y="2498760"/>
              <a:chExt cx="1003320" cy="752040"/>
            </a:xfrm>
          </p:grpSpPr>
          <p:sp>
            <p:nvSpPr>
              <p:cNvPr id="1056"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057"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058" name="Group 5"/>
            <p:cNvGrpSpPr/>
            <p:nvPr/>
          </p:nvGrpSpPr>
          <p:grpSpPr>
            <a:xfrm>
              <a:off x="7797960" y="1441800"/>
              <a:ext cx="1003320" cy="752040"/>
              <a:chOff x="7797960" y="1441800"/>
              <a:chExt cx="1003320" cy="752040"/>
            </a:xfrm>
          </p:grpSpPr>
          <p:sp>
            <p:nvSpPr>
              <p:cNvPr id="1059"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060"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061" name="Group 8"/>
            <p:cNvGrpSpPr/>
            <p:nvPr/>
          </p:nvGrpSpPr>
          <p:grpSpPr>
            <a:xfrm>
              <a:off x="6329520" y="0"/>
              <a:ext cx="1003320" cy="751680"/>
              <a:chOff x="6329520" y="0"/>
              <a:chExt cx="1003320" cy="751680"/>
            </a:xfrm>
          </p:grpSpPr>
          <p:sp>
            <p:nvSpPr>
              <p:cNvPr id="1062"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063"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064" name="Group 11"/>
            <p:cNvGrpSpPr/>
            <p:nvPr/>
          </p:nvGrpSpPr>
          <p:grpSpPr>
            <a:xfrm>
              <a:off x="6219720" y="-56520"/>
              <a:ext cx="2968200" cy="2338560"/>
              <a:chOff x="6219720" y="-56520"/>
              <a:chExt cx="2968200" cy="2338560"/>
            </a:xfrm>
          </p:grpSpPr>
          <p:grpSp>
            <p:nvGrpSpPr>
              <p:cNvPr id="1065" name="Group 12"/>
              <p:cNvGrpSpPr/>
              <p:nvPr/>
            </p:nvGrpSpPr>
            <p:grpSpPr>
              <a:xfrm>
                <a:off x="6991200" y="402840"/>
                <a:ext cx="1497240" cy="1102680"/>
                <a:chOff x="6991200" y="402840"/>
                <a:chExt cx="1497240" cy="1102680"/>
              </a:xfrm>
            </p:grpSpPr>
            <p:sp>
              <p:nvSpPr>
                <p:cNvPr id="1066"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067"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1068" name="Group 15"/>
              <p:cNvGrpSpPr/>
              <p:nvPr/>
            </p:nvGrpSpPr>
            <p:grpSpPr>
              <a:xfrm>
                <a:off x="6219720" y="-56520"/>
                <a:ext cx="2968200" cy="2338560"/>
                <a:chOff x="6219720" y="-56520"/>
                <a:chExt cx="2968200" cy="2338560"/>
              </a:xfrm>
            </p:grpSpPr>
            <p:grpSp>
              <p:nvGrpSpPr>
                <p:cNvPr id="1069" name="Group 16"/>
                <p:cNvGrpSpPr/>
                <p:nvPr/>
              </p:nvGrpSpPr>
              <p:grpSpPr>
                <a:xfrm>
                  <a:off x="7575480" y="872280"/>
                  <a:ext cx="1419480" cy="1183320"/>
                  <a:chOff x="7575480" y="872280"/>
                  <a:chExt cx="1419480" cy="1183320"/>
                </a:xfrm>
              </p:grpSpPr>
              <p:sp>
                <p:nvSpPr>
                  <p:cNvPr id="1070"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71"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072" name="Group 19"/>
                <p:cNvGrpSpPr/>
                <p:nvPr/>
              </p:nvGrpSpPr>
              <p:grpSpPr>
                <a:xfrm>
                  <a:off x="7851960" y="527760"/>
                  <a:ext cx="1335960" cy="1395720"/>
                  <a:chOff x="7851960" y="527760"/>
                  <a:chExt cx="1335960" cy="1395720"/>
                </a:xfrm>
              </p:grpSpPr>
              <p:sp>
                <p:nvSpPr>
                  <p:cNvPr id="1073"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74"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075" name="Group 22"/>
                <p:cNvGrpSpPr/>
                <p:nvPr/>
              </p:nvGrpSpPr>
              <p:grpSpPr>
                <a:xfrm>
                  <a:off x="7835400" y="547920"/>
                  <a:ext cx="1348200" cy="1097640"/>
                  <a:chOff x="7835400" y="547920"/>
                  <a:chExt cx="1348200" cy="1097640"/>
                </a:xfrm>
              </p:grpSpPr>
              <p:sp>
                <p:nvSpPr>
                  <p:cNvPr id="1076"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77"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078" name="Group 25"/>
                <p:cNvGrpSpPr/>
                <p:nvPr/>
              </p:nvGrpSpPr>
              <p:grpSpPr>
                <a:xfrm>
                  <a:off x="7822080" y="563760"/>
                  <a:ext cx="1363680" cy="860760"/>
                  <a:chOff x="7822080" y="563760"/>
                  <a:chExt cx="1363680" cy="860760"/>
                </a:xfrm>
              </p:grpSpPr>
              <p:sp>
                <p:nvSpPr>
                  <p:cNvPr id="1079"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80"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081" name="Group 28"/>
                <p:cNvGrpSpPr/>
                <p:nvPr/>
              </p:nvGrpSpPr>
              <p:grpSpPr>
                <a:xfrm>
                  <a:off x="7841520" y="601200"/>
                  <a:ext cx="1251360" cy="498240"/>
                  <a:chOff x="7841520" y="601200"/>
                  <a:chExt cx="1251360" cy="498240"/>
                </a:xfrm>
              </p:grpSpPr>
              <p:sp>
                <p:nvSpPr>
                  <p:cNvPr id="1082"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83"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084" name="Group 31"/>
                <p:cNvGrpSpPr/>
                <p:nvPr/>
              </p:nvGrpSpPr>
              <p:grpSpPr>
                <a:xfrm>
                  <a:off x="7870680" y="625680"/>
                  <a:ext cx="1109160" cy="195480"/>
                  <a:chOff x="7870680" y="625680"/>
                  <a:chExt cx="1109160" cy="195480"/>
                </a:xfrm>
              </p:grpSpPr>
              <p:sp>
                <p:nvSpPr>
                  <p:cNvPr id="1085"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86"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087" name="Group 34"/>
                <p:cNvGrpSpPr/>
                <p:nvPr/>
              </p:nvGrpSpPr>
              <p:grpSpPr>
                <a:xfrm>
                  <a:off x="7835760" y="380160"/>
                  <a:ext cx="1018080" cy="438120"/>
                  <a:chOff x="7835760" y="380160"/>
                  <a:chExt cx="1018080" cy="438120"/>
                </a:xfrm>
              </p:grpSpPr>
              <p:sp>
                <p:nvSpPr>
                  <p:cNvPr id="1088"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089"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090" name="Group 37"/>
                <p:cNvGrpSpPr/>
                <p:nvPr/>
              </p:nvGrpSpPr>
              <p:grpSpPr>
                <a:xfrm>
                  <a:off x="6439680" y="934200"/>
                  <a:ext cx="1418760" cy="1185840"/>
                  <a:chOff x="6439680" y="934200"/>
                  <a:chExt cx="1418760" cy="1185840"/>
                </a:xfrm>
              </p:grpSpPr>
              <p:sp>
                <p:nvSpPr>
                  <p:cNvPr id="1091"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92"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093" name="Group 40"/>
                <p:cNvGrpSpPr/>
                <p:nvPr/>
              </p:nvGrpSpPr>
              <p:grpSpPr>
                <a:xfrm>
                  <a:off x="6219720" y="618480"/>
                  <a:ext cx="1343160" cy="1395000"/>
                  <a:chOff x="6219720" y="618480"/>
                  <a:chExt cx="1343160" cy="1395000"/>
                </a:xfrm>
              </p:grpSpPr>
              <p:sp>
                <p:nvSpPr>
                  <p:cNvPr id="1094"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95"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096" name="Group 43"/>
                <p:cNvGrpSpPr/>
                <p:nvPr/>
              </p:nvGrpSpPr>
              <p:grpSpPr>
                <a:xfrm>
                  <a:off x="6225120" y="640080"/>
                  <a:ext cx="1346760" cy="1098000"/>
                  <a:chOff x="6225120" y="640080"/>
                  <a:chExt cx="1346760" cy="1098000"/>
                </a:xfrm>
              </p:grpSpPr>
              <p:sp>
                <p:nvSpPr>
                  <p:cNvPr id="1097"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98"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099" name="Group 46"/>
                <p:cNvGrpSpPr/>
                <p:nvPr/>
              </p:nvGrpSpPr>
              <p:grpSpPr>
                <a:xfrm>
                  <a:off x="6220800" y="655560"/>
                  <a:ext cx="1361880" cy="858960"/>
                  <a:chOff x="6220800" y="655560"/>
                  <a:chExt cx="1361880" cy="858960"/>
                </a:xfrm>
              </p:grpSpPr>
              <p:sp>
                <p:nvSpPr>
                  <p:cNvPr id="1100"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01"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02" name="Group 49"/>
                <p:cNvGrpSpPr/>
                <p:nvPr/>
              </p:nvGrpSpPr>
              <p:grpSpPr>
                <a:xfrm>
                  <a:off x="6313680" y="692640"/>
                  <a:ext cx="1250640" cy="497160"/>
                  <a:chOff x="6313680" y="692640"/>
                  <a:chExt cx="1250640" cy="497160"/>
                </a:xfrm>
              </p:grpSpPr>
              <p:sp>
                <p:nvSpPr>
                  <p:cNvPr id="1103"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04"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05" name="Group 52"/>
                <p:cNvGrpSpPr/>
                <p:nvPr/>
              </p:nvGrpSpPr>
              <p:grpSpPr>
                <a:xfrm>
                  <a:off x="6432480" y="714600"/>
                  <a:ext cx="1103400" cy="192240"/>
                  <a:chOff x="6432480" y="714600"/>
                  <a:chExt cx="1103400" cy="192240"/>
                </a:xfrm>
              </p:grpSpPr>
              <p:sp>
                <p:nvSpPr>
                  <p:cNvPr id="1106"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07"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08" name="Group 55"/>
                <p:cNvGrpSpPr/>
                <p:nvPr/>
              </p:nvGrpSpPr>
              <p:grpSpPr>
                <a:xfrm>
                  <a:off x="6559560" y="470880"/>
                  <a:ext cx="1016280" cy="437400"/>
                  <a:chOff x="6559560" y="470880"/>
                  <a:chExt cx="1016280" cy="437400"/>
                </a:xfrm>
              </p:grpSpPr>
              <p:sp>
                <p:nvSpPr>
                  <p:cNvPr id="1109"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10"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11" name="Group 58"/>
                <p:cNvGrpSpPr/>
                <p:nvPr/>
              </p:nvGrpSpPr>
              <p:grpSpPr>
                <a:xfrm>
                  <a:off x="6593760" y="337320"/>
                  <a:ext cx="1019880" cy="611640"/>
                  <a:chOff x="6593760" y="337320"/>
                  <a:chExt cx="1019880" cy="611640"/>
                </a:xfrm>
              </p:grpSpPr>
              <p:sp>
                <p:nvSpPr>
                  <p:cNvPr id="1112"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13"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14" name="Group 61"/>
                <p:cNvGrpSpPr/>
                <p:nvPr/>
              </p:nvGrpSpPr>
              <p:grpSpPr>
                <a:xfrm>
                  <a:off x="6703200" y="151560"/>
                  <a:ext cx="939600" cy="856080"/>
                  <a:chOff x="6703200" y="151560"/>
                  <a:chExt cx="939600" cy="856080"/>
                </a:xfrm>
              </p:grpSpPr>
              <p:sp>
                <p:nvSpPr>
                  <p:cNvPr id="1115"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16"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17" name="Group 64"/>
                <p:cNvGrpSpPr/>
                <p:nvPr/>
              </p:nvGrpSpPr>
              <p:grpSpPr>
                <a:xfrm>
                  <a:off x="6807960" y="-15120"/>
                  <a:ext cx="857520" cy="1018800"/>
                  <a:chOff x="6807960" y="-15120"/>
                  <a:chExt cx="857520" cy="1018800"/>
                </a:xfrm>
              </p:grpSpPr>
              <p:sp>
                <p:nvSpPr>
                  <p:cNvPr id="1118"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19"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20" name="Group 67"/>
                <p:cNvGrpSpPr/>
                <p:nvPr/>
              </p:nvGrpSpPr>
              <p:grpSpPr>
                <a:xfrm>
                  <a:off x="7045200" y="-30240"/>
                  <a:ext cx="810360" cy="827640"/>
                  <a:chOff x="7045200" y="-30240"/>
                  <a:chExt cx="810360" cy="827640"/>
                </a:xfrm>
              </p:grpSpPr>
              <p:sp>
                <p:nvSpPr>
                  <p:cNvPr id="1121"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22"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23" name="Group 70"/>
                <p:cNvGrpSpPr/>
                <p:nvPr/>
              </p:nvGrpSpPr>
              <p:grpSpPr>
                <a:xfrm>
                  <a:off x="7236360" y="-56520"/>
                  <a:ext cx="603720" cy="849960"/>
                  <a:chOff x="7236360" y="-56520"/>
                  <a:chExt cx="603720" cy="849960"/>
                </a:xfrm>
              </p:grpSpPr>
              <p:sp>
                <p:nvSpPr>
                  <p:cNvPr id="1124"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25"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126" name="Group 73"/>
                <p:cNvGrpSpPr/>
                <p:nvPr/>
              </p:nvGrpSpPr>
              <p:grpSpPr>
                <a:xfrm>
                  <a:off x="7783920" y="217800"/>
                  <a:ext cx="1009440" cy="627840"/>
                  <a:chOff x="7783920" y="217800"/>
                  <a:chExt cx="1009440" cy="627840"/>
                </a:xfrm>
              </p:grpSpPr>
              <p:sp>
                <p:nvSpPr>
                  <p:cNvPr id="1127"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28"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129" name="Group 76"/>
                <p:cNvGrpSpPr/>
                <p:nvPr/>
              </p:nvGrpSpPr>
              <p:grpSpPr>
                <a:xfrm>
                  <a:off x="7738200" y="68040"/>
                  <a:ext cx="963000" cy="823680"/>
                  <a:chOff x="7738200" y="68040"/>
                  <a:chExt cx="963000" cy="823680"/>
                </a:xfrm>
              </p:grpSpPr>
              <p:sp>
                <p:nvSpPr>
                  <p:cNvPr id="1130"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31"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1132"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33"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1134" name="Group 81"/>
                <p:cNvGrpSpPr/>
                <p:nvPr/>
              </p:nvGrpSpPr>
              <p:grpSpPr>
                <a:xfrm>
                  <a:off x="7552800" y="-45000"/>
                  <a:ext cx="660960" cy="824040"/>
                  <a:chOff x="7552800" y="-45000"/>
                  <a:chExt cx="660960" cy="824040"/>
                </a:xfrm>
              </p:grpSpPr>
              <p:sp>
                <p:nvSpPr>
                  <p:cNvPr id="1135"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36"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137" name="Group 84"/>
                <p:cNvGrpSpPr/>
                <p:nvPr/>
              </p:nvGrpSpPr>
              <p:grpSpPr>
                <a:xfrm>
                  <a:off x="7488000" y="-30600"/>
                  <a:ext cx="1021680" cy="802440"/>
                  <a:chOff x="7488000" y="-30600"/>
                  <a:chExt cx="1021680" cy="802440"/>
                </a:xfrm>
              </p:grpSpPr>
              <p:sp>
                <p:nvSpPr>
                  <p:cNvPr id="1138"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39"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140" name="Group 87"/>
                <p:cNvGrpSpPr/>
                <p:nvPr/>
              </p:nvGrpSpPr>
              <p:grpSpPr>
                <a:xfrm>
                  <a:off x="7675200" y="-5400"/>
                  <a:ext cx="226800" cy="750240"/>
                  <a:chOff x="7675200" y="-5400"/>
                  <a:chExt cx="226800" cy="750240"/>
                </a:xfrm>
              </p:grpSpPr>
              <p:sp>
                <p:nvSpPr>
                  <p:cNvPr id="1141"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42"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143" name="Group 90"/>
                <p:cNvGrpSpPr/>
                <p:nvPr/>
              </p:nvGrpSpPr>
              <p:grpSpPr>
                <a:xfrm>
                  <a:off x="6611040" y="936000"/>
                  <a:ext cx="1239840" cy="1312920"/>
                  <a:chOff x="6611040" y="936000"/>
                  <a:chExt cx="1239840" cy="1312920"/>
                </a:xfrm>
              </p:grpSpPr>
              <p:sp>
                <p:nvSpPr>
                  <p:cNvPr id="1144"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45"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146" name="Group 93"/>
                <p:cNvGrpSpPr/>
                <p:nvPr/>
              </p:nvGrpSpPr>
              <p:grpSpPr>
                <a:xfrm>
                  <a:off x="6946200" y="962280"/>
                  <a:ext cx="824040" cy="1316520"/>
                  <a:chOff x="6946200" y="962280"/>
                  <a:chExt cx="824040" cy="1316520"/>
                </a:xfrm>
              </p:grpSpPr>
              <p:sp>
                <p:nvSpPr>
                  <p:cNvPr id="1147"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48"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149" name="Group 96"/>
                <p:cNvGrpSpPr/>
                <p:nvPr/>
              </p:nvGrpSpPr>
              <p:grpSpPr>
                <a:xfrm>
                  <a:off x="7274160" y="987480"/>
                  <a:ext cx="470880" cy="1253160"/>
                  <a:chOff x="7274160" y="987480"/>
                  <a:chExt cx="470880" cy="1253160"/>
                </a:xfrm>
              </p:grpSpPr>
              <p:sp>
                <p:nvSpPr>
                  <p:cNvPr id="1150"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51"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152" name="Group 99"/>
                <p:cNvGrpSpPr/>
                <p:nvPr/>
              </p:nvGrpSpPr>
              <p:grpSpPr>
                <a:xfrm>
                  <a:off x="7558920" y="920520"/>
                  <a:ext cx="1287360" cy="1290240"/>
                  <a:chOff x="7558920" y="920520"/>
                  <a:chExt cx="1287360" cy="1290240"/>
                </a:xfrm>
              </p:grpSpPr>
              <p:sp>
                <p:nvSpPr>
                  <p:cNvPr id="1153"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54"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155" name="Group 102"/>
                <p:cNvGrpSpPr/>
                <p:nvPr/>
              </p:nvGrpSpPr>
              <p:grpSpPr>
                <a:xfrm>
                  <a:off x="7600680" y="946800"/>
                  <a:ext cx="1000800" cy="1329480"/>
                  <a:chOff x="7600680" y="946800"/>
                  <a:chExt cx="1000800" cy="1329480"/>
                </a:xfrm>
              </p:grpSpPr>
              <p:sp>
                <p:nvSpPr>
                  <p:cNvPr id="1156"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57"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158" name="Group 105"/>
                <p:cNvGrpSpPr/>
                <p:nvPr/>
              </p:nvGrpSpPr>
              <p:grpSpPr>
                <a:xfrm>
                  <a:off x="7626600" y="993240"/>
                  <a:ext cx="700560" cy="1288800"/>
                  <a:chOff x="7626600" y="993240"/>
                  <a:chExt cx="700560" cy="1288800"/>
                </a:xfrm>
              </p:grpSpPr>
              <p:sp>
                <p:nvSpPr>
                  <p:cNvPr id="1159"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60"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161" name="Group 108"/>
                <p:cNvGrpSpPr/>
                <p:nvPr/>
              </p:nvGrpSpPr>
              <p:grpSpPr>
                <a:xfrm>
                  <a:off x="7682400" y="1048680"/>
                  <a:ext cx="366840" cy="1177200"/>
                  <a:chOff x="7682400" y="1048680"/>
                  <a:chExt cx="366840" cy="1177200"/>
                </a:xfrm>
              </p:grpSpPr>
              <p:sp>
                <p:nvSpPr>
                  <p:cNvPr id="1162"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63"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164" name="Group 111"/>
                <p:cNvGrpSpPr/>
                <p:nvPr/>
              </p:nvGrpSpPr>
              <p:grpSpPr>
                <a:xfrm>
                  <a:off x="7480440" y="1072080"/>
                  <a:ext cx="333360" cy="1141200"/>
                  <a:chOff x="7480440" y="1072080"/>
                  <a:chExt cx="333360" cy="1141200"/>
                </a:xfrm>
              </p:grpSpPr>
              <p:sp>
                <p:nvSpPr>
                  <p:cNvPr id="1165"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1166"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1167"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168"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169"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170"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171"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172"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173"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174"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175"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176"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177"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178"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179"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180"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181"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182"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183"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184"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185"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186"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187"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188"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189"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190"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1191"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192"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193"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6B50BC86-FBA3-4445-93AA-38649A912A0A}"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230" name="Group 1"/>
          <p:cNvGrpSpPr/>
          <p:nvPr/>
        </p:nvGrpSpPr>
        <p:grpSpPr>
          <a:xfrm>
            <a:off x="6219720" y="-56520"/>
            <a:ext cx="2968200" cy="3307320"/>
            <a:chOff x="6219720" y="-56520"/>
            <a:chExt cx="2968200" cy="3307320"/>
          </a:xfrm>
        </p:grpSpPr>
        <p:grpSp>
          <p:nvGrpSpPr>
            <p:cNvPr id="1231" name="Group 2"/>
            <p:cNvGrpSpPr/>
            <p:nvPr/>
          </p:nvGrpSpPr>
          <p:grpSpPr>
            <a:xfrm>
              <a:off x="7567560" y="2498760"/>
              <a:ext cx="1003320" cy="752040"/>
              <a:chOff x="7567560" y="2498760"/>
              <a:chExt cx="1003320" cy="752040"/>
            </a:xfrm>
          </p:grpSpPr>
          <p:sp>
            <p:nvSpPr>
              <p:cNvPr id="1232"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233"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234" name="Group 5"/>
            <p:cNvGrpSpPr/>
            <p:nvPr/>
          </p:nvGrpSpPr>
          <p:grpSpPr>
            <a:xfrm>
              <a:off x="7797960" y="1441800"/>
              <a:ext cx="1003320" cy="752040"/>
              <a:chOff x="7797960" y="1441800"/>
              <a:chExt cx="1003320" cy="752040"/>
            </a:xfrm>
          </p:grpSpPr>
          <p:sp>
            <p:nvSpPr>
              <p:cNvPr id="1235"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236"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237" name="Group 8"/>
            <p:cNvGrpSpPr/>
            <p:nvPr/>
          </p:nvGrpSpPr>
          <p:grpSpPr>
            <a:xfrm>
              <a:off x="6329520" y="0"/>
              <a:ext cx="1003320" cy="751680"/>
              <a:chOff x="6329520" y="0"/>
              <a:chExt cx="1003320" cy="751680"/>
            </a:xfrm>
          </p:grpSpPr>
          <p:sp>
            <p:nvSpPr>
              <p:cNvPr id="1238"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239"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240" name="Group 11"/>
            <p:cNvGrpSpPr/>
            <p:nvPr/>
          </p:nvGrpSpPr>
          <p:grpSpPr>
            <a:xfrm>
              <a:off x="6219720" y="-56520"/>
              <a:ext cx="2968200" cy="2338560"/>
              <a:chOff x="6219720" y="-56520"/>
              <a:chExt cx="2968200" cy="2338560"/>
            </a:xfrm>
          </p:grpSpPr>
          <p:grpSp>
            <p:nvGrpSpPr>
              <p:cNvPr id="1241" name="Group 12"/>
              <p:cNvGrpSpPr/>
              <p:nvPr/>
            </p:nvGrpSpPr>
            <p:grpSpPr>
              <a:xfrm>
                <a:off x="6991200" y="402840"/>
                <a:ext cx="1497240" cy="1102680"/>
                <a:chOff x="6991200" y="402840"/>
                <a:chExt cx="1497240" cy="1102680"/>
              </a:xfrm>
            </p:grpSpPr>
            <p:sp>
              <p:nvSpPr>
                <p:cNvPr id="1242"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243"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1244" name="Group 15"/>
              <p:cNvGrpSpPr/>
              <p:nvPr/>
            </p:nvGrpSpPr>
            <p:grpSpPr>
              <a:xfrm>
                <a:off x="6219720" y="-56520"/>
                <a:ext cx="2968200" cy="2338560"/>
                <a:chOff x="6219720" y="-56520"/>
                <a:chExt cx="2968200" cy="2338560"/>
              </a:xfrm>
            </p:grpSpPr>
            <p:grpSp>
              <p:nvGrpSpPr>
                <p:cNvPr id="1245" name="Group 16"/>
                <p:cNvGrpSpPr/>
                <p:nvPr/>
              </p:nvGrpSpPr>
              <p:grpSpPr>
                <a:xfrm>
                  <a:off x="7575480" y="872280"/>
                  <a:ext cx="1419480" cy="1183320"/>
                  <a:chOff x="7575480" y="872280"/>
                  <a:chExt cx="1419480" cy="1183320"/>
                </a:xfrm>
              </p:grpSpPr>
              <p:sp>
                <p:nvSpPr>
                  <p:cNvPr id="1246"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47"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248" name="Group 19"/>
                <p:cNvGrpSpPr/>
                <p:nvPr/>
              </p:nvGrpSpPr>
              <p:grpSpPr>
                <a:xfrm>
                  <a:off x="7851960" y="527760"/>
                  <a:ext cx="1335960" cy="1395720"/>
                  <a:chOff x="7851960" y="527760"/>
                  <a:chExt cx="1335960" cy="1395720"/>
                </a:xfrm>
              </p:grpSpPr>
              <p:sp>
                <p:nvSpPr>
                  <p:cNvPr id="1249"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50"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251" name="Group 22"/>
                <p:cNvGrpSpPr/>
                <p:nvPr/>
              </p:nvGrpSpPr>
              <p:grpSpPr>
                <a:xfrm>
                  <a:off x="7835400" y="547920"/>
                  <a:ext cx="1348200" cy="1097640"/>
                  <a:chOff x="7835400" y="547920"/>
                  <a:chExt cx="1348200" cy="1097640"/>
                </a:xfrm>
              </p:grpSpPr>
              <p:sp>
                <p:nvSpPr>
                  <p:cNvPr id="1252"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53"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254" name="Group 25"/>
                <p:cNvGrpSpPr/>
                <p:nvPr/>
              </p:nvGrpSpPr>
              <p:grpSpPr>
                <a:xfrm>
                  <a:off x="7822080" y="563760"/>
                  <a:ext cx="1363680" cy="860760"/>
                  <a:chOff x="7822080" y="563760"/>
                  <a:chExt cx="1363680" cy="860760"/>
                </a:xfrm>
              </p:grpSpPr>
              <p:sp>
                <p:nvSpPr>
                  <p:cNvPr id="1255"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56"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257" name="Group 28"/>
                <p:cNvGrpSpPr/>
                <p:nvPr/>
              </p:nvGrpSpPr>
              <p:grpSpPr>
                <a:xfrm>
                  <a:off x="7841520" y="601200"/>
                  <a:ext cx="1251360" cy="498240"/>
                  <a:chOff x="7841520" y="601200"/>
                  <a:chExt cx="1251360" cy="498240"/>
                </a:xfrm>
              </p:grpSpPr>
              <p:sp>
                <p:nvSpPr>
                  <p:cNvPr id="1258"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59"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260" name="Group 31"/>
                <p:cNvGrpSpPr/>
                <p:nvPr/>
              </p:nvGrpSpPr>
              <p:grpSpPr>
                <a:xfrm>
                  <a:off x="7870680" y="625680"/>
                  <a:ext cx="1109160" cy="195480"/>
                  <a:chOff x="7870680" y="625680"/>
                  <a:chExt cx="1109160" cy="195480"/>
                </a:xfrm>
              </p:grpSpPr>
              <p:sp>
                <p:nvSpPr>
                  <p:cNvPr id="1261"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62"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263" name="Group 34"/>
                <p:cNvGrpSpPr/>
                <p:nvPr/>
              </p:nvGrpSpPr>
              <p:grpSpPr>
                <a:xfrm>
                  <a:off x="7835760" y="380160"/>
                  <a:ext cx="1018080" cy="438120"/>
                  <a:chOff x="7835760" y="380160"/>
                  <a:chExt cx="1018080" cy="438120"/>
                </a:xfrm>
              </p:grpSpPr>
              <p:sp>
                <p:nvSpPr>
                  <p:cNvPr id="1264"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65"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266" name="Group 37"/>
                <p:cNvGrpSpPr/>
                <p:nvPr/>
              </p:nvGrpSpPr>
              <p:grpSpPr>
                <a:xfrm>
                  <a:off x="6439680" y="934200"/>
                  <a:ext cx="1418760" cy="1185840"/>
                  <a:chOff x="6439680" y="934200"/>
                  <a:chExt cx="1418760" cy="1185840"/>
                </a:xfrm>
              </p:grpSpPr>
              <p:sp>
                <p:nvSpPr>
                  <p:cNvPr id="1267"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68"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269" name="Group 40"/>
                <p:cNvGrpSpPr/>
                <p:nvPr/>
              </p:nvGrpSpPr>
              <p:grpSpPr>
                <a:xfrm>
                  <a:off x="6219720" y="618480"/>
                  <a:ext cx="1343160" cy="1395000"/>
                  <a:chOff x="6219720" y="618480"/>
                  <a:chExt cx="1343160" cy="1395000"/>
                </a:xfrm>
              </p:grpSpPr>
              <p:sp>
                <p:nvSpPr>
                  <p:cNvPr id="1270"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71"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272" name="Group 43"/>
                <p:cNvGrpSpPr/>
                <p:nvPr/>
              </p:nvGrpSpPr>
              <p:grpSpPr>
                <a:xfrm>
                  <a:off x="6225120" y="640080"/>
                  <a:ext cx="1346760" cy="1098000"/>
                  <a:chOff x="6225120" y="640080"/>
                  <a:chExt cx="1346760" cy="1098000"/>
                </a:xfrm>
              </p:grpSpPr>
              <p:sp>
                <p:nvSpPr>
                  <p:cNvPr id="1273"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74"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75" name="Group 46"/>
                <p:cNvGrpSpPr/>
                <p:nvPr/>
              </p:nvGrpSpPr>
              <p:grpSpPr>
                <a:xfrm>
                  <a:off x="6220800" y="655560"/>
                  <a:ext cx="1361880" cy="858960"/>
                  <a:chOff x="6220800" y="655560"/>
                  <a:chExt cx="1361880" cy="858960"/>
                </a:xfrm>
              </p:grpSpPr>
              <p:sp>
                <p:nvSpPr>
                  <p:cNvPr id="1276"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77"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78" name="Group 49"/>
                <p:cNvGrpSpPr/>
                <p:nvPr/>
              </p:nvGrpSpPr>
              <p:grpSpPr>
                <a:xfrm>
                  <a:off x="6313680" y="692640"/>
                  <a:ext cx="1250640" cy="497160"/>
                  <a:chOff x="6313680" y="692640"/>
                  <a:chExt cx="1250640" cy="497160"/>
                </a:xfrm>
              </p:grpSpPr>
              <p:sp>
                <p:nvSpPr>
                  <p:cNvPr id="1279"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80"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81" name="Group 52"/>
                <p:cNvGrpSpPr/>
                <p:nvPr/>
              </p:nvGrpSpPr>
              <p:grpSpPr>
                <a:xfrm>
                  <a:off x="6432480" y="714600"/>
                  <a:ext cx="1103400" cy="192240"/>
                  <a:chOff x="6432480" y="714600"/>
                  <a:chExt cx="1103400" cy="192240"/>
                </a:xfrm>
              </p:grpSpPr>
              <p:sp>
                <p:nvSpPr>
                  <p:cNvPr id="1282"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83"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84" name="Group 55"/>
                <p:cNvGrpSpPr/>
                <p:nvPr/>
              </p:nvGrpSpPr>
              <p:grpSpPr>
                <a:xfrm>
                  <a:off x="6559560" y="470880"/>
                  <a:ext cx="1016280" cy="437400"/>
                  <a:chOff x="6559560" y="470880"/>
                  <a:chExt cx="1016280" cy="437400"/>
                </a:xfrm>
              </p:grpSpPr>
              <p:sp>
                <p:nvSpPr>
                  <p:cNvPr id="1285"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86"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87" name="Group 58"/>
                <p:cNvGrpSpPr/>
                <p:nvPr/>
              </p:nvGrpSpPr>
              <p:grpSpPr>
                <a:xfrm>
                  <a:off x="6593760" y="337320"/>
                  <a:ext cx="1019880" cy="611640"/>
                  <a:chOff x="6593760" y="337320"/>
                  <a:chExt cx="1019880" cy="611640"/>
                </a:xfrm>
              </p:grpSpPr>
              <p:sp>
                <p:nvSpPr>
                  <p:cNvPr id="1288"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89"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90" name="Group 61"/>
                <p:cNvGrpSpPr/>
                <p:nvPr/>
              </p:nvGrpSpPr>
              <p:grpSpPr>
                <a:xfrm>
                  <a:off x="6703200" y="151560"/>
                  <a:ext cx="939600" cy="856080"/>
                  <a:chOff x="6703200" y="151560"/>
                  <a:chExt cx="939600" cy="856080"/>
                </a:xfrm>
              </p:grpSpPr>
              <p:sp>
                <p:nvSpPr>
                  <p:cNvPr id="1291"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92"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93" name="Group 64"/>
                <p:cNvGrpSpPr/>
                <p:nvPr/>
              </p:nvGrpSpPr>
              <p:grpSpPr>
                <a:xfrm>
                  <a:off x="6807960" y="-15120"/>
                  <a:ext cx="857520" cy="1018800"/>
                  <a:chOff x="6807960" y="-15120"/>
                  <a:chExt cx="857520" cy="1018800"/>
                </a:xfrm>
              </p:grpSpPr>
              <p:sp>
                <p:nvSpPr>
                  <p:cNvPr id="1294"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95"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96" name="Group 67"/>
                <p:cNvGrpSpPr/>
                <p:nvPr/>
              </p:nvGrpSpPr>
              <p:grpSpPr>
                <a:xfrm>
                  <a:off x="7045200" y="-30240"/>
                  <a:ext cx="810360" cy="827640"/>
                  <a:chOff x="7045200" y="-30240"/>
                  <a:chExt cx="810360" cy="827640"/>
                </a:xfrm>
              </p:grpSpPr>
              <p:sp>
                <p:nvSpPr>
                  <p:cNvPr id="1297"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98"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299" name="Group 70"/>
                <p:cNvGrpSpPr/>
                <p:nvPr/>
              </p:nvGrpSpPr>
              <p:grpSpPr>
                <a:xfrm>
                  <a:off x="7236360" y="-56520"/>
                  <a:ext cx="603720" cy="849960"/>
                  <a:chOff x="7236360" y="-56520"/>
                  <a:chExt cx="603720" cy="849960"/>
                </a:xfrm>
              </p:grpSpPr>
              <p:sp>
                <p:nvSpPr>
                  <p:cNvPr id="1300"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01"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302" name="Group 73"/>
                <p:cNvGrpSpPr/>
                <p:nvPr/>
              </p:nvGrpSpPr>
              <p:grpSpPr>
                <a:xfrm>
                  <a:off x="7783920" y="217800"/>
                  <a:ext cx="1009440" cy="627840"/>
                  <a:chOff x="7783920" y="217800"/>
                  <a:chExt cx="1009440" cy="627840"/>
                </a:xfrm>
              </p:grpSpPr>
              <p:sp>
                <p:nvSpPr>
                  <p:cNvPr id="1303"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04"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305" name="Group 76"/>
                <p:cNvGrpSpPr/>
                <p:nvPr/>
              </p:nvGrpSpPr>
              <p:grpSpPr>
                <a:xfrm>
                  <a:off x="7738200" y="68040"/>
                  <a:ext cx="963000" cy="823680"/>
                  <a:chOff x="7738200" y="68040"/>
                  <a:chExt cx="963000" cy="823680"/>
                </a:xfrm>
              </p:grpSpPr>
              <p:sp>
                <p:nvSpPr>
                  <p:cNvPr id="1306"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07"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1308"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09"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1310" name="Group 81"/>
                <p:cNvGrpSpPr/>
                <p:nvPr/>
              </p:nvGrpSpPr>
              <p:grpSpPr>
                <a:xfrm>
                  <a:off x="7552800" y="-45000"/>
                  <a:ext cx="660960" cy="824040"/>
                  <a:chOff x="7552800" y="-45000"/>
                  <a:chExt cx="660960" cy="824040"/>
                </a:xfrm>
              </p:grpSpPr>
              <p:sp>
                <p:nvSpPr>
                  <p:cNvPr id="1311"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12"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313" name="Group 84"/>
                <p:cNvGrpSpPr/>
                <p:nvPr/>
              </p:nvGrpSpPr>
              <p:grpSpPr>
                <a:xfrm>
                  <a:off x="7488000" y="-30600"/>
                  <a:ext cx="1021680" cy="802440"/>
                  <a:chOff x="7488000" y="-30600"/>
                  <a:chExt cx="1021680" cy="802440"/>
                </a:xfrm>
              </p:grpSpPr>
              <p:sp>
                <p:nvSpPr>
                  <p:cNvPr id="1314"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15"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316" name="Group 87"/>
                <p:cNvGrpSpPr/>
                <p:nvPr/>
              </p:nvGrpSpPr>
              <p:grpSpPr>
                <a:xfrm>
                  <a:off x="7675200" y="-5400"/>
                  <a:ext cx="226800" cy="750240"/>
                  <a:chOff x="7675200" y="-5400"/>
                  <a:chExt cx="226800" cy="750240"/>
                </a:xfrm>
              </p:grpSpPr>
              <p:sp>
                <p:nvSpPr>
                  <p:cNvPr id="1317"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18"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319" name="Group 90"/>
                <p:cNvGrpSpPr/>
                <p:nvPr/>
              </p:nvGrpSpPr>
              <p:grpSpPr>
                <a:xfrm>
                  <a:off x="6611040" y="936000"/>
                  <a:ext cx="1239840" cy="1312920"/>
                  <a:chOff x="6611040" y="936000"/>
                  <a:chExt cx="1239840" cy="1312920"/>
                </a:xfrm>
              </p:grpSpPr>
              <p:sp>
                <p:nvSpPr>
                  <p:cNvPr id="1320"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21"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322" name="Group 93"/>
                <p:cNvGrpSpPr/>
                <p:nvPr/>
              </p:nvGrpSpPr>
              <p:grpSpPr>
                <a:xfrm>
                  <a:off x="6946200" y="962280"/>
                  <a:ext cx="824040" cy="1316520"/>
                  <a:chOff x="6946200" y="962280"/>
                  <a:chExt cx="824040" cy="1316520"/>
                </a:xfrm>
              </p:grpSpPr>
              <p:sp>
                <p:nvSpPr>
                  <p:cNvPr id="1323"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24"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325" name="Group 96"/>
                <p:cNvGrpSpPr/>
                <p:nvPr/>
              </p:nvGrpSpPr>
              <p:grpSpPr>
                <a:xfrm>
                  <a:off x="7274160" y="987480"/>
                  <a:ext cx="470880" cy="1253160"/>
                  <a:chOff x="7274160" y="987480"/>
                  <a:chExt cx="470880" cy="1253160"/>
                </a:xfrm>
              </p:grpSpPr>
              <p:sp>
                <p:nvSpPr>
                  <p:cNvPr id="1326"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27"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328" name="Group 99"/>
                <p:cNvGrpSpPr/>
                <p:nvPr/>
              </p:nvGrpSpPr>
              <p:grpSpPr>
                <a:xfrm>
                  <a:off x="7558920" y="920520"/>
                  <a:ext cx="1287360" cy="1290240"/>
                  <a:chOff x="7558920" y="920520"/>
                  <a:chExt cx="1287360" cy="1290240"/>
                </a:xfrm>
              </p:grpSpPr>
              <p:sp>
                <p:nvSpPr>
                  <p:cNvPr id="1329"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30"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331" name="Group 102"/>
                <p:cNvGrpSpPr/>
                <p:nvPr/>
              </p:nvGrpSpPr>
              <p:grpSpPr>
                <a:xfrm>
                  <a:off x="7600680" y="946800"/>
                  <a:ext cx="1000800" cy="1329480"/>
                  <a:chOff x="7600680" y="946800"/>
                  <a:chExt cx="1000800" cy="1329480"/>
                </a:xfrm>
              </p:grpSpPr>
              <p:sp>
                <p:nvSpPr>
                  <p:cNvPr id="1332"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33"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334" name="Group 105"/>
                <p:cNvGrpSpPr/>
                <p:nvPr/>
              </p:nvGrpSpPr>
              <p:grpSpPr>
                <a:xfrm>
                  <a:off x="7626600" y="993240"/>
                  <a:ext cx="700560" cy="1288800"/>
                  <a:chOff x="7626600" y="993240"/>
                  <a:chExt cx="700560" cy="1288800"/>
                </a:xfrm>
              </p:grpSpPr>
              <p:sp>
                <p:nvSpPr>
                  <p:cNvPr id="1335"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36"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337" name="Group 108"/>
                <p:cNvGrpSpPr/>
                <p:nvPr/>
              </p:nvGrpSpPr>
              <p:grpSpPr>
                <a:xfrm>
                  <a:off x="7682400" y="1048680"/>
                  <a:ext cx="366840" cy="1177200"/>
                  <a:chOff x="7682400" y="1048680"/>
                  <a:chExt cx="366840" cy="1177200"/>
                </a:xfrm>
              </p:grpSpPr>
              <p:sp>
                <p:nvSpPr>
                  <p:cNvPr id="1338"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339"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340" name="Group 111"/>
                <p:cNvGrpSpPr/>
                <p:nvPr/>
              </p:nvGrpSpPr>
              <p:grpSpPr>
                <a:xfrm>
                  <a:off x="7480440" y="1072080"/>
                  <a:ext cx="333360" cy="1141200"/>
                  <a:chOff x="7480440" y="1072080"/>
                  <a:chExt cx="333360" cy="1141200"/>
                </a:xfrm>
              </p:grpSpPr>
              <p:sp>
                <p:nvSpPr>
                  <p:cNvPr id="1341"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1342"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1343"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344"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345"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346"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347"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348"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349"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350"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351"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352"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353"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354"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355"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356"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357"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358"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359"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360"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361"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362"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363"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364"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365"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366"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1367"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68"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69"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888D0742-A4D7-43A9-9F7F-67800016AB42}"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406" name="Group 1"/>
          <p:cNvGrpSpPr/>
          <p:nvPr/>
        </p:nvGrpSpPr>
        <p:grpSpPr>
          <a:xfrm>
            <a:off x="6219720" y="-56520"/>
            <a:ext cx="2968200" cy="3307320"/>
            <a:chOff x="6219720" y="-56520"/>
            <a:chExt cx="2968200" cy="3307320"/>
          </a:xfrm>
        </p:grpSpPr>
        <p:grpSp>
          <p:nvGrpSpPr>
            <p:cNvPr id="1407" name="Group 2"/>
            <p:cNvGrpSpPr/>
            <p:nvPr/>
          </p:nvGrpSpPr>
          <p:grpSpPr>
            <a:xfrm>
              <a:off x="7567560" y="2498760"/>
              <a:ext cx="1003320" cy="752040"/>
              <a:chOff x="7567560" y="2498760"/>
              <a:chExt cx="1003320" cy="752040"/>
            </a:xfrm>
          </p:grpSpPr>
          <p:sp>
            <p:nvSpPr>
              <p:cNvPr id="1408" name="CustomShape 3"/>
              <p:cNvSpPr/>
              <p:nvPr/>
            </p:nvSpPr>
            <p:spPr>
              <a:xfrm>
                <a:off x="7567560" y="249876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409" name="CustomShape 4"/>
              <p:cNvSpPr/>
              <p:nvPr/>
            </p:nvSpPr>
            <p:spPr>
              <a:xfrm>
                <a:off x="7923240" y="282708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410" name="Group 5"/>
            <p:cNvGrpSpPr/>
            <p:nvPr/>
          </p:nvGrpSpPr>
          <p:grpSpPr>
            <a:xfrm>
              <a:off x="7797960" y="1441800"/>
              <a:ext cx="1003320" cy="752040"/>
              <a:chOff x="7797960" y="1441800"/>
              <a:chExt cx="1003320" cy="752040"/>
            </a:xfrm>
          </p:grpSpPr>
          <p:sp>
            <p:nvSpPr>
              <p:cNvPr id="1411" name="CustomShape 6"/>
              <p:cNvSpPr/>
              <p:nvPr/>
            </p:nvSpPr>
            <p:spPr>
              <a:xfrm>
                <a:off x="7797960" y="1441800"/>
                <a:ext cx="1003320" cy="75204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412" name="CustomShape 7"/>
              <p:cNvSpPr/>
              <p:nvPr/>
            </p:nvSpPr>
            <p:spPr>
              <a:xfrm>
                <a:off x="8161200" y="1770120"/>
                <a:ext cx="241560" cy="1411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413" name="Group 8"/>
            <p:cNvGrpSpPr/>
            <p:nvPr/>
          </p:nvGrpSpPr>
          <p:grpSpPr>
            <a:xfrm>
              <a:off x="6329520" y="0"/>
              <a:ext cx="1003320" cy="751680"/>
              <a:chOff x="6329520" y="0"/>
              <a:chExt cx="1003320" cy="751680"/>
            </a:xfrm>
          </p:grpSpPr>
          <p:sp>
            <p:nvSpPr>
              <p:cNvPr id="1414" name="CustomShape 9"/>
              <p:cNvSpPr/>
              <p:nvPr/>
            </p:nvSpPr>
            <p:spPr>
              <a:xfrm>
                <a:off x="6329520" y="0"/>
                <a:ext cx="1003320" cy="751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415" name="CustomShape 10"/>
              <p:cNvSpPr/>
              <p:nvPr/>
            </p:nvSpPr>
            <p:spPr>
              <a:xfrm>
                <a:off x="6689880" y="328320"/>
                <a:ext cx="244440" cy="139320"/>
              </a:xfrm>
              <a:prstGeom prst="ellipse">
                <a:avLst/>
              </a:prstGeom>
              <a:gradFill rotWithShape="0">
                <a:gsLst>
                  <a:gs pos="0">
                    <a:srgbClr val="ff8b17"/>
                  </a:gs>
                  <a:gs pos="100000">
                    <a:srgbClr val="000000"/>
                  </a:gs>
                </a:gsLst>
                <a:path path="rect"/>
              </a:gradFill>
              <a:ln>
                <a:noFill/>
              </a:ln>
            </p:spPr>
            <p:style>
              <a:lnRef idx="0"/>
              <a:fillRef idx="0"/>
              <a:effectRef idx="0"/>
              <a:fontRef idx="minor"/>
            </p:style>
          </p:sp>
        </p:grpSp>
        <p:grpSp>
          <p:nvGrpSpPr>
            <p:cNvPr id="1416" name="Group 11"/>
            <p:cNvGrpSpPr/>
            <p:nvPr/>
          </p:nvGrpSpPr>
          <p:grpSpPr>
            <a:xfrm>
              <a:off x="6219720" y="-56520"/>
              <a:ext cx="2968200" cy="2338560"/>
              <a:chOff x="6219720" y="-56520"/>
              <a:chExt cx="2968200" cy="2338560"/>
            </a:xfrm>
          </p:grpSpPr>
          <p:grpSp>
            <p:nvGrpSpPr>
              <p:cNvPr id="1417" name="Group 12"/>
              <p:cNvGrpSpPr/>
              <p:nvPr/>
            </p:nvGrpSpPr>
            <p:grpSpPr>
              <a:xfrm>
                <a:off x="6991200" y="402840"/>
                <a:ext cx="1497240" cy="1102680"/>
                <a:chOff x="6991200" y="402840"/>
                <a:chExt cx="1497240" cy="1102680"/>
              </a:xfrm>
            </p:grpSpPr>
            <p:sp>
              <p:nvSpPr>
                <p:cNvPr id="1418" name="CustomShape 13"/>
                <p:cNvSpPr/>
                <p:nvPr/>
              </p:nvSpPr>
              <p:spPr>
                <a:xfrm>
                  <a:off x="6991200" y="402840"/>
                  <a:ext cx="1497240" cy="1102680"/>
                </a:xfrm>
                <a:prstGeom prst="ellipse">
                  <a:avLst/>
                </a:prstGeom>
                <a:gradFill rotWithShape="0">
                  <a:gsLst>
                    <a:gs pos="0">
                      <a:srgbClr val="000000"/>
                    </a:gs>
                    <a:gs pos="100000">
                      <a:srgbClr val="af273e"/>
                    </a:gs>
                  </a:gsLst>
                  <a:path path="rect"/>
                </a:gradFill>
                <a:ln>
                  <a:noFill/>
                </a:ln>
              </p:spPr>
              <p:style>
                <a:lnRef idx="0"/>
                <a:fillRef idx="0"/>
                <a:effectRef idx="0"/>
                <a:fontRef idx="minor"/>
              </p:style>
            </p:sp>
            <p:sp>
              <p:nvSpPr>
                <p:cNvPr id="1419" name="CustomShape 14"/>
                <p:cNvSpPr/>
                <p:nvPr/>
              </p:nvSpPr>
              <p:spPr>
                <a:xfrm>
                  <a:off x="7562880" y="805680"/>
                  <a:ext cx="295200" cy="205920"/>
                </a:xfrm>
                <a:prstGeom prst="ellipse">
                  <a:avLst/>
                </a:prstGeom>
                <a:gradFill rotWithShape="0">
                  <a:gsLst>
                    <a:gs pos="0">
                      <a:srgbClr val="ffe103"/>
                    </a:gs>
                    <a:gs pos="100000">
                      <a:srgbClr val="000000"/>
                    </a:gs>
                  </a:gsLst>
                  <a:path path="rect"/>
                </a:gradFill>
                <a:ln>
                  <a:noFill/>
                </a:ln>
              </p:spPr>
              <p:style>
                <a:lnRef idx="0"/>
                <a:fillRef idx="0"/>
                <a:effectRef idx="0"/>
                <a:fontRef idx="minor"/>
              </p:style>
            </p:sp>
          </p:grpSp>
          <p:grpSp>
            <p:nvGrpSpPr>
              <p:cNvPr id="1420" name="Group 15"/>
              <p:cNvGrpSpPr/>
              <p:nvPr/>
            </p:nvGrpSpPr>
            <p:grpSpPr>
              <a:xfrm>
                <a:off x="6219720" y="-56520"/>
                <a:ext cx="2968200" cy="2338560"/>
                <a:chOff x="6219720" y="-56520"/>
                <a:chExt cx="2968200" cy="2338560"/>
              </a:xfrm>
            </p:grpSpPr>
            <p:grpSp>
              <p:nvGrpSpPr>
                <p:cNvPr id="1421" name="Group 16"/>
                <p:cNvGrpSpPr/>
                <p:nvPr/>
              </p:nvGrpSpPr>
              <p:grpSpPr>
                <a:xfrm>
                  <a:off x="7575480" y="872280"/>
                  <a:ext cx="1419480" cy="1183320"/>
                  <a:chOff x="7575480" y="872280"/>
                  <a:chExt cx="1419480" cy="1183320"/>
                </a:xfrm>
              </p:grpSpPr>
              <p:sp>
                <p:nvSpPr>
                  <p:cNvPr id="1422" name="CustomShape 17"/>
                  <p:cNvSpPr/>
                  <p:nvPr/>
                </p:nvSpPr>
                <p:spPr>
                  <a:xfrm rot="2700000">
                    <a:off x="7544520" y="1131120"/>
                    <a:ext cx="841320" cy="26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23" name="CustomShape 18"/>
                  <p:cNvSpPr/>
                  <p:nvPr/>
                </p:nvSpPr>
                <p:spPr>
                  <a:xfrm rot="2700000">
                    <a:off x="8466120" y="1548000"/>
                    <a:ext cx="450720" cy="40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424" name="Group 19"/>
                <p:cNvGrpSpPr/>
                <p:nvPr/>
              </p:nvGrpSpPr>
              <p:grpSpPr>
                <a:xfrm>
                  <a:off x="7851960" y="527760"/>
                  <a:ext cx="1335960" cy="1395720"/>
                  <a:chOff x="7851960" y="527760"/>
                  <a:chExt cx="1335960" cy="1395720"/>
                </a:xfrm>
              </p:grpSpPr>
              <p:sp>
                <p:nvSpPr>
                  <p:cNvPr id="1425" name="CustomShape 20"/>
                  <p:cNvSpPr/>
                  <p:nvPr/>
                </p:nvSpPr>
                <p:spPr>
                  <a:xfrm rot="2100000">
                    <a:off x="7845480" y="770040"/>
                    <a:ext cx="93060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26" name="CustomShape 21"/>
                  <p:cNvSpPr/>
                  <p:nvPr/>
                </p:nvSpPr>
                <p:spPr>
                  <a:xfrm rot="2100000">
                    <a:off x="8610480" y="1390320"/>
                    <a:ext cx="499680" cy="42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27" name="Group 22"/>
                <p:cNvGrpSpPr/>
                <p:nvPr/>
              </p:nvGrpSpPr>
              <p:grpSpPr>
                <a:xfrm>
                  <a:off x="7835400" y="547920"/>
                  <a:ext cx="1348200" cy="1097640"/>
                  <a:chOff x="7835400" y="547920"/>
                  <a:chExt cx="1348200" cy="1097640"/>
                </a:xfrm>
              </p:grpSpPr>
              <p:sp>
                <p:nvSpPr>
                  <p:cNvPr id="1428" name="CustomShape 23"/>
                  <p:cNvSpPr/>
                  <p:nvPr/>
                </p:nvSpPr>
                <p:spPr>
                  <a:xfrm rot="1560000">
                    <a:off x="7840800" y="733320"/>
                    <a:ext cx="900720" cy="23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29" name="CustomShape 24"/>
                  <p:cNvSpPr/>
                  <p:nvPr/>
                </p:nvSpPr>
                <p:spPr>
                  <a:xfrm rot="1560000">
                    <a:off x="8645040" y="1190160"/>
                    <a:ext cx="482400" cy="367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30" name="Group 25"/>
                <p:cNvGrpSpPr/>
                <p:nvPr/>
              </p:nvGrpSpPr>
              <p:grpSpPr>
                <a:xfrm>
                  <a:off x="7822080" y="563760"/>
                  <a:ext cx="1363680" cy="860760"/>
                  <a:chOff x="7822080" y="563760"/>
                  <a:chExt cx="1363680" cy="860760"/>
                </a:xfrm>
              </p:grpSpPr>
              <p:sp>
                <p:nvSpPr>
                  <p:cNvPr id="1431" name="CustomShape 26"/>
                  <p:cNvSpPr/>
                  <p:nvPr/>
                </p:nvSpPr>
                <p:spPr>
                  <a:xfrm rot="1080000">
                    <a:off x="7837200" y="694080"/>
                    <a:ext cx="882360" cy="238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32" name="CustomShape 27"/>
                  <p:cNvSpPr/>
                  <p:nvPr/>
                </p:nvSpPr>
                <p:spPr>
                  <a:xfrm rot="1080000">
                    <a:off x="8666280" y="983880"/>
                    <a:ext cx="472680" cy="376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33" name="Group 28"/>
                <p:cNvGrpSpPr/>
                <p:nvPr/>
              </p:nvGrpSpPr>
              <p:grpSpPr>
                <a:xfrm>
                  <a:off x="7841520" y="601200"/>
                  <a:ext cx="1251360" cy="498240"/>
                  <a:chOff x="7841520" y="601200"/>
                  <a:chExt cx="1251360" cy="498240"/>
                </a:xfrm>
              </p:grpSpPr>
              <p:sp>
                <p:nvSpPr>
                  <p:cNvPr id="1434" name="CustomShape 29"/>
                  <p:cNvSpPr/>
                  <p:nvPr/>
                </p:nvSpPr>
                <p:spPr>
                  <a:xfrm rot="480000">
                    <a:off x="7851240" y="655920"/>
                    <a:ext cx="804240" cy="19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35" name="CustomShape 30"/>
                  <p:cNvSpPr/>
                  <p:nvPr/>
                </p:nvSpPr>
                <p:spPr>
                  <a:xfrm rot="480000">
                    <a:off x="8642160" y="763920"/>
                    <a:ext cx="431280" cy="307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36" name="Group 31"/>
                <p:cNvGrpSpPr/>
                <p:nvPr/>
              </p:nvGrpSpPr>
              <p:grpSpPr>
                <a:xfrm>
                  <a:off x="7870680" y="625680"/>
                  <a:ext cx="1109160" cy="195480"/>
                  <a:chOff x="7870680" y="625680"/>
                  <a:chExt cx="1109160" cy="195480"/>
                </a:xfrm>
              </p:grpSpPr>
              <p:sp>
                <p:nvSpPr>
                  <p:cNvPr id="1437" name="CustomShape 32"/>
                  <p:cNvSpPr/>
                  <p:nvPr/>
                </p:nvSpPr>
                <p:spPr>
                  <a:xfrm rot="21480000">
                    <a:off x="7872120" y="644760"/>
                    <a:ext cx="72072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38" name="CustomShape 33"/>
                  <p:cNvSpPr/>
                  <p:nvPr/>
                </p:nvSpPr>
                <p:spPr>
                  <a:xfrm rot="21480000">
                    <a:off x="8589960" y="632160"/>
                    <a:ext cx="386640" cy="18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39" name="Group 34"/>
                <p:cNvGrpSpPr/>
                <p:nvPr/>
              </p:nvGrpSpPr>
              <p:grpSpPr>
                <a:xfrm>
                  <a:off x="7835760" y="380160"/>
                  <a:ext cx="1018080" cy="438120"/>
                  <a:chOff x="7835760" y="380160"/>
                  <a:chExt cx="1018080" cy="438120"/>
                </a:xfrm>
              </p:grpSpPr>
              <p:sp>
                <p:nvSpPr>
                  <p:cNvPr id="1440" name="CustomShape 35"/>
                  <p:cNvSpPr/>
                  <p:nvPr/>
                </p:nvSpPr>
                <p:spPr>
                  <a:xfrm rot="20760000">
                    <a:off x="7845480" y="582480"/>
                    <a:ext cx="6465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41" name="CustomShape 36"/>
                  <p:cNvSpPr/>
                  <p:nvPr/>
                </p:nvSpPr>
                <p:spPr>
                  <a:xfrm rot="20760000">
                    <a:off x="8480520" y="417960"/>
                    <a:ext cx="347040" cy="259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42" name="Group 37"/>
                <p:cNvGrpSpPr/>
                <p:nvPr/>
              </p:nvGrpSpPr>
              <p:grpSpPr>
                <a:xfrm>
                  <a:off x="6439680" y="934200"/>
                  <a:ext cx="1418760" cy="1185840"/>
                  <a:chOff x="6439680" y="934200"/>
                  <a:chExt cx="1418760" cy="1185840"/>
                </a:xfrm>
              </p:grpSpPr>
              <p:sp>
                <p:nvSpPr>
                  <p:cNvPr id="1443" name="CustomShape 38"/>
                  <p:cNvSpPr/>
                  <p:nvPr/>
                </p:nvSpPr>
                <p:spPr>
                  <a:xfrm flipH="1" rot="18900000">
                    <a:off x="7050960" y="1192320"/>
                    <a:ext cx="838080" cy="260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44" name="CustomShape 39"/>
                  <p:cNvSpPr/>
                  <p:nvPr/>
                </p:nvSpPr>
                <p:spPr>
                  <a:xfrm flipH="1" rot="18900000">
                    <a:off x="6518520" y="1611720"/>
                    <a:ext cx="448920" cy="409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445" name="Group 40"/>
                <p:cNvGrpSpPr/>
                <p:nvPr/>
              </p:nvGrpSpPr>
              <p:grpSpPr>
                <a:xfrm>
                  <a:off x="6219720" y="618480"/>
                  <a:ext cx="1343160" cy="1395000"/>
                  <a:chOff x="6219720" y="618480"/>
                  <a:chExt cx="1343160" cy="1395000"/>
                </a:xfrm>
              </p:grpSpPr>
              <p:sp>
                <p:nvSpPr>
                  <p:cNvPr id="1446" name="CustomShape 41"/>
                  <p:cNvSpPr/>
                  <p:nvPr/>
                </p:nvSpPr>
                <p:spPr>
                  <a:xfrm flipH="1" rot="19500000">
                    <a:off x="6639120" y="860400"/>
                    <a:ext cx="929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47" name="CustomShape 42"/>
                  <p:cNvSpPr/>
                  <p:nvPr/>
                </p:nvSpPr>
                <p:spPr>
                  <a:xfrm flipH="1" rot="19500000">
                    <a:off x="6297120" y="1481400"/>
                    <a:ext cx="497160" cy="428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448" name="Group 43"/>
                <p:cNvGrpSpPr/>
                <p:nvPr/>
              </p:nvGrpSpPr>
              <p:grpSpPr>
                <a:xfrm>
                  <a:off x="6225120" y="640080"/>
                  <a:ext cx="1346760" cy="1098000"/>
                  <a:chOff x="6225120" y="640080"/>
                  <a:chExt cx="1346760" cy="1098000"/>
                </a:xfrm>
              </p:grpSpPr>
              <p:sp>
                <p:nvSpPr>
                  <p:cNvPr id="1449" name="CustomShape 44"/>
                  <p:cNvSpPr/>
                  <p:nvPr/>
                </p:nvSpPr>
                <p:spPr>
                  <a:xfrm flipH="1" rot="20040000">
                    <a:off x="6664320" y="825480"/>
                    <a:ext cx="900720" cy="236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50" name="CustomShape 45"/>
                  <p:cNvSpPr/>
                  <p:nvPr/>
                </p:nvSpPr>
                <p:spPr>
                  <a:xfrm flipH="1" rot="20040000">
                    <a:off x="6280200" y="1286280"/>
                    <a:ext cx="482040" cy="36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51" name="Group 46"/>
                <p:cNvGrpSpPr/>
                <p:nvPr/>
              </p:nvGrpSpPr>
              <p:grpSpPr>
                <a:xfrm>
                  <a:off x="6220800" y="655560"/>
                  <a:ext cx="1361880" cy="858960"/>
                  <a:chOff x="6220800" y="655560"/>
                  <a:chExt cx="1361880" cy="858960"/>
                </a:xfrm>
              </p:grpSpPr>
              <p:sp>
                <p:nvSpPr>
                  <p:cNvPr id="1452" name="CustomShape 47"/>
                  <p:cNvSpPr/>
                  <p:nvPr/>
                </p:nvSpPr>
                <p:spPr>
                  <a:xfrm flipH="1" rot="20520000">
                    <a:off x="6685560" y="785880"/>
                    <a:ext cx="881640" cy="237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53" name="CustomShape 48"/>
                  <p:cNvSpPr/>
                  <p:nvPr/>
                </p:nvSpPr>
                <p:spPr>
                  <a:xfrm flipH="1" rot="20520000">
                    <a:off x="6266880" y="1074240"/>
                    <a:ext cx="472320" cy="376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54" name="Group 49"/>
                <p:cNvGrpSpPr/>
                <p:nvPr/>
              </p:nvGrpSpPr>
              <p:grpSpPr>
                <a:xfrm>
                  <a:off x="6313680" y="692640"/>
                  <a:ext cx="1250640" cy="497160"/>
                  <a:chOff x="6313680" y="692640"/>
                  <a:chExt cx="1250640" cy="497160"/>
                </a:xfrm>
              </p:grpSpPr>
              <p:sp>
                <p:nvSpPr>
                  <p:cNvPr id="1455" name="CustomShape 50"/>
                  <p:cNvSpPr/>
                  <p:nvPr/>
                </p:nvSpPr>
                <p:spPr>
                  <a:xfrm flipH="1" rot="21120000">
                    <a:off x="6749280" y="747360"/>
                    <a:ext cx="804960" cy="194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56" name="CustomShape 51"/>
                  <p:cNvSpPr/>
                  <p:nvPr/>
                </p:nvSpPr>
                <p:spPr>
                  <a:xfrm flipH="1" rot="21120000">
                    <a:off x="6332400" y="855720"/>
                    <a:ext cx="431640" cy="305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57" name="Group 52"/>
                <p:cNvGrpSpPr/>
                <p:nvPr/>
              </p:nvGrpSpPr>
              <p:grpSpPr>
                <a:xfrm>
                  <a:off x="6432480" y="714600"/>
                  <a:ext cx="1103400" cy="192240"/>
                  <a:chOff x="6432480" y="714600"/>
                  <a:chExt cx="1103400" cy="192240"/>
                </a:xfrm>
              </p:grpSpPr>
              <p:sp>
                <p:nvSpPr>
                  <p:cNvPr id="1458" name="CustomShape 53"/>
                  <p:cNvSpPr/>
                  <p:nvPr/>
                </p:nvSpPr>
                <p:spPr>
                  <a:xfrm flipH="1" rot="120000">
                    <a:off x="6812280" y="735480"/>
                    <a:ext cx="721080" cy="113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59" name="CustomShape 54"/>
                  <p:cNvSpPr/>
                  <p:nvPr/>
                </p:nvSpPr>
                <p:spPr>
                  <a:xfrm flipH="1" rot="120000">
                    <a:off x="6435360" y="721080"/>
                    <a:ext cx="386640" cy="178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60" name="Group 55"/>
                <p:cNvGrpSpPr/>
                <p:nvPr/>
              </p:nvGrpSpPr>
              <p:grpSpPr>
                <a:xfrm>
                  <a:off x="6559560" y="470880"/>
                  <a:ext cx="1016280" cy="437400"/>
                  <a:chOff x="6559560" y="470880"/>
                  <a:chExt cx="1016280" cy="437400"/>
                </a:xfrm>
              </p:grpSpPr>
              <p:sp>
                <p:nvSpPr>
                  <p:cNvPr id="1461" name="CustomShape 56"/>
                  <p:cNvSpPr/>
                  <p:nvPr/>
                </p:nvSpPr>
                <p:spPr>
                  <a:xfrm flipH="1" rot="840000">
                    <a:off x="6922440" y="670680"/>
                    <a:ext cx="642960" cy="162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62" name="CustomShape 57"/>
                  <p:cNvSpPr/>
                  <p:nvPr/>
                </p:nvSpPr>
                <p:spPr>
                  <a:xfrm flipH="1" rot="840000">
                    <a:off x="6585120" y="508680"/>
                    <a:ext cx="343800" cy="255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63" name="Group 58"/>
                <p:cNvGrpSpPr/>
                <p:nvPr/>
              </p:nvGrpSpPr>
              <p:grpSpPr>
                <a:xfrm>
                  <a:off x="6593760" y="337320"/>
                  <a:ext cx="1019880" cy="611640"/>
                  <a:chOff x="6593760" y="337320"/>
                  <a:chExt cx="1019880" cy="611640"/>
                </a:xfrm>
              </p:grpSpPr>
              <p:sp>
                <p:nvSpPr>
                  <p:cNvPr id="1464" name="CustomShape 59"/>
                  <p:cNvSpPr/>
                  <p:nvPr/>
                </p:nvSpPr>
                <p:spPr>
                  <a:xfrm flipH="1" rot="1260000">
                    <a:off x="6961320" y="666360"/>
                    <a:ext cx="642240" cy="173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65" name="CustomShape 60"/>
                  <p:cNvSpPr/>
                  <p:nvPr/>
                </p:nvSpPr>
                <p:spPr>
                  <a:xfrm flipH="1" rot="1260000">
                    <a:off x="6630840" y="389520"/>
                    <a:ext cx="343440" cy="273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66" name="Group 61"/>
                <p:cNvGrpSpPr/>
                <p:nvPr/>
              </p:nvGrpSpPr>
              <p:grpSpPr>
                <a:xfrm>
                  <a:off x="6703200" y="151560"/>
                  <a:ext cx="939600" cy="856080"/>
                  <a:chOff x="6703200" y="151560"/>
                  <a:chExt cx="939600" cy="856080"/>
                </a:xfrm>
              </p:grpSpPr>
              <p:sp>
                <p:nvSpPr>
                  <p:cNvPr id="1467" name="CustomShape 62"/>
                  <p:cNvSpPr/>
                  <p:nvPr/>
                </p:nvSpPr>
                <p:spPr>
                  <a:xfrm flipH="1" rot="2040000">
                    <a:off x="7018200" y="670680"/>
                    <a:ext cx="628200" cy="176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68" name="CustomShape 63"/>
                  <p:cNvSpPr/>
                  <p:nvPr/>
                </p:nvSpPr>
                <p:spPr>
                  <a:xfrm flipH="1" rot="2040000">
                    <a:off x="6753240" y="221400"/>
                    <a:ext cx="337320" cy="282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69" name="Group 64"/>
                <p:cNvGrpSpPr/>
                <p:nvPr/>
              </p:nvGrpSpPr>
              <p:grpSpPr>
                <a:xfrm>
                  <a:off x="6807960" y="-15120"/>
                  <a:ext cx="857520" cy="1018800"/>
                  <a:chOff x="6807960" y="-15120"/>
                  <a:chExt cx="857520" cy="1018800"/>
                </a:xfrm>
              </p:grpSpPr>
              <p:sp>
                <p:nvSpPr>
                  <p:cNvPr id="1470" name="CustomShape 65"/>
                  <p:cNvSpPr/>
                  <p:nvPr/>
                </p:nvSpPr>
                <p:spPr>
                  <a:xfrm flipH="1" rot="2700000">
                    <a:off x="7082640" y="634680"/>
                    <a:ext cx="608040" cy="1800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71" name="CustomShape 66"/>
                  <p:cNvSpPr/>
                  <p:nvPr/>
                </p:nvSpPr>
                <p:spPr>
                  <a:xfrm flipH="1" rot="2700000">
                    <a:off x="6860520" y="57960"/>
                    <a:ext cx="325800" cy="285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72" name="Group 67"/>
                <p:cNvGrpSpPr/>
                <p:nvPr/>
              </p:nvGrpSpPr>
              <p:grpSpPr>
                <a:xfrm>
                  <a:off x="7045200" y="-30240"/>
                  <a:ext cx="810360" cy="827640"/>
                  <a:chOff x="7045200" y="-30240"/>
                  <a:chExt cx="810360" cy="827640"/>
                </a:xfrm>
              </p:grpSpPr>
              <p:sp>
                <p:nvSpPr>
                  <p:cNvPr id="1473" name="CustomShape 68"/>
                  <p:cNvSpPr/>
                  <p:nvPr/>
                </p:nvSpPr>
                <p:spPr>
                  <a:xfrm flipH="1" rot="3480000">
                    <a:off x="7348680" y="427680"/>
                    <a:ext cx="569520" cy="167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74" name="CustomShape 69"/>
                  <p:cNvSpPr/>
                  <p:nvPr/>
                </p:nvSpPr>
                <p:spPr>
                  <a:xfrm flipH="1" rot="3480000">
                    <a:off x="7083360" y="37440"/>
                    <a:ext cx="304200" cy="260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75" name="Group 70"/>
                <p:cNvGrpSpPr/>
                <p:nvPr/>
              </p:nvGrpSpPr>
              <p:grpSpPr>
                <a:xfrm>
                  <a:off x="7236360" y="-56520"/>
                  <a:ext cx="603720" cy="849960"/>
                  <a:chOff x="7236360" y="-56520"/>
                  <a:chExt cx="603720" cy="849960"/>
                </a:xfrm>
              </p:grpSpPr>
              <p:sp>
                <p:nvSpPr>
                  <p:cNvPr id="1476" name="CustomShape 71"/>
                  <p:cNvSpPr/>
                  <p:nvPr/>
                </p:nvSpPr>
                <p:spPr>
                  <a:xfrm flipH="1" rot="4140000">
                    <a:off x="7389360" y="428400"/>
                    <a:ext cx="556560" cy="154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77" name="CustomShape 72"/>
                  <p:cNvSpPr/>
                  <p:nvPr/>
                </p:nvSpPr>
                <p:spPr>
                  <a:xfrm flipH="1" rot="4140000">
                    <a:off x="7254720" y="4320"/>
                    <a:ext cx="300240" cy="246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grpSp>
              <p:nvGrpSpPr>
                <p:cNvPr id="1478" name="Group 73"/>
                <p:cNvGrpSpPr/>
                <p:nvPr/>
              </p:nvGrpSpPr>
              <p:grpSpPr>
                <a:xfrm>
                  <a:off x="7783920" y="217800"/>
                  <a:ext cx="1009440" cy="627840"/>
                  <a:chOff x="7783920" y="217800"/>
                  <a:chExt cx="1009440" cy="627840"/>
                </a:xfrm>
              </p:grpSpPr>
              <p:sp>
                <p:nvSpPr>
                  <p:cNvPr id="1479" name="CustomShape 74"/>
                  <p:cNvSpPr/>
                  <p:nvPr/>
                </p:nvSpPr>
                <p:spPr>
                  <a:xfrm rot="20280000">
                    <a:off x="7792920" y="557280"/>
                    <a:ext cx="643320" cy="173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80" name="CustomShape 75"/>
                  <p:cNvSpPr/>
                  <p:nvPr/>
                </p:nvSpPr>
                <p:spPr>
                  <a:xfrm rot="20280000">
                    <a:off x="8413200" y="271800"/>
                    <a:ext cx="341640" cy="272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81" name="Group 76"/>
                <p:cNvGrpSpPr/>
                <p:nvPr/>
              </p:nvGrpSpPr>
              <p:grpSpPr>
                <a:xfrm>
                  <a:off x="7738200" y="68040"/>
                  <a:ext cx="963000" cy="823680"/>
                  <a:chOff x="7738200" y="68040"/>
                  <a:chExt cx="963000" cy="823680"/>
                </a:xfrm>
              </p:grpSpPr>
              <p:sp>
                <p:nvSpPr>
                  <p:cNvPr id="1482" name="CustomShape 77"/>
                  <p:cNvSpPr/>
                  <p:nvPr/>
                </p:nvSpPr>
                <p:spPr>
                  <a:xfrm rot="19680000">
                    <a:off x="7737480" y="558000"/>
                    <a:ext cx="633960" cy="17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83" name="CustomShape 78"/>
                  <p:cNvSpPr/>
                  <p:nvPr/>
                </p:nvSpPr>
                <p:spPr>
                  <a:xfrm rot="19680000">
                    <a:off x="8313840" y="135720"/>
                    <a:ext cx="337320" cy="284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sp>
              <p:nvSpPr>
                <p:cNvPr id="1484" name="CustomShape 79"/>
                <p:cNvSpPr/>
                <p:nvPr/>
              </p:nvSpPr>
              <p:spPr>
                <a:xfrm flipH="1" rot="4560000">
                  <a:off x="7421040" y="484920"/>
                  <a:ext cx="524520" cy="7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85" name="CustomShape 80"/>
                <p:cNvSpPr/>
                <p:nvPr/>
              </p:nvSpPr>
              <p:spPr>
                <a:xfrm flipH="1" rot="4560000">
                  <a:off x="7432560" y="99720"/>
                  <a:ext cx="280080" cy="118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af273e"/>
                    </a:gs>
                    <a:gs pos="100000">
                      <a:srgbClr val="fe1f08"/>
                    </a:gs>
                  </a:gsLst>
                  <a:lin ang="0"/>
                </a:gradFill>
                <a:ln>
                  <a:noFill/>
                </a:ln>
              </p:spPr>
              <p:style>
                <a:lnRef idx="0"/>
                <a:fillRef idx="0"/>
                <a:effectRef idx="0"/>
                <a:fontRef idx="minor"/>
              </p:style>
            </p:sp>
            <p:grpSp>
              <p:nvGrpSpPr>
                <p:cNvPr id="1486" name="Group 81"/>
                <p:cNvGrpSpPr/>
                <p:nvPr/>
              </p:nvGrpSpPr>
              <p:grpSpPr>
                <a:xfrm>
                  <a:off x="7552800" y="-45000"/>
                  <a:ext cx="660960" cy="824040"/>
                  <a:chOff x="7552800" y="-45000"/>
                  <a:chExt cx="660960" cy="824040"/>
                </a:xfrm>
              </p:grpSpPr>
              <p:sp>
                <p:nvSpPr>
                  <p:cNvPr id="1487" name="CustomShape 82"/>
                  <p:cNvSpPr/>
                  <p:nvPr/>
                </p:nvSpPr>
                <p:spPr>
                  <a:xfrm rot="17760000">
                    <a:off x="7461720" y="430200"/>
                    <a:ext cx="549720" cy="14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88" name="CustomShape 83"/>
                  <p:cNvSpPr/>
                  <p:nvPr/>
                </p:nvSpPr>
                <p:spPr>
                  <a:xfrm rot="17760000">
                    <a:off x="7902720" y="24840"/>
                    <a:ext cx="294120" cy="2210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89" name="Group 84"/>
                <p:cNvGrpSpPr/>
                <p:nvPr/>
              </p:nvGrpSpPr>
              <p:grpSpPr>
                <a:xfrm>
                  <a:off x="7488000" y="-30600"/>
                  <a:ext cx="1021680" cy="802440"/>
                  <a:chOff x="7488000" y="-30600"/>
                  <a:chExt cx="1021680" cy="802440"/>
                </a:xfrm>
              </p:grpSpPr>
              <p:sp>
                <p:nvSpPr>
                  <p:cNvPr id="1490" name="CustomShape 85"/>
                  <p:cNvSpPr/>
                  <p:nvPr/>
                </p:nvSpPr>
                <p:spPr>
                  <a:xfrm rot="18840000">
                    <a:off x="7472520" y="385560"/>
                    <a:ext cx="586800" cy="206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91" name="CustomShape 86"/>
                  <p:cNvSpPr/>
                  <p:nvPr/>
                </p:nvSpPr>
                <p:spPr>
                  <a:xfrm rot="18840000">
                    <a:off x="8126640" y="32400"/>
                    <a:ext cx="313920" cy="32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92" name="Group 87"/>
                <p:cNvGrpSpPr/>
                <p:nvPr/>
              </p:nvGrpSpPr>
              <p:grpSpPr>
                <a:xfrm>
                  <a:off x="7675200" y="-5400"/>
                  <a:ext cx="226800" cy="750240"/>
                  <a:chOff x="7675200" y="-5400"/>
                  <a:chExt cx="226800" cy="750240"/>
                </a:xfrm>
              </p:grpSpPr>
              <p:sp>
                <p:nvSpPr>
                  <p:cNvPr id="1493" name="CustomShape 88"/>
                  <p:cNvSpPr/>
                  <p:nvPr/>
                </p:nvSpPr>
                <p:spPr>
                  <a:xfrm rot="16680000">
                    <a:off x="7495200" y="466920"/>
                    <a:ext cx="489600" cy="62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94" name="CustomShape 89"/>
                  <p:cNvSpPr/>
                  <p:nvPr/>
                </p:nvSpPr>
                <p:spPr>
                  <a:xfrm rot="16680000">
                    <a:off x="7705080" y="82080"/>
                    <a:ext cx="261360" cy="96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0"/>
                  </a:gradFill>
                  <a:ln>
                    <a:noFill/>
                  </a:ln>
                </p:spPr>
                <p:style>
                  <a:lnRef idx="0"/>
                  <a:fillRef idx="0"/>
                  <a:effectRef idx="0"/>
                  <a:fontRef idx="minor"/>
                </p:style>
              </p:sp>
            </p:grpSp>
            <p:grpSp>
              <p:nvGrpSpPr>
                <p:cNvPr id="1495" name="Group 90"/>
                <p:cNvGrpSpPr/>
                <p:nvPr/>
              </p:nvGrpSpPr>
              <p:grpSpPr>
                <a:xfrm>
                  <a:off x="6611040" y="936000"/>
                  <a:ext cx="1239840" cy="1312920"/>
                  <a:chOff x="6611040" y="936000"/>
                  <a:chExt cx="1239840" cy="1312920"/>
                </a:xfrm>
              </p:grpSpPr>
              <p:sp>
                <p:nvSpPr>
                  <p:cNvPr id="1496" name="CustomShape 91"/>
                  <p:cNvSpPr/>
                  <p:nvPr/>
                </p:nvSpPr>
                <p:spPr>
                  <a:xfrm flipH="1" rot="18360000">
                    <a:off x="7046640" y="1237320"/>
                    <a:ext cx="878760" cy="261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497" name="CustomShape 92"/>
                  <p:cNvSpPr/>
                  <p:nvPr/>
                </p:nvSpPr>
                <p:spPr>
                  <a:xfrm flipH="1" rot="18360000">
                    <a:off x="6680160" y="1731960"/>
                    <a:ext cx="470880" cy="410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498" name="Group 93"/>
                <p:cNvGrpSpPr/>
                <p:nvPr/>
              </p:nvGrpSpPr>
              <p:grpSpPr>
                <a:xfrm>
                  <a:off x="6946200" y="962280"/>
                  <a:ext cx="824040" cy="1316520"/>
                  <a:chOff x="6946200" y="962280"/>
                  <a:chExt cx="824040" cy="1316520"/>
                </a:xfrm>
              </p:grpSpPr>
              <p:sp>
                <p:nvSpPr>
                  <p:cNvPr id="1499" name="CustomShape 94"/>
                  <p:cNvSpPr/>
                  <p:nvPr/>
                </p:nvSpPr>
                <p:spPr>
                  <a:xfrm flipH="1" rot="17520000">
                    <a:off x="7078680" y="1272960"/>
                    <a:ext cx="838080" cy="248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500" name="CustomShape 95"/>
                  <p:cNvSpPr/>
                  <p:nvPr/>
                </p:nvSpPr>
                <p:spPr>
                  <a:xfrm flipH="1" rot="17520000">
                    <a:off x="6987960" y="1804320"/>
                    <a:ext cx="444600" cy="390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501" name="Group 96"/>
                <p:cNvGrpSpPr/>
                <p:nvPr/>
              </p:nvGrpSpPr>
              <p:grpSpPr>
                <a:xfrm>
                  <a:off x="7274160" y="987480"/>
                  <a:ext cx="470880" cy="1253160"/>
                  <a:chOff x="7274160" y="987480"/>
                  <a:chExt cx="470880" cy="1253160"/>
                </a:xfrm>
              </p:grpSpPr>
              <p:sp>
                <p:nvSpPr>
                  <p:cNvPr id="1502" name="CustomShape 97"/>
                  <p:cNvSpPr/>
                  <p:nvPr/>
                </p:nvSpPr>
                <p:spPr>
                  <a:xfrm flipH="1" rot="16860000">
                    <a:off x="7165080" y="1294560"/>
                    <a:ext cx="799560" cy="210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503" name="CustomShape 98"/>
                  <p:cNvSpPr/>
                  <p:nvPr/>
                </p:nvSpPr>
                <p:spPr>
                  <a:xfrm flipH="1" rot="16860000">
                    <a:off x="7261560" y="1836360"/>
                    <a:ext cx="426960" cy="327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504" name="Group 99"/>
                <p:cNvGrpSpPr/>
                <p:nvPr/>
              </p:nvGrpSpPr>
              <p:grpSpPr>
                <a:xfrm>
                  <a:off x="7558920" y="920520"/>
                  <a:ext cx="1287360" cy="1290240"/>
                  <a:chOff x="7558920" y="920520"/>
                  <a:chExt cx="1287360" cy="1290240"/>
                </a:xfrm>
              </p:grpSpPr>
              <p:sp>
                <p:nvSpPr>
                  <p:cNvPr id="1505" name="CustomShape 100"/>
                  <p:cNvSpPr/>
                  <p:nvPr/>
                </p:nvSpPr>
                <p:spPr>
                  <a:xfrm rot="3120000">
                    <a:off x="7494120" y="1212840"/>
                    <a:ext cx="869760" cy="260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506" name="CustomShape 101"/>
                  <p:cNvSpPr/>
                  <p:nvPr/>
                </p:nvSpPr>
                <p:spPr>
                  <a:xfrm rot="3120000">
                    <a:off x="8307360" y="1693800"/>
                    <a:ext cx="465840" cy="412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507" name="Group 102"/>
                <p:cNvGrpSpPr/>
                <p:nvPr/>
              </p:nvGrpSpPr>
              <p:grpSpPr>
                <a:xfrm>
                  <a:off x="7600680" y="946800"/>
                  <a:ext cx="1000800" cy="1329480"/>
                  <a:chOff x="7600680" y="946800"/>
                  <a:chExt cx="1000800" cy="1329480"/>
                </a:xfrm>
              </p:grpSpPr>
              <p:sp>
                <p:nvSpPr>
                  <p:cNvPr id="1508" name="CustomShape 103"/>
                  <p:cNvSpPr/>
                  <p:nvPr/>
                </p:nvSpPr>
                <p:spPr>
                  <a:xfrm rot="3720000">
                    <a:off x="7481880" y="1258920"/>
                    <a:ext cx="855000" cy="245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509" name="CustomShape 104"/>
                  <p:cNvSpPr/>
                  <p:nvPr/>
                </p:nvSpPr>
                <p:spPr>
                  <a:xfrm rot="3720000">
                    <a:off x="8094240" y="1789920"/>
                    <a:ext cx="457920" cy="386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510" name="Group 105"/>
                <p:cNvGrpSpPr/>
                <p:nvPr/>
              </p:nvGrpSpPr>
              <p:grpSpPr>
                <a:xfrm>
                  <a:off x="7626600" y="993240"/>
                  <a:ext cx="700560" cy="1288800"/>
                  <a:chOff x="7626600" y="993240"/>
                  <a:chExt cx="700560" cy="1288800"/>
                </a:xfrm>
              </p:grpSpPr>
              <p:sp>
                <p:nvSpPr>
                  <p:cNvPr id="1511" name="CustomShape 106"/>
                  <p:cNvSpPr/>
                  <p:nvPr/>
                </p:nvSpPr>
                <p:spPr>
                  <a:xfrm rot="4260000">
                    <a:off x="7440840" y="1318320"/>
                    <a:ext cx="830520" cy="19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512" name="CustomShape 107"/>
                  <p:cNvSpPr/>
                  <p:nvPr/>
                </p:nvSpPr>
                <p:spPr>
                  <a:xfrm rot="4260000">
                    <a:off x="7881480" y="1860480"/>
                    <a:ext cx="445680" cy="317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513" name="Group 108"/>
                <p:cNvGrpSpPr/>
                <p:nvPr/>
              </p:nvGrpSpPr>
              <p:grpSpPr>
                <a:xfrm>
                  <a:off x="7682400" y="1048680"/>
                  <a:ext cx="366840" cy="1177200"/>
                  <a:chOff x="7682400" y="1048680"/>
                  <a:chExt cx="366840" cy="1177200"/>
                </a:xfrm>
              </p:grpSpPr>
              <p:sp>
                <p:nvSpPr>
                  <p:cNvPr id="1514" name="CustomShape 109"/>
                  <p:cNvSpPr/>
                  <p:nvPr/>
                </p:nvSpPr>
                <p:spPr>
                  <a:xfrm rot="4920000">
                    <a:off x="7440840" y="1350360"/>
                    <a:ext cx="761400" cy="1742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515" name="CustomShape 110"/>
                  <p:cNvSpPr/>
                  <p:nvPr/>
                </p:nvSpPr>
                <p:spPr>
                  <a:xfrm rot="4920000">
                    <a:off x="7681680" y="1868400"/>
                    <a:ext cx="409680" cy="271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nvGrpSpPr>
                <p:cNvPr id="1516" name="Group 111"/>
                <p:cNvGrpSpPr/>
                <p:nvPr/>
              </p:nvGrpSpPr>
              <p:grpSpPr>
                <a:xfrm>
                  <a:off x="7480440" y="1072080"/>
                  <a:ext cx="333360" cy="1141200"/>
                  <a:chOff x="7480440" y="1072080"/>
                  <a:chExt cx="333360" cy="1141200"/>
                </a:xfrm>
              </p:grpSpPr>
              <p:sp>
                <p:nvSpPr>
                  <p:cNvPr id="1517" name="CustomShape 112"/>
                  <p:cNvSpPr/>
                  <p:nvPr/>
                </p:nvSpPr>
                <p:spPr>
                  <a:xfrm rot="5760000">
                    <a:off x="7345080" y="1387440"/>
                    <a:ext cx="741600" cy="118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1518" name="CustomShape 113"/>
                  <p:cNvSpPr/>
                  <p:nvPr/>
                </p:nvSpPr>
                <p:spPr>
                  <a:xfrm rot="5760000">
                    <a:off x="7396920" y="1911240"/>
                    <a:ext cx="396360" cy="18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af273e"/>
                      </a:gs>
                    </a:gsLst>
                    <a:lin ang="5400000"/>
                  </a:gradFill>
                  <a:ln>
                    <a:noFill/>
                  </a:ln>
                </p:spPr>
                <p:style>
                  <a:lnRef idx="0"/>
                  <a:fillRef idx="0"/>
                  <a:effectRef idx="0"/>
                  <a:fontRef idx="minor"/>
                </p:style>
              </p:sp>
            </p:grpSp>
          </p:grpSp>
          <p:sp>
            <p:nvSpPr>
              <p:cNvPr id="1519" name="CustomShape 114"/>
              <p:cNvSpPr/>
              <p:nvPr/>
            </p:nvSpPr>
            <p:spPr>
              <a:xfrm flipH="1">
                <a:off x="7296120" y="1221120"/>
                <a:ext cx="2462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520" name="CustomShape 115"/>
              <p:cNvSpPr/>
              <p:nvPr/>
            </p:nvSpPr>
            <p:spPr>
              <a:xfrm flipH="1">
                <a:off x="6837120" y="948600"/>
                <a:ext cx="1087560" cy="1176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521" name="CustomShape 116"/>
              <p:cNvSpPr/>
              <p:nvPr/>
            </p:nvSpPr>
            <p:spPr>
              <a:xfrm flipV="1">
                <a:off x="7826400" y="226080"/>
                <a:ext cx="1316160" cy="10472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522" name="CustomShape 117"/>
              <p:cNvSpPr/>
              <p:nvPr/>
            </p:nvSpPr>
            <p:spPr>
              <a:xfrm flipH="1">
                <a:off x="6946920" y="758160"/>
                <a:ext cx="633240" cy="121824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523" name="CustomShape 118"/>
              <p:cNvSpPr/>
              <p:nvPr/>
            </p:nvSpPr>
            <p:spPr>
              <a:xfrm flipH="1">
                <a:off x="6495840" y="821520"/>
                <a:ext cx="1033560" cy="12135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524" name="CustomShape 119"/>
              <p:cNvSpPr/>
              <p:nvPr/>
            </p:nvSpPr>
            <p:spPr>
              <a:xfrm flipH="1">
                <a:off x="6411960" y="599400"/>
                <a:ext cx="1217520" cy="121824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525" name="CustomShape 120"/>
              <p:cNvSpPr/>
              <p:nvPr/>
            </p:nvSpPr>
            <p:spPr>
              <a:xfrm>
                <a:off x="7761240" y="770760"/>
                <a:ext cx="19368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526" name="CustomShape 121"/>
              <p:cNvSpPr/>
              <p:nvPr/>
            </p:nvSpPr>
            <p:spPr>
              <a:xfrm>
                <a:off x="7813800" y="764280"/>
                <a:ext cx="512640" cy="121824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527" name="CustomShape 122"/>
              <p:cNvSpPr/>
              <p:nvPr/>
            </p:nvSpPr>
            <p:spPr>
              <a:xfrm>
                <a:off x="7858080" y="605880"/>
                <a:ext cx="728640" cy="121788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528" name="CustomShape 123"/>
              <p:cNvSpPr/>
              <p:nvPr/>
            </p:nvSpPr>
            <p:spPr>
              <a:xfrm>
                <a:off x="7999560" y="1351440"/>
                <a:ext cx="244440" cy="7567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529" name="CustomShape 124"/>
              <p:cNvSpPr/>
              <p:nvPr/>
            </p:nvSpPr>
            <p:spPr>
              <a:xfrm flipV="1" rot="19680000">
                <a:off x="7611480" y="1100520"/>
                <a:ext cx="222120" cy="4251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530" name="CustomShape 125"/>
              <p:cNvSpPr/>
              <p:nvPr/>
            </p:nvSpPr>
            <p:spPr>
              <a:xfrm flipH="1">
                <a:off x="6342120" y="417240"/>
                <a:ext cx="1301760" cy="121788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531" name="CustomShape 126"/>
              <p:cNvSpPr/>
              <p:nvPr/>
            </p:nvSpPr>
            <p:spPr>
              <a:xfrm flipH="1">
                <a:off x="6710400" y="158400"/>
                <a:ext cx="946080" cy="117684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532" name="CustomShape 127"/>
              <p:cNvSpPr/>
              <p:nvPr/>
            </p:nvSpPr>
            <p:spPr>
              <a:xfrm>
                <a:off x="7721640" y="656640"/>
                <a:ext cx="387360" cy="117684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533" name="CustomShape 128"/>
              <p:cNvSpPr/>
              <p:nvPr/>
            </p:nvSpPr>
            <p:spPr>
              <a:xfrm flipH="1">
                <a:off x="6548400" y="1283040"/>
                <a:ext cx="555480" cy="780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534" name="CustomShape 129"/>
              <p:cNvSpPr/>
              <p:nvPr/>
            </p:nvSpPr>
            <p:spPr>
              <a:xfrm flipH="1">
                <a:off x="6816600" y="456840"/>
                <a:ext cx="35568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535" name="CustomShape 130"/>
              <p:cNvSpPr/>
              <p:nvPr/>
            </p:nvSpPr>
            <p:spPr>
              <a:xfrm flipH="1">
                <a:off x="7221240" y="225000"/>
                <a:ext cx="212760" cy="77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536" name="CustomShape 131"/>
              <p:cNvSpPr/>
              <p:nvPr/>
            </p:nvSpPr>
            <p:spPr>
              <a:xfrm>
                <a:off x="8562960" y="1168920"/>
                <a:ext cx="515880" cy="8200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537" name="CustomShape 132"/>
              <p:cNvSpPr/>
              <p:nvPr/>
            </p:nvSpPr>
            <p:spPr>
              <a:xfrm>
                <a:off x="8294760" y="753480"/>
                <a:ext cx="776160" cy="5439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538" name="CustomShape 133"/>
              <p:cNvSpPr/>
              <p:nvPr/>
            </p:nvSpPr>
            <p:spPr>
              <a:xfrm>
                <a:off x="8323200" y="172800"/>
                <a:ext cx="338040" cy="7293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539" name="CustomShape 134"/>
              <p:cNvSpPr/>
              <p:nvPr/>
            </p:nvSpPr>
            <p:spPr>
              <a:xfrm rot="20220000">
                <a:off x="7986600" y="784800"/>
                <a:ext cx="227160" cy="4280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540" name="CustomShape 135"/>
              <p:cNvSpPr/>
              <p:nvPr/>
            </p:nvSpPr>
            <p:spPr>
              <a:xfrm flipH="1" rot="1380000">
                <a:off x="7170120" y="770760"/>
                <a:ext cx="223920" cy="4298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541" name="PlaceHolder 136"/>
          <p:cNvSpPr>
            <a:spLocks noGrp="1"/>
          </p:cNvSpPr>
          <p:nvPr>
            <p:ph type="title"/>
          </p:nvPr>
        </p:nvSpPr>
        <p:spPr>
          <a:xfrm>
            <a:off x="685800" y="301320"/>
            <a:ext cx="7770960" cy="146052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542" name="PlaceHolder 137"/>
          <p:cNvSpPr>
            <a:spLocks noGrp="1"/>
          </p:cNvSpPr>
          <p:nvPr>
            <p:ph type="body"/>
          </p:nvPr>
        </p:nvSpPr>
        <p:spPr>
          <a:xfrm>
            <a:off x="685800" y="1981080"/>
            <a:ext cx="7770960" cy="4113360"/>
          </a:xfrm>
          <a:prstGeom prst="rect">
            <a:avLst/>
          </a:prstGeom>
        </p:spPr>
        <p:txBody>
          <a:bodyPr lIns="90000" rIns="90000" tIns="46800" bIns="46800">
            <a:normAutofit/>
          </a:bodyPr>
          <a:p>
            <a:pPr marL="342720" indent="-342720">
              <a:spcBef>
                <a:spcPts val="799"/>
              </a:spcBef>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697"/>
              </a:spcBef>
              <a:buClr>
                <a:srgbClr val="000000"/>
              </a:buClr>
              <a:buFont typeface="Times New Roman"/>
              <a:buChar char="–"/>
            </a:pPr>
            <a:r>
              <a:rPr b="0" lang="en-US" sz="2800" spc="-1" strike="noStrike">
                <a:solidFill>
                  <a:srgbClr val="ffcc00"/>
                </a:solidFill>
                <a:latin typeface="Arial Black"/>
              </a:rPr>
              <a:t>Second Outline Level</a:t>
            </a:r>
            <a:endParaRPr b="0" lang="en-US" sz="2800" spc="-1" strike="noStrike">
              <a:solidFill>
                <a:srgbClr val="ffcc00"/>
              </a:solidFill>
              <a:latin typeface="Arial Black"/>
            </a:endParaRPr>
          </a:p>
          <a:p>
            <a:pPr lvl="2" marL="1143000" indent="-228600">
              <a:spcBef>
                <a:spcPts val="598"/>
              </a:spcBef>
              <a:buClr>
                <a:srgbClr val="000000"/>
              </a:buClr>
              <a:buFont typeface="Times New Roman"/>
              <a:buChar char="•"/>
            </a:pPr>
            <a:r>
              <a:rPr b="0" lang="en-US" sz="2400" spc="-1" strike="noStrike">
                <a:solidFill>
                  <a:srgbClr val="ffcc00"/>
                </a:solidFill>
                <a:latin typeface="Arial Black"/>
              </a:rPr>
              <a:t>Third Outline Level</a:t>
            </a:r>
            <a:endParaRPr b="0" lang="en-US" sz="2400" spc="-1" strike="noStrike">
              <a:solidFill>
                <a:srgbClr val="ffcc00"/>
              </a:solidFill>
              <a:latin typeface="Arial Black"/>
            </a:endParaRPr>
          </a:p>
          <a:p>
            <a:pPr lvl="3" marL="1600200" indent="-228600">
              <a:spcBef>
                <a:spcPts val="499"/>
              </a:spcBef>
              <a:buClr>
                <a:srgbClr val="000000"/>
              </a:buClr>
              <a:buFont typeface="Times New Roman"/>
              <a:buChar char="–"/>
            </a:pPr>
            <a:r>
              <a:rPr b="0" lang="en-US" sz="2000" spc="-1" strike="noStrike">
                <a:solidFill>
                  <a:srgbClr val="ffcc00"/>
                </a:solidFill>
                <a:latin typeface="Arial Black"/>
              </a:rPr>
              <a:t>Fourth Outline Level</a:t>
            </a:r>
            <a:endParaRPr b="0" lang="en-US" sz="2000" spc="-1" strike="noStrike">
              <a:solidFill>
                <a:srgbClr val="ffcc00"/>
              </a:solidFill>
              <a:latin typeface="Arial Black"/>
            </a:endParaRPr>
          </a:p>
          <a:p>
            <a:pPr lvl="4" marL="2057400" indent="-228600">
              <a:spcBef>
                <a:spcPts val="499"/>
              </a:spcBef>
              <a:buClr>
                <a:srgbClr val="000000"/>
              </a:buClr>
              <a:buFont typeface="Times New Roman"/>
              <a:buChar char="»"/>
            </a:pPr>
            <a:r>
              <a:rPr b="0" lang="en-US" sz="2000" spc="-1" strike="noStrike">
                <a:solidFill>
                  <a:srgbClr val="ffcc00"/>
                </a:solidFill>
                <a:latin typeface="Arial Black"/>
              </a:rPr>
              <a:t>Fifth Outline Level</a:t>
            </a:r>
            <a:endParaRPr b="0" lang="en-US" sz="2000" spc="-1" strike="noStrike">
              <a:solidFill>
                <a:srgbClr val="ffcc00"/>
              </a:solidFill>
              <a:latin typeface="Arial Black"/>
            </a:endParaRPr>
          </a:p>
          <a:p>
            <a:pPr lvl="5" marL="2057400" indent="-228600">
              <a:spcBef>
                <a:spcPts val="499"/>
              </a:spcBef>
              <a:buClr>
                <a:srgbClr val="000000"/>
              </a:buClr>
              <a:buFont typeface="Times New Roman"/>
              <a:buChar char="»"/>
            </a:pPr>
            <a:r>
              <a:rPr b="0" lang="en-US" sz="2000" spc="-1" strike="noStrike">
                <a:solidFill>
                  <a:srgbClr val="ffcc00"/>
                </a:solidFill>
                <a:latin typeface="Arial Black"/>
              </a:rPr>
              <a:t>Sixth Outline Level</a:t>
            </a:r>
            <a:endParaRPr b="0" lang="en-US" sz="2000" spc="-1" strike="noStrike">
              <a:solidFill>
                <a:srgbClr val="ffcc00"/>
              </a:solidFill>
              <a:latin typeface="Arial Black"/>
            </a:endParaRPr>
          </a:p>
          <a:p>
            <a:pPr lvl="6" marL="2057400" indent="-228600">
              <a:spcBef>
                <a:spcPts val="499"/>
              </a:spcBef>
              <a:buClr>
                <a:srgbClr val="000000"/>
              </a:buClr>
              <a:buFont typeface="Times New Roman"/>
              <a:buChar char="»"/>
            </a:pPr>
            <a:r>
              <a:rPr b="0" lang="en-US" sz="2000" spc="-1" strike="noStrike">
                <a:solidFill>
                  <a:srgbClr val="ffcc00"/>
                </a:solidFill>
                <a:latin typeface="Arial Black"/>
              </a:rPr>
              <a:t>Seventh Outline Level</a:t>
            </a:r>
            <a:endParaRPr b="0" lang="en-US" sz="2000" spc="-1" strike="noStrike">
              <a:solidFill>
                <a:srgbClr val="ffcc00"/>
              </a:solidFill>
              <a:latin typeface="Arial Black"/>
            </a:endParaRPr>
          </a:p>
        </p:txBody>
      </p:sp>
      <p:sp>
        <p:nvSpPr>
          <p:cNvPr id="1543" name="CustomShape 138"/>
          <p:cNvSpPr/>
          <p:nvPr/>
        </p:nvSpPr>
        <p:spPr>
          <a:xfrm>
            <a:off x="685800" y="6248520"/>
            <a:ext cx="190512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544" name="CustomShape 139"/>
          <p:cNvSpPr/>
          <p:nvPr/>
        </p:nvSpPr>
        <p:spPr>
          <a:xfrm>
            <a:off x="3124080" y="6248520"/>
            <a:ext cx="289584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545" name="PlaceHolder 140"/>
          <p:cNvSpPr>
            <a:spLocks noGrp="1"/>
          </p:cNvSpPr>
          <p:nvPr>
            <p:ph type="sldNum"/>
          </p:nvPr>
        </p:nvSpPr>
        <p:spPr>
          <a:xfrm>
            <a:off x="6553080" y="6248160"/>
            <a:ext cx="1903680" cy="455400"/>
          </a:xfrm>
          <a:prstGeom prst="rect">
            <a:avLst/>
          </a:prstGeom>
        </p:spPr>
        <p:txBody>
          <a:bodyPr lIns="90000" rIns="90000" tIns="46800" bIns="46800">
            <a:noAutofit/>
          </a:bodyPr>
          <a:p>
            <a:pPr marL="215640" indent="-215640" algn="r">
              <a:lnSpc>
                <a:spcPct val="100000"/>
              </a:lnSpc>
            </a:pPr>
            <a:fld id="{1251F146-47C9-42C9-A576-F948F070E767}" type="slidenum">
              <a:rPr b="0" lang="en-US" sz="1400" spc="-1" strike="noStrike">
                <a:solidFill>
                  <a:srgbClr val="ffffff"/>
                </a:solidFill>
                <a:latin typeface="Times New Roman"/>
                <a:ea typeface="DejaVu Sans"/>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158.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57.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5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57.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57.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Layout" Target="../slideLayouts/slideLayout157.xml"/><Relationship Id="rId7"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5.gif"/><Relationship Id="rId2" Type="http://schemas.openxmlformats.org/officeDocument/2006/relationships/image" Target="../media/image16.gif"/><Relationship Id="rId3" Type="http://schemas.openxmlformats.org/officeDocument/2006/relationships/image" Target="../media/image17.gif"/><Relationship Id="rId4" Type="http://schemas.openxmlformats.org/officeDocument/2006/relationships/slideLayout" Target="../slideLayouts/slideLayout157.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image" Target="../media/image19.gif"/><Relationship Id="rId3" Type="http://schemas.openxmlformats.org/officeDocument/2006/relationships/image" Target="../media/image20.gif"/><Relationship Id="rId4" Type="http://schemas.openxmlformats.org/officeDocument/2006/relationships/image" Target="../media/image21.gif"/><Relationship Id="rId5" Type="http://schemas.openxmlformats.org/officeDocument/2006/relationships/slideLayout" Target="../slideLayouts/slideLayout157.xml"/><Relationship Id="rId6"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57.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7.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wmf"/><Relationship Id="rId4" Type="http://schemas.openxmlformats.org/officeDocument/2006/relationships/slideLayout" Target="../slideLayouts/slideLayout157.xml"/><Relationship Id="rId5"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157.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57.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157.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29.gif"/><Relationship Id="rId2" Type="http://schemas.openxmlformats.org/officeDocument/2006/relationships/slideLayout" Target="../slideLayouts/slideLayout157.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30.gif"/><Relationship Id="rId2" Type="http://schemas.openxmlformats.org/officeDocument/2006/relationships/slideLayout" Target="../slideLayouts/slideLayout157.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57.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slideLayout" Target="../slideLayouts/slideLayout157.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2.gif"/><Relationship Id="rId2" Type="http://schemas.openxmlformats.org/officeDocument/2006/relationships/slideLayout" Target="../slideLayouts/slideLayout157.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57.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157.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35.gif"/><Relationship Id="rId2" Type="http://schemas.openxmlformats.org/officeDocument/2006/relationships/image" Target="../media/image36.wmf"/><Relationship Id="rId3" Type="http://schemas.openxmlformats.org/officeDocument/2006/relationships/image" Target="../media/image37.png"/><Relationship Id="rId4" Type="http://schemas.openxmlformats.org/officeDocument/2006/relationships/slideLayout" Target="../slideLayouts/slideLayout157.xml"/><Relationship Id="rId5" Type="http://schemas.openxmlformats.org/officeDocument/2006/relationships/notesSlide" Target="../notesSlides/notesSlide4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7.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0" name="CustomShape 1"/>
          <p:cNvSpPr/>
          <p:nvPr/>
        </p:nvSpPr>
        <p:spPr>
          <a:xfrm>
            <a:off x="456480" y="1188720"/>
            <a:ext cx="9066240" cy="6214680"/>
          </a:xfrm>
          <a:prstGeom prst="rect">
            <a:avLst/>
          </a:prstGeom>
          <a:noFill/>
          <a:ln>
            <a:noFill/>
          </a:ln>
        </p:spPr>
        <p:style>
          <a:lnRef idx="0"/>
          <a:fillRef idx="0"/>
          <a:effectRef idx="0"/>
          <a:fontRef idx="minor"/>
        </p:style>
        <p:txBody>
          <a:bodyPr lIns="0" rIns="0" tIns="7200" bIns="0">
            <a:noAutofit/>
          </a:bodyPr>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p:txBody>
      </p:sp>
      <p:sp>
        <p:nvSpPr>
          <p:cNvPr id="2331" name="CustomShape 2"/>
          <p:cNvSpPr/>
          <p:nvPr/>
        </p:nvSpPr>
        <p:spPr>
          <a:xfrm>
            <a:off x="457200" y="182880"/>
            <a:ext cx="9046800" cy="6763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7200" bIns="0">
            <a:noAutofit/>
          </a:bodyPr>
          <a:p>
            <a:pPr algn="ctr"/>
            <a:r>
              <a:rPr b="0" lang="en-US" sz="2600" spc="-1" strike="noStrike" u="sng">
                <a:solidFill>
                  <a:srgbClr val="000000"/>
                </a:solidFill>
                <a:uFillTx/>
                <a:latin typeface="Georgia"/>
                <a:ea typeface="Georgia"/>
              </a:rPr>
              <a:t>Pronoun</a:t>
            </a:r>
            <a:endParaRPr b="0" lang="en-US" sz="2600" spc="-1" strike="noStrike">
              <a:latin typeface="Arial"/>
            </a:endParaRPr>
          </a:p>
          <a:p>
            <a:r>
              <a:rPr b="0" lang="en-US" sz="2600" spc="-1" strike="noStrike">
                <a:solidFill>
                  <a:srgbClr val="000000"/>
                </a:solidFill>
                <a:latin typeface="Georgia"/>
                <a:ea typeface="Georgia"/>
              </a:rPr>
              <a:t>A clause is a structure that has a subject and a verb. There are two kinds of clauses: independent and dependent.</a:t>
            </a:r>
            <a:endParaRPr b="0" lang="en-US" sz="2600" spc="-1" strike="noStrike">
              <a:latin typeface="Arial"/>
            </a:endParaRPr>
          </a:p>
          <a:p>
            <a:endParaRPr b="0" lang="en-US" sz="2600" spc="-1" strike="noStrike">
              <a:latin typeface="Arial"/>
            </a:endParaRPr>
          </a:p>
          <a:p>
            <a:endParaRPr b="0" lang="en-US" sz="2600" spc="-1" strike="noStrike">
              <a:latin typeface="Arial"/>
            </a:endParaRPr>
          </a:p>
          <a:p>
            <a:r>
              <a:rPr b="0" lang="en-US" sz="2600" spc="-1" strike="noStrike">
                <a:solidFill>
                  <a:srgbClr val="000000"/>
                </a:solidFill>
                <a:latin typeface="Georgia"/>
                <a:ea typeface="Georgia"/>
              </a:rPr>
              <a:t>An independent clause is a main clause and expresses a complete thought. It is a sentence.</a:t>
            </a:r>
            <a:endParaRPr b="0" lang="en-US" sz="2600" spc="-1" strike="noStrike">
              <a:latin typeface="Arial"/>
            </a:endParaRPr>
          </a:p>
          <a:p>
            <a:r>
              <a:rPr b="0" lang="en-US" sz="2600" spc="-1" strike="noStrike">
                <a:solidFill>
                  <a:srgbClr val="000000"/>
                </a:solidFill>
                <a:latin typeface="Georgia"/>
                <a:ea typeface="Georgia"/>
              </a:rPr>
              <a:t>A dependent clause is not a complete sentence. It must be part of an independent clause. </a:t>
            </a:r>
            <a:endParaRPr b="0" lang="en-US" sz="2600" spc="-1" strike="noStrike">
              <a:latin typeface="Arial"/>
            </a:endParaRPr>
          </a:p>
          <a:p>
            <a:endParaRPr b="0" lang="en-US" sz="2600" spc="-1" strike="noStrike">
              <a:latin typeface="Arial"/>
            </a:endParaRPr>
          </a:p>
          <a:p>
            <a:endParaRPr b="0" lang="en-US" sz="2600" spc="-1" strike="noStrike">
              <a:latin typeface="Arial"/>
            </a:endParaRPr>
          </a:p>
          <a:p>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5" name="CustomShape 1"/>
          <p:cNvSpPr/>
          <p:nvPr/>
        </p:nvSpPr>
        <p:spPr>
          <a:xfrm>
            <a:off x="502920" y="549360"/>
            <a:ext cx="9068400" cy="5941080"/>
          </a:xfrm>
          <a:prstGeom prst="rect">
            <a:avLst/>
          </a:prstGeom>
          <a:noFill/>
          <a:ln>
            <a:noFill/>
          </a:ln>
        </p:spPr>
        <p:style>
          <a:lnRef idx="0"/>
          <a:fillRef idx="0"/>
          <a:effectRef idx="0"/>
          <a:fontRef idx="minor"/>
        </p:style>
        <p:txBody>
          <a:bodyPr lIns="0" rIns="0" tIns="8280" bIns="0">
            <a:noAutofit/>
          </a:bodyPr>
          <a:p>
            <a:pPr>
              <a:lnSpc>
                <a:spcPct val="98000"/>
              </a:lnSpc>
            </a:pPr>
            <a:r>
              <a:rPr b="1" lang="en-US" sz="2400" spc="-1" strike="noStrike" u="sng">
                <a:solidFill>
                  <a:srgbClr val="1c1c1c"/>
                </a:solidFill>
                <a:uFillTx/>
                <a:latin typeface="Georgia"/>
                <a:ea typeface="DejaVu Sans"/>
              </a:rPr>
              <a:t>Quiz</a:t>
            </a: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He is taller than me</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John and myself went there.</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I and Mark are friends.</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I and he are brothers.</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White and me work together.</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The teacher assigned a home work to I and Hasan.</a:t>
            </a:r>
            <a:endParaRPr b="0" lang="en-US" sz="24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6" name="CustomShape 1"/>
          <p:cNvSpPr/>
          <p:nvPr/>
        </p:nvSpPr>
        <p:spPr>
          <a:xfrm>
            <a:off x="502920" y="549360"/>
            <a:ext cx="9068400" cy="5941080"/>
          </a:xfrm>
          <a:prstGeom prst="rect">
            <a:avLst/>
          </a:prstGeom>
          <a:noFill/>
          <a:ln>
            <a:noFill/>
          </a:ln>
        </p:spPr>
        <p:style>
          <a:lnRef idx="0"/>
          <a:fillRef idx="0"/>
          <a:effectRef idx="0"/>
          <a:fontRef idx="minor"/>
        </p:style>
        <p:txBody>
          <a:bodyPr lIns="0" rIns="0" tIns="8280" bIns="0">
            <a:noAutofit/>
          </a:bodyPr>
          <a:p>
            <a:pPr>
              <a:lnSpc>
                <a:spcPct val="98000"/>
              </a:lnSpc>
            </a:pPr>
            <a:r>
              <a:rPr b="1" lang="en-US" sz="2400" spc="-1" strike="noStrike" u="sng">
                <a:solidFill>
                  <a:srgbClr val="1c1c1c"/>
                </a:solidFill>
                <a:uFillTx/>
                <a:latin typeface="Georgia"/>
                <a:ea typeface="DejaVu Sans"/>
              </a:rPr>
              <a:t>Quiz</a:t>
            </a: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He is taller than </a:t>
            </a:r>
            <a:r>
              <a:rPr b="1" lang="en-US" sz="2400" spc="-1" strike="noStrike">
                <a:solidFill>
                  <a:srgbClr val="1c1c1c"/>
                </a:solidFill>
                <a:latin typeface="Georgia"/>
                <a:ea typeface="DejaVu Sans"/>
              </a:rPr>
              <a:t>I am.</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John and </a:t>
            </a:r>
            <a:r>
              <a:rPr b="1" lang="en-US" sz="2400" spc="-1" strike="noStrike">
                <a:solidFill>
                  <a:srgbClr val="1c1c1c"/>
                </a:solidFill>
                <a:latin typeface="Georgia"/>
                <a:ea typeface="DejaVu Sans"/>
              </a:rPr>
              <a:t>I</a:t>
            </a:r>
            <a:r>
              <a:rPr b="0" lang="en-US" sz="2400" spc="-1" strike="noStrike">
                <a:solidFill>
                  <a:srgbClr val="1c1c1c"/>
                </a:solidFill>
                <a:latin typeface="Georgia"/>
                <a:ea typeface="DejaVu Sans"/>
              </a:rPr>
              <a:t> went there.</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Mark and </a:t>
            </a:r>
            <a:r>
              <a:rPr b="1" lang="en-US" sz="2400" spc="-1" strike="noStrike">
                <a:solidFill>
                  <a:srgbClr val="1c1c1c"/>
                </a:solidFill>
                <a:latin typeface="Georgia"/>
                <a:ea typeface="DejaVu Sans"/>
              </a:rPr>
              <a:t>I</a:t>
            </a:r>
            <a:r>
              <a:rPr b="0" lang="en-US" sz="2400" spc="-1" strike="noStrike">
                <a:solidFill>
                  <a:srgbClr val="1c1c1c"/>
                </a:solidFill>
                <a:latin typeface="Georgia"/>
                <a:ea typeface="DejaVu Sans"/>
              </a:rPr>
              <a:t> are friends.</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He and </a:t>
            </a:r>
            <a:r>
              <a:rPr b="1" lang="en-US" sz="2400" spc="-1" strike="noStrike">
                <a:solidFill>
                  <a:srgbClr val="1c1c1c"/>
                </a:solidFill>
                <a:latin typeface="Georgia"/>
                <a:ea typeface="DejaVu Sans"/>
              </a:rPr>
              <a:t>I</a:t>
            </a:r>
            <a:r>
              <a:rPr b="0" lang="en-US" sz="2400" spc="-1" strike="noStrike">
                <a:solidFill>
                  <a:srgbClr val="1c1c1c"/>
                </a:solidFill>
                <a:latin typeface="Georgia"/>
                <a:ea typeface="DejaVu Sans"/>
              </a:rPr>
              <a:t> are brothers.</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White and </a:t>
            </a:r>
            <a:r>
              <a:rPr b="1" lang="en-US" sz="2400" spc="-1" strike="noStrike">
                <a:solidFill>
                  <a:srgbClr val="1c1c1c"/>
                </a:solidFill>
                <a:latin typeface="Georgia"/>
                <a:ea typeface="DejaVu Sans"/>
              </a:rPr>
              <a:t>I</a:t>
            </a:r>
            <a:r>
              <a:rPr b="0" lang="en-US" sz="2400" spc="-1" strike="noStrike">
                <a:solidFill>
                  <a:srgbClr val="1c1c1c"/>
                </a:solidFill>
                <a:latin typeface="Georgia"/>
                <a:ea typeface="DejaVu Sans"/>
              </a:rPr>
              <a:t> work together.</a:t>
            </a:r>
            <a:endParaRPr b="0" lang="en-US" sz="2400" spc="-1" strike="noStrike">
              <a:solidFill>
                <a:srgbClr val="000000"/>
              </a:solidFill>
              <a:latin typeface="Georgia"/>
            </a:endParaRPr>
          </a:p>
          <a:p>
            <a:pPr>
              <a:lnSpc>
                <a:spcPct val="98000"/>
              </a:lnSpc>
            </a:pP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The teacher assigned a home work to </a:t>
            </a:r>
            <a:r>
              <a:rPr b="1" lang="en-US" sz="2400" spc="-1" strike="noStrike">
                <a:solidFill>
                  <a:srgbClr val="1c1c1c"/>
                </a:solidFill>
                <a:latin typeface="Georgia"/>
                <a:ea typeface="DejaVu Sans"/>
              </a:rPr>
              <a:t>me</a:t>
            </a:r>
            <a:r>
              <a:rPr b="0" lang="en-US" sz="2400" spc="-1" strike="noStrike">
                <a:solidFill>
                  <a:srgbClr val="1c1c1c"/>
                </a:solidFill>
                <a:latin typeface="Georgia"/>
                <a:ea typeface="DejaVu Sans"/>
              </a:rPr>
              <a:t> and Hasan.</a:t>
            </a:r>
            <a:endParaRPr b="0" lang="en-US" sz="24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7" name="CustomShape 1"/>
          <p:cNvSpPr/>
          <p:nvPr/>
        </p:nvSpPr>
        <p:spPr>
          <a:xfrm>
            <a:off x="502920" y="549360"/>
            <a:ext cx="9068400" cy="5941080"/>
          </a:xfrm>
          <a:prstGeom prst="rect">
            <a:avLst/>
          </a:prstGeom>
          <a:noFill/>
          <a:ln>
            <a:noFill/>
          </a:ln>
        </p:spPr>
        <p:style>
          <a:lnRef idx="0"/>
          <a:fillRef idx="0"/>
          <a:effectRef idx="0"/>
          <a:fontRef idx="minor"/>
        </p:style>
        <p:txBody>
          <a:bodyPr lIns="0" rIns="0" tIns="8280" bIns="0">
            <a:noAutofit/>
          </a:bodyPr>
          <a:p>
            <a:pPr>
              <a:lnSpc>
                <a:spcPct val="98000"/>
              </a:lnSpc>
            </a:pPr>
            <a:r>
              <a:rPr b="1" lang="en-US" sz="2400" spc="-1" strike="noStrike" u="sng">
                <a:solidFill>
                  <a:srgbClr val="1c1c1c"/>
                </a:solidFill>
                <a:uFillTx/>
                <a:latin typeface="Georgia"/>
                <a:ea typeface="DejaVu Sans"/>
              </a:rPr>
              <a:t>Possessive</a:t>
            </a:r>
            <a:endParaRPr b="0" lang="en-US" sz="24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My is put before a noun to indicate your possession </a:t>
            </a: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(or other kinds of relationships with the noun). </a:t>
            </a: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For example,</a:t>
            </a:r>
            <a:endParaRPr b="0" lang="en-US" sz="2200" spc="-1" strike="noStrike">
              <a:solidFill>
                <a:srgbClr val="000000"/>
              </a:solidFill>
              <a:latin typeface="Georgia"/>
            </a:endParaRPr>
          </a:p>
          <a:p>
            <a:pPr>
              <a:lnSpc>
                <a:spcPct val="98000"/>
              </a:lnSpc>
            </a:pP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Possessive pronouns are used in English to avoid repeating information that is already clear. In general </a:t>
            </a: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it makes the sentence less confusing because the same information is not being repeated.</a:t>
            </a:r>
            <a:endParaRPr b="0" lang="en-US" sz="2200" spc="-1" strike="noStrike">
              <a:solidFill>
                <a:srgbClr val="000000"/>
              </a:solidFill>
              <a:latin typeface="Georgia"/>
            </a:endParaRPr>
          </a:p>
          <a:p>
            <a:pPr>
              <a:lnSpc>
                <a:spcPct val="98000"/>
              </a:lnSpc>
            </a:pP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This book is </a:t>
            </a:r>
            <a:r>
              <a:rPr b="1" lang="en-US" sz="2200" spc="-1" strike="noStrike">
                <a:solidFill>
                  <a:srgbClr val="1c1c1c"/>
                </a:solidFill>
                <a:latin typeface="Georgia"/>
                <a:ea typeface="DejaVu Sans"/>
              </a:rPr>
              <a:t>my</a:t>
            </a:r>
            <a:r>
              <a:rPr b="0" lang="en-US" sz="2200" spc="-1" strike="noStrike">
                <a:solidFill>
                  <a:srgbClr val="1c1c1c"/>
                </a:solidFill>
                <a:latin typeface="Georgia"/>
                <a:ea typeface="DejaVu Sans"/>
              </a:rPr>
              <a:t> book, not your book. (Sounds repetitive)</a:t>
            </a: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This book is </a:t>
            </a:r>
            <a:r>
              <a:rPr b="1" lang="en-US" sz="2200" spc="-1" strike="noStrike">
                <a:solidFill>
                  <a:srgbClr val="1c1c1c"/>
                </a:solidFill>
                <a:latin typeface="Georgia"/>
                <a:ea typeface="DejaVu Sans"/>
              </a:rPr>
              <a:t>mine</a:t>
            </a:r>
            <a:r>
              <a:rPr b="0" lang="en-US" sz="2200" spc="-1" strike="noStrike">
                <a:solidFill>
                  <a:srgbClr val="1c1c1c"/>
                </a:solidFill>
                <a:latin typeface="Georgia"/>
                <a:ea typeface="DejaVu Sans"/>
              </a:rPr>
              <a:t>, not yours. </a:t>
            </a: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(Mine and yours are possessive pronouns)</a:t>
            </a:r>
            <a:endParaRPr b="0" lang="en-US" sz="2200" spc="-1" strike="noStrike">
              <a:solidFill>
                <a:srgbClr val="000000"/>
              </a:solidFill>
              <a:latin typeface="Georgia"/>
            </a:endParaRPr>
          </a:p>
          <a:p>
            <a:pPr>
              <a:lnSpc>
                <a:spcPct val="98000"/>
              </a:lnSpc>
            </a:pP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This is my pen.</a:t>
            </a: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This pen is mine.</a:t>
            </a:r>
            <a:endParaRPr b="0" lang="en-US" sz="2200" spc="-1" strike="noStrike">
              <a:solidFill>
                <a:srgbClr val="000000"/>
              </a:solidFill>
              <a:latin typeface="Georgia"/>
            </a:endParaRPr>
          </a:p>
          <a:p>
            <a:pPr>
              <a:lnSpc>
                <a:spcPct val="98000"/>
              </a:lnSpc>
            </a:pPr>
            <a:endParaRPr b="0" lang="en-US" sz="2200" spc="-1" strike="noStrike">
              <a:solidFill>
                <a:srgbClr val="000000"/>
              </a:solidFill>
              <a:latin typeface="Georgia"/>
            </a:endParaRPr>
          </a:p>
          <a:p>
            <a:pPr>
              <a:lnSpc>
                <a:spcPct val="98000"/>
              </a:lnSpc>
            </a:pP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This is his pen.</a:t>
            </a:r>
            <a:endParaRPr b="0" lang="en-US" sz="2200" spc="-1" strike="noStrike">
              <a:solidFill>
                <a:srgbClr val="000000"/>
              </a:solidFill>
              <a:latin typeface="Georgia"/>
            </a:endParaRPr>
          </a:p>
          <a:p>
            <a:pPr>
              <a:lnSpc>
                <a:spcPct val="98000"/>
              </a:lnSpc>
            </a:pPr>
            <a:r>
              <a:rPr b="0" lang="en-US" sz="2200" spc="-1" strike="noStrike">
                <a:solidFill>
                  <a:srgbClr val="1c1c1c"/>
                </a:solidFill>
                <a:latin typeface="Georgia"/>
                <a:ea typeface="DejaVu Sans"/>
              </a:rPr>
              <a:t>This pen is his.</a:t>
            </a:r>
            <a:endParaRPr b="0" lang="en-US" sz="22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8" name="CustomShape 1"/>
          <p:cNvSpPr/>
          <p:nvPr/>
        </p:nvSpPr>
        <p:spPr>
          <a:xfrm>
            <a:off x="502920" y="549360"/>
            <a:ext cx="9068400" cy="5941080"/>
          </a:xfrm>
          <a:prstGeom prst="rect">
            <a:avLst/>
          </a:prstGeom>
          <a:noFill/>
          <a:ln>
            <a:noFill/>
          </a:ln>
        </p:spPr>
        <p:style>
          <a:lnRef idx="0"/>
          <a:fillRef idx="0"/>
          <a:effectRef idx="0"/>
          <a:fontRef idx="minor"/>
        </p:style>
        <p:txBody>
          <a:bodyPr lIns="0" rIns="0" tIns="8280" bIns="0">
            <a:noAutofit/>
          </a:bodyPr>
          <a:p>
            <a:pPr>
              <a:lnSpc>
                <a:spcPct val="98000"/>
              </a:lnSpc>
            </a:pPr>
            <a:r>
              <a:rPr b="1" lang="en-US" sz="1800" spc="-1" strike="noStrike" u="sng">
                <a:solidFill>
                  <a:srgbClr val="1c1c1c"/>
                </a:solidFill>
                <a:uFillTx/>
                <a:latin typeface="Georgia"/>
                <a:ea typeface="DejaVu Sans"/>
              </a:rPr>
              <a:t>Possessive</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My is put before a noun to indicate your possession </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(or other kinds of relationships with the noun). </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For example,</a:t>
            </a:r>
            <a:endParaRPr b="0" lang="en-US" sz="1800" spc="-1" strike="noStrike">
              <a:solidFill>
                <a:srgbClr val="000000"/>
              </a:solidFill>
              <a:latin typeface="Georgia"/>
            </a:endParaRPr>
          </a:p>
          <a:p>
            <a:pPr>
              <a:lnSpc>
                <a:spcPct val="98000"/>
              </a:lnSpc>
            </a:pP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Possessive pronouns are used in English to avoid repeating information </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that is already clear. In general it makes the sentence less confusing </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because the same information is not being repeated.</a:t>
            </a:r>
            <a:endParaRPr b="0" lang="en-US" sz="1800" spc="-1" strike="noStrike">
              <a:solidFill>
                <a:srgbClr val="000000"/>
              </a:solidFill>
              <a:latin typeface="Georgia"/>
            </a:endParaRPr>
          </a:p>
          <a:p>
            <a:pPr>
              <a:lnSpc>
                <a:spcPct val="98000"/>
              </a:lnSpc>
            </a:pP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This book is </a:t>
            </a:r>
            <a:r>
              <a:rPr b="1" lang="en-US" sz="1800" spc="-1" strike="noStrike">
                <a:solidFill>
                  <a:srgbClr val="1c1c1c"/>
                </a:solidFill>
                <a:latin typeface="Georgia"/>
                <a:ea typeface="DejaVu Sans"/>
              </a:rPr>
              <a:t>my</a:t>
            </a:r>
            <a:r>
              <a:rPr b="0" lang="en-US" sz="1800" spc="-1" strike="noStrike">
                <a:solidFill>
                  <a:srgbClr val="1c1c1c"/>
                </a:solidFill>
                <a:latin typeface="Georgia"/>
                <a:ea typeface="DejaVu Sans"/>
              </a:rPr>
              <a:t> book, not your book. (Sounds repetitive)</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This book is </a:t>
            </a:r>
            <a:r>
              <a:rPr b="1" lang="en-US" sz="1800" spc="-1" strike="noStrike">
                <a:solidFill>
                  <a:srgbClr val="1c1c1c"/>
                </a:solidFill>
                <a:latin typeface="Georgia"/>
                <a:ea typeface="DejaVu Sans"/>
              </a:rPr>
              <a:t>mine</a:t>
            </a:r>
            <a:r>
              <a:rPr b="0" lang="en-US" sz="1800" spc="-1" strike="noStrike">
                <a:solidFill>
                  <a:srgbClr val="1c1c1c"/>
                </a:solidFill>
                <a:latin typeface="Georgia"/>
                <a:ea typeface="DejaVu Sans"/>
              </a:rPr>
              <a:t>, not yours. </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(Mine and yours are possessive pronouns)</a:t>
            </a:r>
            <a:endParaRPr b="0" lang="en-US" sz="1800" spc="-1" strike="noStrike">
              <a:solidFill>
                <a:srgbClr val="000000"/>
              </a:solidFill>
              <a:latin typeface="Georgia"/>
            </a:endParaRPr>
          </a:p>
          <a:p>
            <a:pPr>
              <a:lnSpc>
                <a:spcPct val="98000"/>
              </a:lnSpc>
            </a:pP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This is my pen.</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This pen is mine.</a:t>
            </a:r>
            <a:endParaRPr b="0" lang="en-US" sz="1800" spc="-1" strike="noStrike">
              <a:solidFill>
                <a:srgbClr val="000000"/>
              </a:solidFill>
              <a:latin typeface="Georgia"/>
            </a:endParaRPr>
          </a:p>
          <a:p>
            <a:pPr>
              <a:lnSpc>
                <a:spcPct val="98000"/>
              </a:lnSpc>
            </a:pP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This is his pen.</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This pen is his.</a:t>
            </a:r>
            <a:endParaRPr b="0" lang="en-US" sz="1800" spc="-1" strike="noStrike">
              <a:solidFill>
                <a:srgbClr val="000000"/>
              </a:solidFill>
              <a:latin typeface="Georgia"/>
            </a:endParaRPr>
          </a:p>
          <a:p>
            <a:pPr>
              <a:lnSpc>
                <a:spcPct val="98000"/>
              </a:lnSpc>
            </a:pP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Her car is faster than mine.</a:t>
            </a:r>
            <a:endParaRPr b="0" lang="en-US" sz="1800" spc="-1" strike="noStrike">
              <a:solidFill>
                <a:srgbClr val="000000"/>
              </a:solidFill>
              <a:latin typeface="Georgia"/>
            </a:endParaRPr>
          </a:p>
          <a:p>
            <a:pPr>
              <a:lnSpc>
                <a:spcPct val="98000"/>
              </a:lnSpc>
            </a:pPr>
            <a:r>
              <a:rPr b="0" lang="en-US" sz="1800" spc="-1" strike="noStrike">
                <a:solidFill>
                  <a:srgbClr val="1c1c1c"/>
                </a:solidFill>
                <a:latin typeface="Georgia"/>
                <a:ea typeface="DejaVu Sans"/>
              </a:rPr>
              <a:t>Her car is faster than my car.</a:t>
            </a:r>
            <a:endParaRPr b="0" lang="en-US" sz="18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9" name="CustomShape 1"/>
          <p:cNvSpPr/>
          <p:nvPr/>
        </p:nvSpPr>
        <p:spPr>
          <a:xfrm>
            <a:off x="533520" y="1295280"/>
            <a:ext cx="815328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7200" spc="-1" strike="noStrike">
                <a:solidFill>
                  <a:srgbClr val="111111"/>
                </a:solidFill>
                <a:latin typeface="Arial Rounded MT Bold"/>
              </a:rPr>
              <a:t>Pronouns</a:t>
            </a:r>
            <a:endParaRPr b="0" lang="en-US" sz="7200" spc="-1" strike="noStrike">
              <a:solidFill>
                <a:srgbClr val="000000"/>
              </a:solidFill>
              <a:latin typeface="Georgia"/>
            </a:endParaRPr>
          </a:p>
        </p:txBody>
      </p:sp>
      <p:pic>
        <p:nvPicPr>
          <p:cNvPr id="2350" name="" descr=""/>
          <p:cNvPicPr/>
          <p:nvPr/>
        </p:nvPicPr>
        <p:blipFill>
          <a:blip r:embed="rId1"/>
          <a:stretch/>
        </p:blipFill>
        <p:spPr>
          <a:xfrm>
            <a:off x="5562720" y="304920"/>
            <a:ext cx="2984400" cy="3276360"/>
          </a:xfrm>
          <a:prstGeom prst="rect">
            <a:avLst/>
          </a:prstGeom>
          <a:ln>
            <a:noFill/>
          </a:ln>
        </p:spPr>
      </p:pic>
      <p:sp>
        <p:nvSpPr>
          <p:cNvPr id="2351" name="CustomShape 2"/>
          <p:cNvSpPr/>
          <p:nvPr/>
        </p:nvSpPr>
        <p:spPr>
          <a:xfrm>
            <a:off x="609480" y="3689280"/>
            <a:ext cx="8077320" cy="1739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spcBef>
                <a:spcPts val="1349"/>
              </a:spcBef>
            </a:pPr>
            <a:r>
              <a:rPr b="0" lang="en-US" sz="5400" spc="-1" strike="noStrike">
                <a:solidFill>
                  <a:srgbClr val="000000"/>
                </a:solidFill>
                <a:latin typeface="Georgia"/>
              </a:rPr>
              <a:t>There’s more than one way to say </a:t>
            </a:r>
            <a:r>
              <a:rPr b="0" i="1" lang="en-US" sz="5400" spc="-1" strike="noStrike">
                <a:solidFill>
                  <a:srgbClr val="000000"/>
                </a:solidFill>
                <a:latin typeface="Georgia"/>
              </a:rPr>
              <a:t>anything</a:t>
            </a:r>
            <a:r>
              <a:rPr b="0" lang="en-US" sz="5400" spc="-1" strike="noStrike">
                <a:solidFill>
                  <a:srgbClr val="000000"/>
                </a:solidFill>
                <a:latin typeface="Georgia"/>
              </a:rPr>
              <a:t>!</a:t>
            </a:r>
            <a:endParaRPr b="0" lang="en-US" sz="5400" spc="-1" strike="noStrike">
              <a:solidFill>
                <a:srgbClr val="000000"/>
              </a:solidFill>
              <a:latin typeface="Georgia"/>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2" name="CustomShape 1"/>
          <p:cNvSpPr/>
          <p:nvPr/>
        </p:nvSpPr>
        <p:spPr>
          <a:xfrm>
            <a:off x="457200" y="152280"/>
            <a:ext cx="8153280" cy="1611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5400" spc="-1" strike="noStrike">
                <a:solidFill>
                  <a:srgbClr val="111111"/>
                </a:solidFill>
                <a:latin typeface="Arial Rounded MT Bold"/>
              </a:rPr>
              <a:t>Why on earth do we need pronouns?</a:t>
            </a:r>
            <a:r>
              <a:rPr b="1" lang="en-US" sz="5400" spc="-1" strike="noStrike">
                <a:solidFill>
                  <a:srgbClr val="111111"/>
                </a:solidFill>
                <a:latin typeface="Arial Rounded MT Bold"/>
              </a:rPr>
              <a:t>	</a:t>
            </a:r>
            <a:endParaRPr b="0" lang="en-US" sz="5400" spc="-1" strike="noStrike">
              <a:solidFill>
                <a:srgbClr val="000000"/>
              </a:solidFill>
              <a:latin typeface="Georgia"/>
            </a:endParaRPr>
          </a:p>
        </p:txBody>
      </p:sp>
      <p:sp>
        <p:nvSpPr>
          <p:cNvPr id="2353" name="CustomShape 2"/>
          <p:cNvSpPr/>
          <p:nvPr/>
        </p:nvSpPr>
        <p:spPr>
          <a:xfrm>
            <a:off x="0" y="1905120"/>
            <a:ext cx="9144000" cy="49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2720" indent="-341280">
              <a:lnSpc>
                <a:spcPct val="100000"/>
              </a:lnSpc>
              <a:spcBef>
                <a:spcPts val="799"/>
              </a:spcBef>
            </a:pPr>
            <a:r>
              <a:rPr b="1" lang="en-US" sz="2400" spc="-1" strike="noStrike">
                <a:solidFill>
                  <a:srgbClr val="111111"/>
                </a:solidFill>
                <a:latin typeface="Tahoma"/>
              </a:rPr>
              <a:t>	</a:t>
            </a:r>
            <a:r>
              <a:rPr b="0" lang="en-US" sz="2400" spc="-1" strike="noStrike">
                <a:solidFill>
                  <a:srgbClr val="111111"/>
                </a:solidFill>
                <a:latin typeface="Tahoma"/>
              </a:rPr>
              <a:t>When Susie arrived at the party, Susie knew Susie had made a mistake.  Susie saw that Susie did not fit in with Susie’s new friends. Susie wondered if Susie should leave, or if Susie should just act like it was normal for Susie to be involved in such activities.  Drinking and smoking were not things in which Susie normally participated. Susie decided Susie was not going to allow Susie to behave in such a ridiculous manner. </a:t>
            </a:r>
            <a:endParaRPr b="0" lang="en-US" sz="2400" spc="-1" strike="noStrike">
              <a:solidFill>
                <a:srgbClr val="000000"/>
              </a:solidFill>
              <a:latin typeface="Georgia"/>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4" name="CustomShape 1"/>
          <p:cNvSpPr/>
          <p:nvPr/>
        </p:nvSpPr>
        <p:spPr>
          <a:xfrm>
            <a:off x="533520" y="293760"/>
            <a:ext cx="8153280" cy="1611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5400" spc="-1" strike="noStrike">
                <a:solidFill>
                  <a:srgbClr val="ffffff"/>
                </a:solidFill>
                <a:latin typeface="Arial Rounded MT Bold"/>
              </a:rPr>
              <a:t>Why on earth do we need pronouns?</a:t>
            </a:r>
            <a:r>
              <a:rPr b="1" lang="en-US" sz="5400" spc="-1" strike="noStrike">
                <a:solidFill>
                  <a:srgbClr val="ffffff"/>
                </a:solidFill>
                <a:latin typeface="Arial Rounded MT Bold"/>
              </a:rPr>
              <a:t>	</a:t>
            </a:r>
            <a:endParaRPr b="0" lang="en-US" sz="5400" spc="-1" strike="noStrike">
              <a:solidFill>
                <a:srgbClr val="000000"/>
              </a:solidFill>
              <a:latin typeface="Georgia"/>
            </a:endParaRPr>
          </a:p>
        </p:txBody>
      </p:sp>
      <p:sp>
        <p:nvSpPr>
          <p:cNvPr id="2355" name="CustomShape 2"/>
          <p:cNvSpPr/>
          <p:nvPr/>
        </p:nvSpPr>
        <p:spPr>
          <a:xfrm>
            <a:off x="228600" y="2057400"/>
            <a:ext cx="8686800" cy="3429000"/>
          </a:xfrm>
          <a:custGeom>
            <a:avLst/>
            <a:gdLst/>
            <a:ahLst/>
            <a:rect l="l" t="t" r="r" b="b"/>
            <a:pathLst>
              <a:path w="21600" h="21600">
                <a:moveTo>
                  <a:pt x="0" y="0"/>
                </a:moveTo>
                <a:lnTo>
                  <a:pt x="21600" y="0"/>
                </a:lnTo>
                <a:lnTo>
                  <a:pt x="21600" y="21600"/>
                </a:lnTo>
                <a:lnTo>
                  <a:pt x="0" y="21600"/>
                </a:lnTo>
                <a:lnTo>
                  <a:pt x="0" y="0"/>
                </a:lnTo>
                <a:close/>
              </a:path>
            </a:pathLst>
          </a:custGeom>
          <a:noFill/>
          <a:ln>
            <a:solidFill>
              <a:srgbClr val="000000"/>
            </a:solidFill>
          </a:ln>
        </p:spPr>
        <p:style>
          <a:lnRef idx="0"/>
          <a:fillRef idx="0"/>
          <a:effectRef idx="0"/>
          <a:fontRef idx="minor"/>
        </p:style>
        <p:txBody>
          <a:bodyPr lIns="90000" rIns="90000" tIns="45000" bIns="45000">
            <a:noAutofit/>
          </a:bodyPr>
          <a:p>
            <a:pPr marL="342720" indent="-341280">
              <a:lnSpc>
                <a:spcPct val="100000"/>
              </a:lnSpc>
              <a:spcBef>
                <a:spcPts val="1100"/>
              </a:spcBef>
            </a:pPr>
            <a:r>
              <a:rPr b="1" lang="en-US" sz="4400" spc="-1" strike="noStrike">
                <a:solidFill>
                  <a:srgbClr val="000000"/>
                </a:solidFill>
                <a:latin typeface="Tahoma"/>
              </a:rPr>
              <a:t>	</a:t>
            </a:r>
            <a:r>
              <a:rPr b="0" lang="en-US" sz="4400" spc="-1" strike="noStrike">
                <a:solidFill>
                  <a:srgbClr val="000000"/>
                </a:solidFill>
                <a:latin typeface="Tahoma"/>
              </a:rPr>
              <a:t>Think about the paragraph on the previous slide. Then answer the question above on your worksheet. </a:t>
            </a:r>
            <a:endParaRPr b="0" lang="en-US" sz="4400" spc="-1" strike="noStrike">
              <a:solidFill>
                <a:srgbClr val="000000"/>
              </a:solidFill>
              <a:latin typeface="Georgia"/>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6" name="CustomShape 1"/>
          <p:cNvSpPr/>
          <p:nvPr/>
        </p:nvSpPr>
        <p:spPr>
          <a:xfrm>
            <a:off x="380880" y="214200"/>
            <a:ext cx="800100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Pronouns</a:t>
            </a:r>
            <a:r>
              <a:rPr b="1" lang="en-US" sz="6000" spc="-1" strike="noStrike">
                <a:solidFill>
                  <a:srgbClr val="ffffff"/>
                </a:solidFill>
                <a:latin typeface="Arial Rounded MT Bold"/>
              </a:rPr>
              <a:t>	</a:t>
            </a:r>
            <a:r>
              <a:rPr b="1" lang="en-US" sz="6000" spc="-1" strike="noStrike">
                <a:solidFill>
                  <a:srgbClr val="ffffff"/>
                </a:solidFill>
                <a:latin typeface="Arial Rounded MT Bold"/>
              </a:rPr>
              <a:t>	</a:t>
            </a:r>
            <a:endParaRPr b="0" lang="en-US" sz="6000" spc="-1" strike="noStrike">
              <a:solidFill>
                <a:srgbClr val="000000"/>
              </a:solidFill>
              <a:latin typeface="Georgia"/>
            </a:endParaRPr>
          </a:p>
        </p:txBody>
      </p:sp>
      <p:sp>
        <p:nvSpPr>
          <p:cNvPr id="2357" name="CustomShape 2"/>
          <p:cNvSpPr/>
          <p:nvPr/>
        </p:nvSpPr>
        <p:spPr>
          <a:xfrm>
            <a:off x="182880" y="457200"/>
            <a:ext cx="8808840" cy="6324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00000"/>
              </a:lnSpc>
              <a:spcBef>
                <a:spcPts val="998"/>
              </a:spcBef>
              <a:buClr>
                <a:srgbClr val="ff3399"/>
              </a:buClr>
              <a:buFont typeface="Tahoma"/>
              <a:buChar char="•"/>
            </a:pPr>
            <a:r>
              <a:rPr b="1" lang="en-US" sz="3600" spc="-1" strike="noStrike">
                <a:solidFill>
                  <a:srgbClr val="000000"/>
                </a:solidFill>
                <a:latin typeface="Tahoma"/>
              </a:rPr>
              <a:t>Pronouns make our speech and writing less boring.</a:t>
            </a:r>
            <a:endParaRPr b="0" lang="en-US" sz="3600" spc="-1" strike="noStrike">
              <a:solidFill>
                <a:srgbClr val="000000"/>
              </a:solidFill>
              <a:latin typeface="Georgia"/>
            </a:endParaRPr>
          </a:p>
          <a:p>
            <a:pPr marL="341280" indent="-341280">
              <a:lnSpc>
                <a:spcPct val="100000"/>
              </a:lnSpc>
              <a:spcBef>
                <a:spcPts val="998"/>
              </a:spcBef>
              <a:buClr>
                <a:srgbClr val="ff3399"/>
              </a:buClr>
              <a:buFont typeface="Tahoma"/>
              <a:buChar char="•"/>
            </a:pPr>
            <a:r>
              <a:rPr b="1" lang="en-US" sz="3600" spc="-1" strike="noStrike">
                <a:solidFill>
                  <a:srgbClr val="000000"/>
                </a:solidFill>
                <a:latin typeface="Tahoma"/>
              </a:rPr>
              <a:t>We do not have to continually repeat our subject.  </a:t>
            </a:r>
            <a:endParaRPr b="0" lang="en-US" sz="3600" spc="-1" strike="noStrike">
              <a:solidFill>
                <a:srgbClr val="000000"/>
              </a:solidFill>
              <a:latin typeface="Georgia"/>
            </a:endParaRPr>
          </a:p>
          <a:p>
            <a:pPr marL="341280" indent="-341280">
              <a:lnSpc>
                <a:spcPct val="100000"/>
              </a:lnSpc>
              <a:spcBef>
                <a:spcPts val="998"/>
              </a:spcBef>
              <a:buClr>
                <a:srgbClr val="ff3399"/>
              </a:buClr>
              <a:buFont typeface="Tahoma"/>
              <a:buChar char="•"/>
            </a:pPr>
            <a:r>
              <a:rPr b="1" lang="en-US" sz="3600" spc="-1" strike="noStrike">
                <a:solidFill>
                  <a:srgbClr val="000000"/>
                </a:solidFill>
                <a:latin typeface="Tahoma"/>
              </a:rPr>
              <a:t>We can identify our subject in a variety of ways, other than by “name”.</a:t>
            </a:r>
            <a:endParaRPr b="0" lang="en-US" sz="3600" spc="-1" strike="noStrike">
              <a:solidFill>
                <a:srgbClr val="000000"/>
              </a:solidFill>
              <a:latin typeface="Georgia"/>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8" name="CustomShape 1"/>
          <p:cNvSpPr/>
          <p:nvPr/>
        </p:nvSpPr>
        <p:spPr>
          <a:xfrm>
            <a:off x="380880" y="152280"/>
            <a:ext cx="777240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Pronouns</a:t>
            </a:r>
            <a:endParaRPr b="0" lang="en-US" sz="6000" spc="-1" strike="noStrike">
              <a:solidFill>
                <a:srgbClr val="000000"/>
              </a:solidFill>
              <a:latin typeface="Georgia"/>
            </a:endParaRPr>
          </a:p>
        </p:txBody>
      </p:sp>
      <p:sp>
        <p:nvSpPr>
          <p:cNvPr id="2359" name="CustomShape 2"/>
          <p:cNvSpPr/>
          <p:nvPr/>
        </p:nvSpPr>
        <p:spPr>
          <a:xfrm>
            <a:off x="548640" y="548640"/>
            <a:ext cx="8519040" cy="600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00000"/>
              </a:lnSpc>
              <a:spcBef>
                <a:spcPts val="1199"/>
              </a:spcBef>
              <a:buClr>
                <a:srgbClr val="ff3399"/>
              </a:buClr>
              <a:buFont typeface="Tahoma"/>
              <a:buChar char="•"/>
            </a:pPr>
            <a:r>
              <a:rPr b="0" lang="en-US" sz="3600" spc="-1" strike="noStrike">
                <a:solidFill>
                  <a:srgbClr val="000000"/>
                </a:solidFill>
                <a:latin typeface="Tahoma"/>
              </a:rPr>
              <a:t>Pronouns can substitute for </a:t>
            </a:r>
            <a:br/>
            <a:r>
              <a:rPr b="0" i="1" lang="en-US" sz="3600" spc="-1" strike="noStrike">
                <a:solidFill>
                  <a:srgbClr val="ff3333"/>
                </a:solidFill>
                <a:latin typeface="Tahoma"/>
              </a:rPr>
              <a:t>(or take the place of)</a:t>
            </a:r>
            <a:r>
              <a:rPr b="0" lang="en-US" sz="3600" spc="-1" strike="noStrike">
                <a:solidFill>
                  <a:srgbClr val="000000"/>
                </a:solidFill>
                <a:latin typeface="Tahoma"/>
              </a:rPr>
              <a:t> nouns. </a:t>
            </a:r>
            <a:endParaRPr b="0" lang="en-US" sz="3600" spc="-1" strike="noStrike">
              <a:solidFill>
                <a:srgbClr val="000000"/>
              </a:solidFill>
              <a:latin typeface="Georgia"/>
            </a:endParaRPr>
          </a:p>
          <a:p>
            <a:pPr marL="341280" indent="-341280">
              <a:lnSpc>
                <a:spcPct val="100000"/>
              </a:lnSpc>
              <a:spcBef>
                <a:spcPts val="1199"/>
              </a:spcBef>
              <a:buClr>
                <a:srgbClr val="ff3399"/>
              </a:buClr>
              <a:buFont typeface="Tahoma"/>
              <a:buChar char="•"/>
            </a:pPr>
            <a:r>
              <a:rPr b="0" lang="en-US" sz="3600" spc="-1" strike="noStrike">
                <a:solidFill>
                  <a:srgbClr val="000000"/>
                </a:solidFill>
                <a:latin typeface="Tahoma"/>
              </a:rPr>
              <a:t>Pronouns can </a:t>
            </a:r>
            <a:br/>
            <a:r>
              <a:rPr b="0" lang="en-US" sz="3600" spc="-1" strike="noStrike">
                <a:solidFill>
                  <a:srgbClr val="000000"/>
                </a:solidFill>
                <a:latin typeface="Tahoma"/>
              </a:rPr>
              <a:t>appear </a:t>
            </a:r>
            <a:br/>
            <a:r>
              <a:rPr b="0" lang="en-US" sz="3600" spc="-1" strike="noStrike">
                <a:solidFill>
                  <a:srgbClr val="000000"/>
                </a:solidFill>
                <a:latin typeface="Tahoma"/>
              </a:rPr>
              <a:t>anywhere in </a:t>
            </a:r>
            <a:br/>
            <a:r>
              <a:rPr b="0" lang="en-US" sz="3600" spc="-1" strike="noStrike">
                <a:solidFill>
                  <a:srgbClr val="000000"/>
                </a:solidFill>
                <a:latin typeface="Tahoma"/>
              </a:rPr>
              <a:t>a sentence.</a:t>
            </a:r>
            <a:endParaRPr b="0" lang="en-US" sz="3600" spc="-1" strike="noStrike">
              <a:solidFill>
                <a:srgbClr val="000000"/>
              </a:solidFill>
              <a:latin typeface="Georgia"/>
            </a:endParaRPr>
          </a:p>
        </p:txBody>
      </p:sp>
      <p:pic>
        <p:nvPicPr>
          <p:cNvPr id="2360" name="" descr=""/>
          <p:cNvPicPr/>
          <p:nvPr/>
        </p:nvPicPr>
        <p:blipFill>
          <a:blip r:embed="rId1"/>
          <a:stretch/>
        </p:blipFill>
        <p:spPr>
          <a:xfrm>
            <a:off x="4800600" y="3968640"/>
            <a:ext cx="4091040" cy="288936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1" name="CustomShape 1"/>
          <p:cNvSpPr/>
          <p:nvPr/>
        </p:nvSpPr>
        <p:spPr>
          <a:xfrm>
            <a:off x="380880" y="152280"/>
            <a:ext cx="777240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Antecedents</a:t>
            </a:r>
            <a:endParaRPr b="0" lang="en-US" sz="6000" spc="-1" strike="noStrike">
              <a:solidFill>
                <a:srgbClr val="000000"/>
              </a:solidFill>
              <a:latin typeface="Georgia"/>
            </a:endParaRPr>
          </a:p>
        </p:txBody>
      </p:sp>
      <p:sp>
        <p:nvSpPr>
          <p:cNvPr id="2362" name="CustomShape 2"/>
          <p:cNvSpPr/>
          <p:nvPr/>
        </p:nvSpPr>
        <p:spPr>
          <a:xfrm>
            <a:off x="365760" y="640080"/>
            <a:ext cx="8473320" cy="621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2720" indent="-341280">
              <a:lnSpc>
                <a:spcPct val="100000"/>
              </a:lnSpc>
              <a:spcBef>
                <a:spcPts val="998"/>
              </a:spcBef>
            </a:pPr>
            <a:r>
              <a:rPr b="1" lang="en-US" sz="3600" spc="-1" strike="noStrike" u="sng">
                <a:solidFill>
                  <a:srgbClr val="ff3399"/>
                </a:solidFill>
                <a:uFillTx/>
                <a:latin typeface="Tahoma"/>
              </a:rPr>
              <a:t>Antecedent</a:t>
            </a:r>
            <a:r>
              <a:rPr b="0" lang="en-US" sz="3600" spc="-1" strike="noStrike">
                <a:solidFill>
                  <a:srgbClr val="000000"/>
                </a:solidFill>
                <a:latin typeface="Tahoma"/>
              </a:rPr>
              <a:t>:  The noun that is being replaced by a </a:t>
            </a:r>
            <a:r>
              <a:rPr b="0" lang="en-US" sz="3600" spc="-1" strike="noStrike" u="sng">
                <a:solidFill>
                  <a:srgbClr val="000000"/>
                </a:solidFill>
                <a:uFillTx/>
                <a:latin typeface="Tahoma"/>
              </a:rPr>
              <a:t>pronoun</a:t>
            </a:r>
            <a:r>
              <a:rPr b="0" lang="en-US" sz="3600" spc="-1" strike="noStrike">
                <a:solidFill>
                  <a:srgbClr val="000000"/>
                </a:solidFill>
                <a:latin typeface="Tahoma"/>
              </a:rPr>
              <a:t>.</a:t>
            </a:r>
            <a:endParaRPr b="0" lang="en-US" sz="3600" spc="-1" strike="noStrike">
              <a:solidFill>
                <a:srgbClr val="000000"/>
              </a:solidFill>
              <a:latin typeface="Georgia"/>
            </a:endParaRPr>
          </a:p>
          <a:p>
            <a:pPr marL="342720" indent="-341280">
              <a:lnSpc>
                <a:spcPct val="100000"/>
              </a:lnSpc>
              <a:spcBef>
                <a:spcPts val="998"/>
              </a:spcBef>
            </a:pPr>
            <a:endParaRPr b="0" lang="en-US" sz="3600" spc="-1" strike="noStrike">
              <a:solidFill>
                <a:srgbClr val="000000"/>
              </a:solidFill>
              <a:latin typeface="Georgia"/>
            </a:endParaRPr>
          </a:p>
          <a:p>
            <a:pPr marL="342720" indent="-341280">
              <a:lnSpc>
                <a:spcPct val="100000"/>
              </a:lnSpc>
              <a:spcBef>
                <a:spcPts val="998"/>
              </a:spcBef>
            </a:pPr>
            <a:r>
              <a:rPr b="0" i="1" lang="en-US" sz="3600" spc="-1" strike="noStrike" u="sng">
                <a:solidFill>
                  <a:srgbClr val="ff3399"/>
                </a:solidFill>
                <a:uFillTx/>
                <a:latin typeface="Tahoma"/>
              </a:rPr>
              <a:t>Abigail</a:t>
            </a:r>
            <a:r>
              <a:rPr b="0" lang="en-US" sz="3600" spc="-1" strike="noStrike">
                <a:solidFill>
                  <a:srgbClr val="00ff00"/>
                </a:solidFill>
                <a:latin typeface="Tahoma"/>
              </a:rPr>
              <a:t> </a:t>
            </a:r>
            <a:r>
              <a:rPr b="0" lang="en-US" sz="3600" spc="-1" strike="noStrike">
                <a:solidFill>
                  <a:srgbClr val="000000"/>
                </a:solidFill>
                <a:latin typeface="Tahoma"/>
              </a:rPr>
              <a:t>lost </a:t>
            </a:r>
            <a:r>
              <a:rPr b="0" i="1" lang="en-US" sz="3600" spc="-1" strike="noStrike" u="sng">
                <a:solidFill>
                  <a:srgbClr val="00ff00"/>
                </a:solidFill>
                <a:uFillTx/>
                <a:latin typeface="Tahoma"/>
              </a:rPr>
              <a:t>her</a:t>
            </a:r>
            <a:r>
              <a:rPr b="0" lang="en-US" sz="3600" spc="-1" strike="noStrike">
                <a:solidFill>
                  <a:srgbClr val="000000"/>
                </a:solidFill>
                <a:latin typeface="Tahoma"/>
              </a:rPr>
              <a:t> notebook at school.</a:t>
            </a:r>
            <a:endParaRPr b="0" lang="en-US" sz="3600" spc="-1" strike="noStrike">
              <a:solidFill>
                <a:srgbClr val="000000"/>
              </a:solidFill>
              <a:latin typeface="Georgia"/>
            </a:endParaRPr>
          </a:p>
          <a:p>
            <a:pPr marL="342720" indent="-341280">
              <a:lnSpc>
                <a:spcPct val="100000"/>
              </a:lnSpc>
              <a:spcBef>
                <a:spcPts val="349"/>
              </a:spcBef>
            </a:pPr>
            <a:endParaRPr b="0" lang="en-US" sz="3600" spc="-1" strike="noStrike">
              <a:solidFill>
                <a:srgbClr val="000000"/>
              </a:solidFill>
              <a:latin typeface="Georgia"/>
            </a:endParaRPr>
          </a:p>
          <a:p>
            <a:pPr marL="342720" indent="-341280">
              <a:lnSpc>
                <a:spcPct val="100000"/>
              </a:lnSpc>
              <a:spcBef>
                <a:spcPts val="998"/>
              </a:spcBef>
            </a:pPr>
            <a:r>
              <a:rPr b="0" i="1" lang="en-US" sz="3600" spc="-1" strike="noStrike">
                <a:solidFill>
                  <a:srgbClr val="000000"/>
                </a:solidFill>
                <a:latin typeface="Tahoma"/>
              </a:rPr>
              <a:t>     </a:t>
            </a:r>
            <a:r>
              <a:rPr b="0" i="1" lang="en-US" sz="3600" spc="-1" strike="noStrike">
                <a:solidFill>
                  <a:srgbClr val="000000"/>
                </a:solidFill>
                <a:latin typeface="Tahoma"/>
              </a:rPr>
              <a:t>her</a:t>
            </a:r>
            <a:r>
              <a:rPr b="0" lang="en-US" sz="3600" spc="-1" strike="noStrike">
                <a:solidFill>
                  <a:srgbClr val="000000"/>
                </a:solidFill>
                <a:latin typeface="Tahoma"/>
              </a:rPr>
              <a:t> = </a:t>
            </a:r>
            <a:r>
              <a:rPr b="0" lang="en-US" sz="3600" spc="-1" strike="noStrike">
                <a:solidFill>
                  <a:srgbClr val="00ff00"/>
                </a:solidFill>
                <a:latin typeface="Tahoma"/>
              </a:rPr>
              <a:t>pronoun</a:t>
            </a:r>
            <a:endParaRPr b="0" lang="en-US" sz="3600" spc="-1" strike="noStrike">
              <a:solidFill>
                <a:srgbClr val="000000"/>
              </a:solidFill>
              <a:latin typeface="Georgia"/>
            </a:endParaRPr>
          </a:p>
          <a:p>
            <a:pPr marL="342720" indent="-341280">
              <a:lnSpc>
                <a:spcPct val="100000"/>
              </a:lnSpc>
              <a:spcBef>
                <a:spcPts val="998"/>
              </a:spcBef>
            </a:pPr>
            <a:r>
              <a:rPr b="0" i="1" lang="en-US" sz="3600" spc="-1" strike="noStrike">
                <a:solidFill>
                  <a:srgbClr val="000000"/>
                </a:solidFill>
                <a:latin typeface="Tahoma"/>
              </a:rPr>
              <a:t>Abigail</a:t>
            </a:r>
            <a:r>
              <a:rPr b="0" lang="en-US" sz="3600" spc="-1" strike="noStrike">
                <a:solidFill>
                  <a:srgbClr val="000000"/>
                </a:solidFill>
                <a:latin typeface="Tahoma"/>
              </a:rPr>
              <a:t> = </a:t>
            </a:r>
            <a:r>
              <a:rPr b="0" lang="en-US" sz="3600" spc="-1" strike="noStrike">
                <a:solidFill>
                  <a:srgbClr val="ff3399"/>
                </a:solidFill>
                <a:latin typeface="Tahoma"/>
              </a:rPr>
              <a:t>antecedent</a:t>
            </a:r>
            <a:endParaRPr b="0" lang="en-US" sz="3600" spc="-1" strike="noStrike">
              <a:solidFill>
                <a:srgbClr val="000000"/>
              </a:solidFill>
              <a:latin typeface="Georgia"/>
            </a:endParaRPr>
          </a:p>
        </p:txBody>
      </p:sp>
      <p:pic>
        <p:nvPicPr>
          <p:cNvPr id="2363" name="" descr=""/>
          <p:cNvPicPr/>
          <p:nvPr/>
        </p:nvPicPr>
        <p:blipFill>
          <a:blip r:embed="rId1"/>
          <a:stretch/>
        </p:blipFill>
        <p:spPr>
          <a:xfrm>
            <a:off x="6705720" y="4724280"/>
            <a:ext cx="1676160" cy="20574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2" name="CustomShape 1"/>
          <p:cNvSpPr/>
          <p:nvPr/>
        </p:nvSpPr>
        <p:spPr>
          <a:xfrm>
            <a:off x="456480" y="1188720"/>
            <a:ext cx="9066240" cy="6214680"/>
          </a:xfrm>
          <a:prstGeom prst="rect">
            <a:avLst/>
          </a:prstGeom>
          <a:noFill/>
          <a:ln>
            <a:noFill/>
          </a:ln>
        </p:spPr>
        <p:style>
          <a:lnRef idx="0"/>
          <a:fillRef idx="0"/>
          <a:effectRef idx="0"/>
          <a:fontRef idx="minor"/>
        </p:style>
        <p:txBody>
          <a:bodyPr lIns="0" rIns="0" tIns="7200" bIns="0">
            <a:noAutofit/>
          </a:bodyPr>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p:txBody>
      </p:sp>
      <p:pic>
        <p:nvPicPr>
          <p:cNvPr id="2333" name="" descr=""/>
          <p:cNvPicPr/>
          <p:nvPr/>
        </p:nvPicPr>
        <p:blipFill>
          <a:blip r:embed="rId1"/>
          <a:stretch/>
        </p:blipFill>
        <p:spPr>
          <a:xfrm>
            <a:off x="1544760" y="1161720"/>
            <a:ext cx="6076440" cy="45622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4" name="CustomShape 1"/>
          <p:cNvSpPr/>
          <p:nvPr/>
        </p:nvSpPr>
        <p:spPr>
          <a:xfrm>
            <a:off x="533520" y="152280"/>
            <a:ext cx="777240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Pronouns</a:t>
            </a:r>
            <a:r>
              <a:rPr b="1" lang="en-US" sz="6000" spc="-1" strike="noStrike">
                <a:solidFill>
                  <a:srgbClr val="ffffff"/>
                </a:solidFill>
                <a:latin typeface="Arial Rounded MT Bold"/>
              </a:rPr>
              <a:t>	</a:t>
            </a:r>
            <a:r>
              <a:rPr b="1" lang="en-US" sz="6000" spc="-1" strike="noStrike">
                <a:solidFill>
                  <a:srgbClr val="ffffff"/>
                </a:solidFill>
                <a:latin typeface="Arial Rounded MT Bold"/>
              </a:rPr>
              <a:t>	</a:t>
            </a:r>
            <a:endParaRPr b="0" lang="en-US" sz="6000" spc="-1" strike="noStrike">
              <a:solidFill>
                <a:srgbClr val="000000"/>
              </a:solidFill>
              <a:latin typeface="Georgia"/>
            </a:endParaRPr>
          </a:p>
        </p:txBody>
      </p:sp>
      <p:sp>
        <p:nvSpPr>
          <p:cNvPr id="2365" name="CustomShape 2"/>
          <p:cNvSpPr/>
          <p:nvPr/>
        </p:nvSpPr>
        <p:spPr>
          <a:xfrm>
            <a:off x="548640" y="640080"/>
            <a:ext cx="8519040" cy="621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80000"/>
              </a:lnSpc>
              <a:spcBef>
                <a:spcPts val="950"/>
              </a:spcBef>
              <a:buClr>
                <a:srgbClr val="ff3399"/>
              </a:buClr>
              <a:buFont typeface="Tahoma"/>
              <a:buChar char="•"/>
            </a:pPr>
            <a:r>
              <a:rPr b="0" lang="en-US" sz="3600" spc="-1" strike="noStrike">
                <a:solidFill>
                  <a:srgbClr val="000000"/>
                </a:solidFill>
                <a:latin typeface="Tahoma"/>
              </a:rPr>
              <a:t>There are seven major types of pronouns:</a:t>
            </a:r>
            <a:endParaRPr b="0" lang="en-US" sz="3600" spc="-1" strike="noStrike">
              <a:solidFill>
                <a:srgbClr val="000000"/>
              </a:solidFill>
              <a:latin typeface="Georgia"/>
            </a:endParaRPr>
          </a:p>
          <a:p>
            <a:pPr lvl="1" marL="741240" indent="-284040">
              <a:lnSpc>
                <a:spcPct val="80000"/>
              </a:lnSpc>
              <a:spcBef>
                <a:spcPts val="950"/>
              </a:spcBef>
              <a:buClr>
                <a:srgbClr val="fe1f08"/>
              </a:buClr>
              <a:buFont typeface="Symbol" charset="2"/>
              <a:buChar char=""/>
            </a:pPr>
            <a:r>
              <a:rPr b="0" lang="en-US" sz="3600" spc="-1" strike="noStrike">
                <a:solidFill>
                  <a:srgbClr val="111111"/>
                </a:solidFill>
                <a:latin typeface="Tahoma"/>
                <a:ea typeface="Noto Sans CJK SC Regular"/>
              </a:rPr>
              <a:t>Personal</a:t>
            </a:r>
            <a:endParaRPr b="0" lang="en-US" sz="3600" spc="-1" strike="noStrike">
              <a:solidFill>
                <a:srgbClr val="000000"/>
              </a:solidFill>
              <a:latin typeface="Georgia"/>
            </a:endParaRPr>
          </a:p>
          <a:p>
            <a:pPr lvl="1" marL="741240" indent="-284040">
              <a:lnSpc>
                <a:spcPct val="80000"/>
              </a:lnSpc>
              <a:spcBef>
                <a:spcPts val="950"/>
              </a:spcBef>
              <a:buClr>
                <a:srgbClr val="fe1f08"/>
              </a:buClr>
              <a:buFont typeface="Symbol" charset="2"/>
              <a:buChar char=""/>
            </a:pPr>
            <a:r>
              <a:rPr b="0" lang="en-US" sz="3600" spc="-1" strike="noStrike">
                <a:solidFill>
                  <a:srgbClr val="111111"/>
                </a:solidFill>
                <a:latin typeface="Tahoma"/>
                <a:ea typeface="Noto Sans CJK SC Regular"/>
              </a:rPr>
              <a:t>Demonstrative</a:t>
            </a:r>
            <a:endParaRPr b="0" lang="en-US" sz="3600" spc="-1" strike="noStrike">
              <a:solidFill>
                <a:srgbClr val="000000"/>
              </a:solidFill>
              <a:latin typeface="Georgia"/>
            </a:endParaRPr>
          </a:p>
          <a:p>
            <a:pPr lvl="1" marL="741240" indent="-284040">
              <a:lnSpc>
                <a:spcPct val="80000"/>
              </a:lnSpc>
              <a:spcBef>
                <a:spcPts val="950"/>
              </a:spcBef>
              <a:buClr>
                <a:srgbClr val="fe1f08"/>
              </a:buClr>
              <a:buFont typeface="Symbol" charset="2"/>
              <a:buChar char=""/>
            </a:pPr>
            <a:r>
              <a:rPr b="0" lang="en-US" sz="3600" spc="-1" strike="noStrike">
                <a:solidFill>
                  <a:srgbClr val="111111"/>
                </a:solidFill>
                <a:latin typeface="Tahoma"/>
                <a:ea typeface="Noto Sans CJK SC Regular"/>
              </a:rPr>
              <a:t>Reflexive</a:t>
            </a:r>
            <a:endParaRPr b="0" lang="en-US" sz="3600" spc="-1" strike="noStrike">
              <a:solidFill>
                <a:srgbClr val="000000"/>
              </a:solidFill>
              <a:latin typeface="Georgia"/>
            </a:endParaRPr>
          </a:p>
          <a:p>
            <a:pPr lvl="1" marL="741240" indent="-284040">
              <a:lnSpc>
                <a:spcPct val="80000"/>
              </a:lnSpc>
              <a:spcBef>
                <a:spcPts val="950"/>
              </a:spcBef>
              <a:buClr>
                <a:srgbClr val="fe1f08"/>
              </a:buClr>
              <a:buFont typeface="Symbol" charset="2"/>
              <a:buChar char=""/>
            </a:pPr>
            <a:r>
              <a:rPr b="0" lang="en-US" sz="3600" spc="-1" strike="noStrike">
                <a:solidFill>
                  <a:srgbClr val="111111"/>
                </a:solidFill>
                <a:latin typeface="Tahoma"/>
                <a:ea typeface="Noto Sans CJK SC Regular"/>
              </a:rPr>
              <a:t>Intensive</a:t>
            </a:r>
            <a:endParaRPr b="0" lang="en-US" sz="3600" spc="-1" strike="noStrike">
              <a:solidFill>
                <a:srgbClr val="000000"/>
              </a:solidFill>
              <a:latin typeface="Georgia"/>
            </a:endParaRPr>
          </a:p>
          <a:p>
            <a:pPr lvl="1" marL="741240" indent="-284040">
              <a:lnSpc>
                <a:spcPct val="80000"/>
              </a:lnSpc>
              <a:spcBef>
                <a:spcPts val="950"/>
              </a:spcBef>
              <a:buClr>
                <a:srgbClr val="fe1f08"/>
              </a:buClr>
              <a:buFont typeface="Symbol" charset="2"/>
              <a:buChar char=""/>
            </a:pPr>
            <a:r>
              <a:rPr b="0" lang="en-US" sz="3600" spc="-1" strike="noStrike">
                <a:solidFill>
                  <a:srgbClr val="111111"/>
                </a:solidFill>
                <a:latin typeface="Tahoma"/>
                <a:ea typeface="Noto Sans CJK SC Regular"/>
              </a:rPr>
              <a:t>Indefinite</a:t>
            </a:r>
            <a:endParaRPr b="0" lang="en-US" sz="3600" spc="-1" strike="noStrike">
              <a:solidFill>
                <a:srgbClr val="000000"/>
              </a:solidFill>
              <a:latin typeface="Georgia"/>
            </a:endParaRPr>
          </a:p>
          <a:p>
            <a:pPr lvl="1" marL="741240" indent="-284040">
              <a:lnSpc>
                <a:spcPct val="80000"/>
              </a:lnSpc>
              <a:spcBef>
                <a:spcPts val="950"/>
              </a:spcBef>
              <a:buClr>
                <a:srgbClr val="fe1f08"/>
              </a:buClr>
              <a:buFont typeface="Symbol" charset="2"/>
              <a:buChar char=""/>
            </a:pPr>
            <a:r>
              <a:rPr b="0" lang="en-US" sz="3600" spc="-1" strike="noStrike">
                <a:solidFill>
                  <a:srgbClr val="111111"/>
                </a:solidFill>
                <a:latin typeface="Tahoma"/>
                <a:ea typeface="Noto Sans CJK SC Regular"/>
              </a:rPr>
              <a:t>Relative</a:t>
            </a:r>
            <a:endParaRPr b="0" lang="en-US" sz="3600" spc="-1" strike="noStrike">
              <a:solidFill>
                <a:srgbClr val="000000"/>
              </a:solidFill>
              <a:latin typeface="Georgia"/>
            </a:endParaRPr>
          </a:p>
          <a:p>
            <a:pPr lvl="1" marL="741240" indent="-284040">
              <a:lnSpc>
                <a:spcPct val="80000"/>
              </a:lnSpc>
              <a:spcBef>
                <a:spcPts val="950"/>
              </a:spcBef>
              <a:buClr>
                <a:srgbClr val="fe1f08"/>
              </a:buClr>
              <a:buFont typeface="Symbol" charset="2"/>
              <a:buChar char=""/>
            </a:pPr>
            <a:r>
              <a:rPr b="0" lang="en-US" sz="3600" spc="-1" strike="noStrike">
                <a:solidFill>
                  <a:srgbClr val="111111"/>
                </a:solidFill>
                <a:latin typeface="Tahoma"/>
                <a:ea typeface="Noto Sans CJK SC Regular"/>
              </a:rPr>
              <a:t>Interrogative</a:t>
            </a:r>
            <a:endParaRPr b="0" lang="en-US" sz="3600" spc="-1" strike="noStrike">
              <a:solidFill>
                <a:srgbClr val="000000"/>
              </a:solidFill>
              <a:latin typeface="Georgia"/>
            </a:endParaRPr>
          </a:p>
        </p:txBody>
      </p:sp>
      <p:pic>
        <p:nvPicPr>
          <p:cNvPr id="2366" name="" descr=""/>
          <p:cNvPicPr/>
          <p:nvPr/>
        </p:nvPicPr>
        <p:blipFill>
          <a:blip r:embed="rId1"/>
          <a:stretch/>
        </p:blipFill>
        <p:spPr>
          <a:xfrm>
            <a:off x="5105520" y="2743200"/>
            <a:ext cx="3124080" cy="35053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7" name="CustomShape 1"/>
          <p:cNvSpPr/>
          <p:nvPr/>
        </p:nvSpPr>
        <p:spPr>
          <a:xfrm>
            <a:off x="762120" y="1905120"/>
            <a:ext cx="7772400" cy="2819160"/>
          </a:xfrm>
          <a:custGeom>
            <a:avLst/>
            <a:gdLst/>
            <a:ahLst/>
            <a:rect l="l" t="t" r="r" b="b"/>
            <a:pathLst>
              <a:path w="21600" h="21600">
                <a:moveTo>
                  <a:pt x="0" y="0"/>
                </a:moveTo>
                <a:lnTo>
                  <a:pt x="21600" y="0"/>
                </a:lnTo>
                <a:lnTo>
                  <a:pt x="21600" y="21600"/>
                </a:lnTo>
                <a:lnTo>
                  <a:pt x="0" y="21600"/>
                </a:lnTo>
                <a:lnTo>
                  <a:pt x="0" y="0"/>
                </a:lnTo>
                <a:close/>
              </a:path>
            </a:pathLst>
          </a:custGeom>
          <a:noFill/>
          <a:ln w="127080">
            <a:solidFill>
              <a:srgbClr val="ffffff"/>
            </a:solidFill>
            <a:miter/>
          </a:ln>
        </p:spPr>
        <p:style>
          <a:lnRef idx="0"/>
          <a:fillRef idx="0"/>
          <a:effectRef idx="0"/>
          <a:fontRef idx="minor"/>
        </p:style>
        <p:txBody>
          <a:bodyPr anchor="ctr">
            <a:noAutofit/>
          </a:bodyPr>
          <a:p>
            <a:pPr algn="ctr">
              <a:lnSpc>
                <a:spcPct val="100000"/>
              </a:lnSpc>
            </a:pPr>
            <a:r>
              <a:rPr b="0" lang="en-US" sz="8000" spc="-1" strike="noStrike">
                <a:solidFill>
                  <a:srgbClr val="111111"/>
                </a:solidFill>
                <a:latin typeface="Arial Rounded MT Bold"/>
              </a:rPr>
              <a:t>Personal Pronouns</a:t>
            </a:r>
            <a:endParaRPr b="0" lang="en-US" sz="8000" spc="-1" strike="noStrike">
              <a:solidFill>
                <a:srgbClr val="000000"/>
              </a:solidFill>
              <a:latin typeface="Georgia"/>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8" name="CustomShape 1"/>
          <p:cNvSpPr/>
          <p:nvPr/>
        </p:nvSpPr>
        <p:spPr>
          <a:xfrm>
            <a:off x="533520" y="152280"/>
            <a:ext cx="777240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4200" spc="-1" strike="noStrike">
                <a:solidFill>
                  <a:srgbClr val="ffffff"/>
                </a:solidFill>
                <a:latin typeface="Arial Rounded MT Bold"/>
              </a:rPr>
              <a:t>Personal Pronouns</a:t>
            </a:r>
            <a:endParaRPr b="0" lang="en-US" sz="4200" spc="-1" strike="noStrike">
              <a:solidFill>
                <a:srgbClr val="000000"/>
              </a:solidFill>
              <a:latin typeface="Georgia"/>
            </a:endParaRPr>
          </a:p>
        </p:txBody>
      </p:sp>
      <p:sp>
        <p:nvSpPr>
          <p:cNvPr id="2369" name="CustomShape 2"/>
          <p:cNvSpPr/>
          <p:nvPr/>
        </p:nvSpPr>
        <p:spPr>
          <a:xfrm>
            <a:off x="762120" y="1371600"/>
            <a:ext cx="7772400" cy="1600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2720" indent="-341280" algn="ctr">
              <a:lnSpc>
                <a:spcPct val="100000"/>
              </a:lnSpc>
              <a:spcBef>
                <a:spcPts val="998"/>
              </a:spcBef>
            </a:pPr>
            <a:r>
              <a:rPr b="0" lang="en-US" sz="4000" spc="-1" strike="noStrike">
                <a:solidFill>
                  <a:srgbClr val="000000"/>
                </a:solidFill>
                <a:latin typeface="Tahoma"/>
              </a:rPr>
              <a:t>  </a:t>
            </a:r>
            <a:r>
              <a:rPr b="0" lang="en-US" sz="4000" spc="-1" strike="noStrike">
                <a:solidFill>
                  <a:srgbClr val="000000"/>
                </a:solidFill>
                <a:latin typeface="Tahoma"/>
              </a:rPr>
              <a:t>Personal pronouns always refer to </a:t>
            </a:r>
            <a:r>
              <a:rPr b="1" i="1" lang="en-US" sz="4000" spc="-1" strike="noStrike" u="sng">
                <a:solidFill>
                  <a:srgbClr val="ff3399"/>
                </a:solidFill>
                <a:uFillTx/>
                <a:latin typeface="Tahoma"/>
              </a:rPr>
              <a:t>people</a:t>
            </a:r>
            <a:r>
              <a:rPr b="0" lang="en-US" sz="4000" spc="-1" strike="noStrike">
                <a:solidFill>
                  <a:srgbClr val="000000"/>
                </a:solidFill>
                <a:latin typeface="Tahoma"/>
              </a:rPr>
              <a:t>.  </a:t>
            </a:r>
            <a:endParaRPr b="0" lang="en-US" sz="4000" spc="-1" strike="noStrike">
              <a:solidFill>
                <a:srgbClr val="000000"/>
              </a:solidFill>
              <a:latin typeface="Georgia"/>
            </a:endParaRPr>
          </a:p>
        </p:txBody>
      </p:sp>
      <p:pic>
        <p:nvPicPr>
          <p:cNvPr id="2370" name="" descr=""/>
          <p:cNvPicPr/>
          <p:nvPr/>
        </p:nvPicPr>
        <p:blipFill>
          <a:blip r:embed="rId1"/>
          <a:stretch/>
        </p:blipFill>
        <p:spPr>
          <a:xfrm>
            <a:off x="4952880" y="4572000"/>
            <a:ext cx="3429000" cy="2286000"/>
          </a:xfrm>
          <a:prstGeom prst="rect">
            <a:avLst/>
          </a:prstGeom>
          <a:ln>
            <a:noFill/>
          </a:ln>
        </p:spPr>
      </p:pic>
      <p:pic>
        <p:nvPicPr>
          <p:cNvPr id="2371" name="" descr=""/>
          <p:cNvPicPr/>
          <p:nvPr/>
        </p:nvPicPr>
        <p:blipFill>
          <a:blip r:embed="rId2"/>
          <a:srcRect l="26087" t="0" r="0" b="0"/>
          <a:stretch/>
        </p:blipFill>
        <p:spPr>
          <a:xfrm>
            <a:off x="3352680" y="3046320"/>
            <a:ext cx="2590920" cy="2363760"/>
          </a:xfrm>
          <a:prstGeom prst="rect">
            <a:avLst/>
          </a:prstGeom>
          <a:ln>
            <a:noFill/>
          </a:ln>
        </p:spPr>
      </p:pic>
      <p:pic>
        <p:nvPicPr>
          <p:cNvPr id="2372" name="" descr=""/>
          <p:cNvPicPr/>
          <p:nvPr/>
        </p:nvPicPr>
        <p:blipFill>
          <a:blip r:embed="rId3"/>
          <a:stretch/>
        </p:blipFill>
        <p:spPr>
          <a:xfrm>
            <a:off x="609480" y="2819520"/>
            <a:ext cx="2590920" cy="2590560"/>
          </a:xfrm>
          <a:prstGeom prst="rect">
            <a:avLst/>
          </a:prstGeom>
          <a:ln>
            <a:noFill/>
          </a:ln>
        </p:spPr>
      </p:pic>
      <p:pic>
        <p:nvPicPr>
          <p:cNvPr id="2373" name="" descr=""/>
          <p:cNvPicPr/>
          <p:nvPr/>
        </p:nvPicPr>
        <p:blipFill>
          <a:blip r:embed="rId4"/>
          <a:srcRect l="4787" t="0" r="9769" b="0"/>
          <a:stretch/>
        </p:blipFill>
        <p:spPr>
          <a:xfrm>
            <a:off x="6095880" y="2719440"/>
            <a:ext cx="2667240" cy="2081160"/>
          </a:xfrm>
          <a:prstGeom prst="rect">
            <a:avLst/>
          </a:prstGeom>
          <a:ln>
            <a:noFill/>
          </a:ln>
        </p:spPr>
      </p:pic>
      <p:pic>
        <p:nvPicPr>
          <p:cNvPr id="2374" name="" descr=""/>
          <p:cNvPicPr/>
          <p:nvPr/>
        </p:nvPicPr>
        <p:blipFill>
          <a:blip r:embed="rId5"/>
          <a:stretch/>
        </p:blipFill>
        <p:spPr>
          <a:xfrm>
            <a:off x="1143000" y="4675320"/>
            <a:ext cx="3276720" cy="2182680"/>
          </a:xfrm>
          <a:prstGeom prst="rect">
            <a:avLst/>
          </a:prstGeom>
          <a:ln>
            <a:noFill/>
          </a:ln>
        </p:spPr>
      </p:pic>
    </p:spTree>
  </p:cSld>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dur="indefinite" nodeType="clickEffect" fill="hold" presetClass="entr" presetID="49">
                                  <p:stCondLst>
                                    <p:cond delay="0"/>
                                  </p:stCondLst>
                                  <p:childTnLst>
                                    <p:set>
                                      <p:cBhvr>
                                        <p:cTn id="6" dur="1" fill="hold">
                                          <p:stCondLst>
                                            <p:cond delay="0"/>
                                          </p:stCondLst>
                                        </p:cTn>
                                        <p:tgtEl>
                                          <p:spTgt spid="2370"/>
                                        </p:tgtEl>
                                        <p:attrNameLst>
                                          <p:attrName>style.visibility</p:attrName>
                                        </p:attrNameLst>
                                      </p:cBhvr>
                                      <p:to>
                                        <p:strVal val="visible"/>
                                      </p:to>
                                    </p:set>
                                    <p:anim calcmode="lin" valueType="num">
                                      <p:cBhvr additive="repl">
                                        <p:cTn id="7" dur="500" fill="hold"/>
                                        <p:tgtEl>
                                          <p:spTgt spid="2370"/>
                                        </p:tgtEl>
                                        <p:attrNameLst>
                                          <p:attrName>ppt_w</p:attrName>
                                        </p:attrNameLst>
                                      </p:cBhvr>
                                      <p:tavLst>
                                        <p:tav tm="0">
                                          <p:val>
                                            <p:strVal val="0"/>
                                          </p:val>
                                        </p:tav>
                                        <p:tav tm="100000">
                                          <p:val>
                                            <p:strVal val="#ppt_w"/>
                                          </p:val>
                                        </p:tav>
                                      </p:tavLst>
                                    </p:anim>
                                    <p:anim calcmode="lin" valueType="num">
                                      <p:cBhvr additive="repl">
                                        <p:cTn id="8" dur="500" fill="hold"/>
                                        <p:tgtEl>
                                          <p:spTgt spid="2370"/>
                                        </p:tgtEl>
                                        <p:attrNameLst>
                                          <p:attrName>ppt_h</p:attrName>
                                        </p:attrNameLst>
                                      </p:cBhvr>
                                      <p:tavLst>
                                        <p:tav tm="0">
                                          <p:val>
                                            <p:strVal val="0"/>
                                          </p:val>
                                        </p:tav>
                                        <p:tav tm="100000">
                                          <p:val>
                                            <p:strVal val="#ppt_h"/>
                                          </p:val>
                                        </p:tav>
                                      </p:tavLst>
                                    </p:anim>
                                    <p:anim calcmode="lin" valueType="num">
                                      <p:cBhvr additive="repl">
                                        <p:cTn id="9" dur="500" fill="hold"/>
                                        <p:tgtEl>
                                          <p:spTgt spid="2370"/>
                                        </p:tgtEl>
                                        <p:attrNameLst>
                                          <p:attrName>r</p:attrName>
                                        </p:attrNameLst>
                                      </p:cBhvr>
                                      <p:tavLst>
                                        <p:tav tm="0">
                                          <p:val>
                                            <p:strVal val="360"/>
                                          </p:val>
                                        </p:tav>
                                        <p:tav tm="100000">
                                          <p:val>
                                            <p:strVal val="0"/>
                                          </p:val>
                                        </p:tav>
                                      </p:tavLst>
                                    </p:anim>
                                    <p:animEffect filter="fade" transition="in">
                                      <p:cBhvr additive="repl">
                                        <p:cTn id="10" dur="500"/>
                                        <p:tgtEl>
                                          <p:spTgt spid="2370"/>
                                        </p:tgtEl>
                                      </p:cBhvr>
                                    </p:animEffect>
                                  </p:childTnLst>
                                </p:cTn>
                              </p:par>
                            </p:childTnLst>
                          </p:cTn>
                        </p:par>
                      </p:childTnLst>
                    </p:cTn>
                  </p:par>
                  <p:par>
                    <p:cTn id="11" dur="indefinite" fill="hold">
                      <p:stCondLst>
                        <p:cond delay="indefinite"/>
                      </p:stCondLst>
                      <p:childTnLst>
                        <p:par>
                          <p:cTn id="12" dur="indefinite" fill="hold">
                            <p:stCondLst>
                              <p:cond delay="0"/>
                            </p:stCondLst>
                            <p:childTnLst>
                              <p:par>
                                <p:cTn id="13" dur="indefinite" nodeType="clickEffect" fill="hold" presetClass="entr" presetID="49">
                                  <p:stCondLst>
                                    <p:cond delay="0"/>
                                  </p:stCondLst>
                                  <p:childTnLst>
                                    <p:set>
                                      <p:cBhvr>
                                        <p:cTn id="14" dur="1" fill="hold">
                                          <p:stCondLst>
                                            <p:cond delay="0"/>
                                          </p:stCondLst>
                                        </p:cTn>
                                        <p:tgtEl>
                                          <p:spTgt spid="2371"/>
                                        </p:tgtEl>
                                        <p:attrNameLst>
                                          <p:attrName>style.visibility</p:attrName>
                                        </p:attrNameLst>
                                      </p:cBhvr>
                                      <p:to>
                                        <p:strVal val="visible"/>
                                      </p:to>
                                    </p:set>
                                    <p:anim calcmode="lin" valueType="num">
                                      <p:cBhvr additive="repl">
                                        <p:cTn id="15" dur="500" fill="hold"/>
                                        <p:tgtEl>
                                          <p:spTgt spid="2371"/>
                                        </p:tgtEl>
                                        <p:attrNameLst>
                                          <p:attrName>ppt_w</p:attrName>
                                        </p:attrNameLst>
                                      </p:cBhvr>
                                      <p:tavLst>
                                        <p:tav tm="0">
                                          <p:val>
                                            <p:strVal val="0"/>
                                          </p:val>
                                        </p:tav>
                                        <p:tav tm="100000">
                                          <p:val>
                                            <p:strVal val="#ppt_w"/>
                                          </p:val>
                                        </p:tav>
                                      </p:tavLst>
                                    </p:anim>
                                    <p:anim calcmode="lin" valueType="num">
                                      <p:cBhvr additive="repl">
                                        <p:cTn id="16" dur="500" fill="hold"/>
                                        <p:tgtEl>
                                          <p:spTgt spid="2371"/>
                                        </p:tgtEl>
                                        <p:attrNameLst>
                                          <p:attrName>ppt_h</p:attrName>
                                        </p:attrNameLst>
                                      </p:cBhvr>
                                      <p:tavLst>
                                        <p:tav tm="0">
                                          <p:val>
                                            <p:strVal val="0"/>
                                          </p:val>
                                        </p:tav>
                                        <p:tav tm="100000">
                                          <p:val>
                                            <p:strVal val="#ppt_h"/>
                                          </p:val>
                                        </p:tav>
                                      </p:tavLst>
                                    </p:anim>
                                    <p:anim calcmode="lin" valueType="num">
                                      <p:cBhvr additive="repl">
                                        <p:cTn id="17" dur="500" fill="hold"/>
                                        <p:tgtEl>
                                          <p:spTgt spid="2371"/>
                                        </p:tgtEl>
                                        <p:attrNameLst>
                                          <p:attrName>r</p:attrName>
                                        </p:attrNameLst>
                                      </p:cBhvr>
                                      <p:tavLst>
                                        <p:tav tm="0">
                                          <p:val>
                                            <p:strVal val="360"/>
                                          </p:val>
                                        </p:tav>
                                        <p:tav tm="100000">
                                          <p:val>
                                            <p:strVal val="0"/>
                                          </p:val>
                                        </p:tav>
                                      </p:tavLst>
                                    </p:anim>
                                    <p:animEffect filter="fade" transition="in">
                                      <p:cBhvr additive="repl">
                                        <p:cTn id="18" dur="500"/>
                                        <p:tgtEl>
                                          <p:spTgt spid="2371"/>
                                        </p:tgtEl>
                                      </p:cBhvr>
                                    </p:animEffect>
                                  </p:childTnLst>
                                </p:cTn>
                              </p:par>
                            </p:childTnLst>
                          </p:cTn>
                        </p:par>
                      </p:childTnLst>
                    </p:cTn>
                  </p:par>
                  <p:par>
                    <p:cTn id="19" dur="indefinite" fill="hold">
                      <p:stCondLst>
                        <p:cond delay="indefinite"/>
                      </p:stCondLst>
                      <p:childTnLst>
                        <p:par>
                          <p:cTn id="20" dur="indefinite" fill="hold">
                            <p:stCondLst>
                              <p:cond delay="0"/>
                            </p:stCondLst>
                            <p:childTnLst>
                              <p:par>
                                <p:cTn id="21" dur="indefinite" nodeType="clickEffect" fill="hold" presetClass="entr" presetID="49">
                                  <p:stCondLst>
                                    <p:cond delay="0"/>
                                  </p:stCondLst>
                                  <p:childTnLst>
                                    <p:set>
                                      <p:cBhvr>
                                        <p:cTn id="22" dur="1" fill="hold">
                                          <p:stCondLst>
                                            <p:cond delay="0"/>
                                          </p:stCondLst>
                                        </p:cTn>
                                        <p:tgtEl>
                                          <p:spTgt spid="2374"/>
                                        </p:tgtEl>
                                        <p:attrNameLst>
                                          <p:attrName>style.visibility</p:attrName>
                                        </p:attrNameLst>
                                      </p:cBhvr>
                                      <p:to>
                                        <p:strVal val="visible"/>
                                      </p:to>
                                    </p:set>
                                    <p:anim calcmode="lin" valueType="num">
                                      <p:cBhvr additive="repl">
                                        <p:cTn id="23" dur="500" fill="hold"/>
                                        <p:tgtEl>
                                          <p:spTgt spid="2374"/>
                                        </p:tgtEl>
                                        <p:attrNameLst>
                                          <p:attrName>ppt_w</p:attrName>
                                        </p:attrNameLst>
                                      </p:cBhvr>
                                      <p:tavLst>
                                        <p:tav tm="0">
                                          <p:val>
                                            <p:strVal val="0"/>
                                          </p:val>
                                        </p:tav>
                                        <p:tav tm="100000">
                                          <p:val>
                                            <p:strVal val="#ppt_w"/>
                                          </p:val>
                                        </p:tav>
                                      </p:tavLst>
                                    </p:anim>
                                    <p:anim calcmode="lin" valueType="num">
                                      <p:cBhvr additive="repl">
                                        <p:cTn id="24" dur="500" fill="hold"/>
                                        <p:tgtEl>
                                          <p:spTgt spid="2374"/>
                                        </p:tgtEl>
                                        <p:attrNameLst>
                                          <p:attrName>ppt_h</p:attrName>
                                        </p:attrNameLst>
                                      </p:cBhvr>
                                      <p:tavLst>
                                        <p:tav tm="0">
                                          <p:val>
                                            <p:strVal val="0"/>
                                          </p:val>
                                        </p:tav>
                                        <p:tav tm="100000">
                                          <p:val>
                                            <p:strVal val="#ppt_h"/>
                                          </p:val>
                                        </p:tav>
                                      </p:tavLst>
                                    </p:anim>
                                    <p:anim calcmode="lin" valueType="num">
                                      <p:cBhvr additive="repl">
                                        <p:cTn id="25" dur="500" fill="hold"/>
                                        <p:tgtEl>
                                          <p:spTgt spid="2374"/>
                                        </p:tgtEl>
                                        <p:attrNameLst>
                                          <p:attrName>r</p:attrName>
                                        </p:attrNameLst>
                                      </p:cBhvr>
                                      <p:tavLst>
                                        <p:tav tm="0">
                                          <p:val>
                                            <p:strVal val="360"/>
                                          </p:val>
                                        </p:tav>
                                        <p:tav tm="100000">
                                          <p:val>
                                            <p:strVal val="0"/>
                                          </p:val>
                                        </p:tav>
                                      </p:tavLst>
                                    </p:anim>
                                    <p:animEffect filter="fade" transition="in">
                                      <p:cBhvr additive="repl">
                                        <p:cTn id="26" dur="500"/>
                                        <p:tgtEl>
                                          <p:spTgt spid="2374"/>
                                        </p:tgtEl>
                                      </p:cBhvr>
                                    </p:animEffect>
                                  </p:childTnLst>
                                </p:cTn>
                              </p:par>
                            </p:childTnLst>
                          </p:cTn>
                        </p:par>
                      </p:childTnLst>
                    </p:cTn>
                  </p:par>
                  <p:par>
                    <p:cTn id="27" dur="indefinite" fill="hold">
                      <p:stCondLst>
                        <p:cond delay="indefinite"/>
                      </p:stCondLst>
                      <p:childTnLst>
                        <p:par>
                          <p:cTn id="28" dur="indefinite" fill="hold">
                            <p:stCondLst>
                              <p:cond delay="0"/>
                            </p:stCondLst>
                            <p:childTnLst>
                              <p:par>
                                <p:cTn id="29" dur="indefinite" nodeType="clickEffect" fill="hold" presetClass="entr" presetID="49">
                                  <p:stCondLst>
                                    <p:cond delay="0"/>
                                  </p:stCondLst>
                                  <p:childTnLst>
                                    <p:set>
                                      <p:cBhvr>
                                        <p:cTn id="30" dur="1" fill="hold">
                                          <p:stCondLst>
                                            <p:cond delay="0"/>
                                          </p:stCondLst>
                                        </p:cTn>
                                        <p:tgtEl>
                                          <p:spTgt spid="2373"/>
                                        </p:tgtEl>
                                        <p:attrNameLst>
                                          <p:attrName>style.visibility</p:attrName>
                                        </p:attrNameLst>
                                      </p:cBhvr>
                                      <p:to>
                                        <p:strVal val="visible"/>
                                      </p:to>
                                    </p:set>
                                    <p:anim calcmode="lin" valueType="num">
                                      <p:cBhvr additive="repl">
                                        <p:cTn id="31" dur="500" fill="hold"/>
                                        <p:tgtEl>
                                          <p:spTgt spid="2373"/>
                                        </p:tgtEl>
                                        <p:attrNameLst>
                                          <p:attrName>ppt_w</p:attrName>
                                        </p:attrNameLst>
                                      </p:cBhvr>
                                      <p:tavLst>
                                        <p:tav tm="0">
                                          <p:val>
                                            <p:strVal val="0"/>
                                          </p:val>
                                        </p:tav>
                                        <p:tav tm="100000">
                                          <p:val>
                                            <p:strVal val="#ppt_w"/>
                                          </p:val>
                                        </p:tav>
                                      </p:tavLst>
                                    </p:anim>
                                    <p:anim calcmode="lin" valueType="num">
                                      <p:cBhvr additive="repl">
                                        <p:cTn id="32" dur="500" fill="hold"/>
                                        <p:tgtEl>
                                          <p:spTgt spid="2373"/>
                                        </p:tgtEl>
                                        <p:attrNameLst>
                                          <p:attrName>ppt_h</p:attrName>
                                        </p:attrNameLst>
                                      </p:cBhvr>
                                      <p:tavLst>
                                        <p:tav tm="0">
                                          <p:val>
                                            <p:strVal val="0"/>
                                          </p:val>
                                        </p:tav>
                                        <p:tav tm="100000">
                                          <p:val>
                                            <p:strVal val="#ppt_h"/>
                                          </p:val>
                                        </p:tav>
                                      </p:tavLst>
                                    </p:anim>
                                    <p:anim calcmode="lin" valueType="num">
                                      <p:cBhvr additive="repl">
                                        <p:cTn id="33" dur="500" fill="hold"/>
                                        <p:tgtEl>
                                          <p:spTgt spid="2373"/>
                                        </p:tgtEl>
                                        <p:attrNameLst>
                                          <p:attrName>r</p:attrName>
                                        </p:attrNameLst>
                                      </p:cBhvr>
                                      <p:tavLst>
                                        <p:tav tm="0">
                                          <p:val>
                                            <p:strVal val="360"/>
                                          </p:val>
                                        </p:tav>
                                        <p:tav tm="100000">
                                          <p:val>
                                            <p:strVal val="0"/>
                                          </p:val>
                                        </p:tav>
                                      </p:tavLst>
                                    </p:anim>
                                    <p:animEffect filter="fade" transition="in">
                                      <p:cBhvr additive="repl">
                                        <p:cTn id="34" dur="500"/>
                                        <p:tgtEl>
                                          <p:spTgt spid="2373"/>
                                        </p:tgtEl>
                                      </p:cBhvr>
                                    </p:animEffect>
                                  </p:childTnLst>
                                </p:cTn>
                              </p:par>
                            </p:childTnLst>
                          </p:cTn>
                        </p:par>
                      </p:childTnLst>
                    </p:cTn>
                  </p:par>
                  <p:par>
                    <p:cTn id="35" dur="indefinite" fill="hold">
                      <p:stCondLst>
                        <p:cond delay="indefinite"/>
                      </p:stCondLst>
                      <p:childTnLst>
                        <p:par>
                          <p:cTn id="36" dur="indefinite" fill="hold">
                            <p:stCondLst>
                              <p:cond delay="0"/>
                            </p:stCondLst>
                            <p:childTnLst>
                              <p:par>
                                <p:cTn id="37" dur="indefinite" nodeType="clickEffect" fill="hold" presetClass="entr" presetID="49">
                                  <p:stCondLst>
                                    <p:cond delay="0"/>
                                  </p:stCondLst>
                                  <p:childTnLst>
                                    <p:set>
                                      <p:cBhvr>
                                        <p:cTn id="38" dur="1" fill="hold">
                                          <p:stCondLst>
                                            <p:cond delay="0"/>
                                          </p:stCondLst>
                                        </p:cTn>
                                        <p:tgtEl>
                                          <p:spTgt spid="2372"/>
                                        </p:tgtEl>
                                        <p:attrNameLst>
                                          <p:attrName>style.visibility</p:attrName>
                                        </p:attrNameLst>
                                      </p:cBhvr>
                                      <p:to>
                                        <p:strVal val="visible"/>
                                      </p:to>
                                    </p:set>
                                    <p:anim calcmode="lin" valueType="num">
                                      <p:cBhvr additive="repl">
                                        <p:cTn id="39" dur="500" fill="hold"/>
                                        <p:tgtEl>
                                          <p:spTgt spid="2372"/>
                                        </p:tgtEl>
                                        <p:attrNameLst>
                                          <p:attrName>ppt_w</p:attrName>
                                        </p:attrNameLst>
                                      </p:cBhvr>
                                      <p:tavLst>
                                        <p:tav tm="0">
                                          <p:val>
                                            <p:strVal val="0"/>
                                          </p:val>
                                        </p:tav>
                                        <p:tav tm="100000">
                                          <p:val>
                                            <p:strVal val="#ppt_w"/>
                                          </p:val>
                                        </p:tav>
                                      </p:tavLst>
                                    </p:anim>
                                    <p:anim calcmode="lin" valueType="num">
                                      <p:cBhvr additive="repl">
                                        <p:cTn id="40" dur="500" fill="hold"/>
                                        <p:tgtEl>
                                          <p:spTgt spid="2372"/>
                                        </p:tgtEl>
                                        <p:attrNameLst>
                                          <p:attrName>ppt_h</p:attrName>
                                        </p:attrNameLst>
                                      </p:cBhvr>
                                      <p:tavLst>
                                        <p:tav tm="0">
                                          <p:val>
                                            <p:strVal val="0"/>
                                          </p:val>
                                        </p:tav>
                                        <p:tav tm="100000">
                                          <p:val>
                                            <p:strVal val="#ppt_h"/>
                                          </p:val>
                                        </p:tav>
                                      </p:tavLst>
                                    </p:anim>
                                    <p:anim calcmode="lin" valueType="num">
                                      <p:cBhvr additive="repl">
                                        <p:cTn id="41" dur="500" fill="hold"/>
                                        <p:tgtEl>
                                          <p:spTgt spid="2372"/>
                                        </p:tgtEl>
                                        <p:attrNameLst>
                                          <p:attrName>r</p:attrName>
                                        </p:attrNameLst>
                                      </p:cBhvr>
                                      <p:tavLst>
                                        <p:tav tm="0">
                                          <p:val>
                                            <p:strVal val="360"/>
                                          </p:val>
                                        </p:tav>
                                        <p:tav tm="100000">
                                          <p:val>
                                            <p:strVal val="0"/>
                                          </p:val>
                                        </p:tav>
                                      </p:tavLst>
                                    </p:anim>
                                    <p:animEffect filter="fade" transition="in">
                                      <p:cBhvr additive="repl">
                                        <p:cTn id="42" dur="500"/>
                                        <p:tgtEl>
                                          <p:spTgt spid="237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375" name="Table 1"/>
          <p:cNvGraphicFramePr/>
          <p:nvPr/>
        </p:nvGraphicFramePr>
        <p:xfrm>
          <a:off x="304920" y="152280"/>
          <a:ext cx="8611200" cy="6335640"/>
        </p:xfrm>
        <a:graphic>
          <a:graphicData uri="http://schemas.openxmlformats.org/drawingml/2006/table">
            <a:tbl>
              <a:tblPr/>
              <a:tblGrid>
                <a:gridCol w="2762640"/>
                <a:gridCol w="2762640"/>
                <a:gridCol w="3086280"/>
              </a:tblGrid>
              <a:tr h="558360">
                <a:tc gridSpan="3">
                  <a:txBody>
                    <a:bodyPr lIns="90000" rIns="90000" tIns="46800" bIns="46800">
                      <a:noAutofit/>
                    </a:bodyPr>
                    <a:p>
                      <a:pPr algn="ctr">
                        <a:lnSpc>
                          <a:spcPct val="98000"/>
                        </a:lnSpc>
                        <a:spcBef>
                          <a:spcPts val="748"/>
                        </a:spcBef>
                      </a:pPr>
                      <a:r>
                        <a:rPr b="0" lang="en-US" sz="1800" spc="-1" strike="noStrike">
                          <a:solidFill>
                            <a:srgbClr val="111111"/>
                          </a:solidFill>
                          <a:latin typeface="Georgia"/>
                        </a:rPr>
                        <a:t>PERSONAL PRONOUNS</a:t>
                      </a:r>
                      <a:endParaRPr b="0" lang="en-US" sz="18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58360">
                <a:tc gridSpan="3">
                  <a:txBody>
                    <a:bodyPr lIns="90000" rIns="90000" tIns="46800" bIns="46800">
                      <a:noAutofit/>
                    </a:bodyPr>
                    <a:p>
                      <a:pPr algn="ctr">
                        <a:lnSpc>
                          <a:spcPct val="98000"/>
                        </a:lnSpc>
                        <a:spcBef>
                          <a:spcPts val="748"/>
                        </a:spcBef>
                      </a:pPr>
                      <a:r>
                        <a:rPr b="1" lang="en-US" sz="1800" spc="-1" strike="noStrike">
                          <a:solidFill>
                            <a:srgbClr val="111111"/>
                          </a:solidFill>
                          <a:latin typeface="Georgia"/>
                        </a:rPr>
                        <a:t>SINGULAR</a:t>
                      </a:r>
                      <a:endParaRPr b="1" lang="en-US" sz="18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58360">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Nominative</a:t>
                      </a:r>
                      <a:endParaRPr b="0" lang="en-US" sz="18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Objective</a:t>
                      </a:r>
                      <a:endParaRPr b="0" lang="en-US" sz="18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Possessive</a:t>
                      </a:r>
                      <a:endParaRPr b="0" lang="en-US" sz="18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900800">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I, you</a:t>
                      </a:r>
                      <a:endParaRPr b="0" lang="en-US" sz="1800" spc="-1" strike="noStrike">
                        <a:solidFill>
                          <a:srgbClr val="000000"/>
                        </a:solidFill>
                        <a:latin typeface="Georgia"/>
                      </a:endParaRPr>
                    </a:p>
                    <a:p>
                      <a:pPr algn="ctr">
                        <a:lnSpc>
                          <a:spcPct val="98000"/>
                        </a:lnSpc>
                        <a:spcBef>
                          <a:spcPts val="748"/>
                        </a:spcBef>
                      </a:pPr>
                      <a:r>
                        <a:rPr b="0" lang="en-US" sz="1800" spc="-1" strike="noStrike">
                          <a:solidFill>
                            <a:srgbClr val="111111"/>
                          </a:solidFill>
                          <a:latin typeface="Georgia"/>
                        </a:rPr>
                        <a:t>he, she, it</a:t>
                      </a:r>
                      <a:endParaRPr b="0" lang="en-US" sz="18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me, you</a:t>
                      </a:r>
                      <a:endParaRPr b="0" lang="en-US" sz="1800" spc="-1" strike="noStrike">
                        <a:solidFill>
                          <a:srgbClr val="111111"/>
                        </a:solidFill>
                        <a:latin typeface="Georgia"/>
                      </a:endParaRPr>
                    </a:p>
                    <a:p>
                      <a:pPr algn="ctr">
                        <a:lnSpc>
                          <a:spcPct val="98000"/>
                        </a:lnSpc>
                        <a:spcBef>
                          <a:spcPts val="748"/>
                        </a:spcBef>
                      </a:pPr>
                      <a:r>
                        <a:rPr b="0" lang="en-US" sz="1800" spc="-1" strike="noStrike">
                          <a:solidFill>
                            <a:srgbClr val="111111"/>
                          </a:solidFill>
                          <a:latin typeface="Georgia"/>
                        </a:rPr>
                        <a:t>him, her</a:t>
                      </a:r>
                      <a:endParaRPr b="0" lang="en-US" sz="1800" spc="-1" strike="noStrike">
                        <a:solidFill>
                          <a:srgbClr val="111111"/>
                        </a:solidFill>
                        <a:latin typeface="Georgia"/>
                      </a:endParaRPr>
                    </a:p>
                    <a:p>
                      <a:pPr algn="ctr">
                        <a:lnSpc>
                          <a:spcPct val="98000"/>
                        </a:lnSpc>
                        <a:spcBef>
                          <a:spcPts val="748"/>
                        </a:spcBef>
                      </a:pPr>
                      <a:r>
                        <a:rPr b="0" lang="en-US" sz="1800" spc="-1" strike="noStrike">
                          <a:solidFill>
                            <a:srgbClr val="111111"/>
                          </a:solidFill>
                          <a:latin typeface="Georgia"/>
                        </a:rPr>
                        <a:t>it</a:t>
                      </a:r>
                      <a:endParaRPr b="0" lang="en-US" sz="18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my, mine, your, yours, his, her, hers, its</a:t>
                      </a:r>
                      <a:endParaRPr b="0" lang="en-US" sz="18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58360">
                <a:tc gridSpan="3">
                  <a:txBody>
                    <a:bodyPr lIns="90000" rIns="90000" tIns="46800" bIns="46800">
                      <a:noAutofit/>
                    </a:bodyPr>
                    <a:p>
                      <a:pPr algn="ctr">
                        <a:lnSpc>
                          <a:spcPct val="98000"/>
                        </a:lnSpc>
                        <a:spcBef>
                          <a:spcPts val="748"/>
                        </a:spcBef>
                      </a:pPr>
                      <a:r>
                        <a:rPr b="1" lang="en-US" sz="1800" spc="-1" strike="noStrike">
                          <a:solidFill>
                            <a:srgbClr val="111111"/>
                          </a:solidFill>
                          <a:latin typeface="Georgia"/>
                        </a:rPr>
                        <a:t>PLURAL</a:t>
                      </a:r>
                      <a:endParaRPr b="1" lang="en-US" sz="18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58360">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Nominative</a:t>
                      </a:r>
                      <a:endParaRPr b="0" lang="en-US" sz="18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Objective</a:t>
                      </a:r>
                      <a:endParaRPr b="0" lang="en-US" sz="18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Possessive</a:t>
                      </a:r>
                      <a:endParaRPr b="0" lang="en-US" sz="18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43400">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we</a:t>
                      </a:r>
                      <a:endParaRPr b="0" lang="en-US" sz="1800" spc="-1" strike="noStrike">
                        <a:solidFill>
                          <a:srgbClr val="000000"/>
                        </a:solidFill>
                        <a:latin typeface="Georgia"/>
                      </a:endParaRPr>
                    </a:p>
                    <a:p>
                      <a:pPr algn="ctr">
                        <a:lnSpc>
                          <a:spcPct val="98000"/>
                        </a:lnSpc>
                        <a:spcBef>
                          <a:spcPts val="748"/>
                        </a:spcBef>
                      </a:pPr>
                      <a:r>
                        <a:rPr b="0" lang="en-US" sz="1800" spc="-1" strike="noStrike">
                          <a:solidFill>
                            <a:srgbClr val="111111"/>
                          </a:solidFill>
                          <a:latin typeface="Georgia"/>
                        </a:rPr>
                        <a:t>you</a:t>
                      </a:r>
                      <a:endParaRPr b="0" lang="en-US" sz="1800" spc="-1" strike="noStrike">
                        <a:solidFill>
                          <a:srgbClr val="000000"/>
                        </a:solidFill>
                        <a:latin typeface="Georgia"/>
                      </a:endParaRPr>
                    </a:p>
                    <a:p>
                      <a:pPr algn="ctr">
                        <a:lnSpc>
                          <a:spcPct val="98000"/>
                        </a:lnSpc>
                        <a:spcBef>
                          <a:spcPts val="748"/>
                        </a:spcBef>
                      </a:pPr>
                      <a:r>
                        <a:rPr b="0" lang="en-US" sz="1800" spc="-1" strike="noStrike">
                          <a:solidFill>
                            <a:srgbClr val="111111"/>
                          </a:solidFill>
                          <a:latin typeface="Georgia"/>
                        </a:rPr>
                        <a:t>they</a:t>
                      </a:r>
                      <a:endParaRPr b="0" lang="en-US" sz="18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us</a:t>
                      </a:r>
                      <a:endParaRPr b="0" lang="en-US" sz="1800" spc="-1" strike="noStrike">
                        <a:solidFill>
                          <a:srgbClr val="111111"/>
                        </a:solidFill>
                        <a:latin typeface="Georgia"/>
                      </a:endParaRPr>
                    </a:p>
                    <a:p>
                      <a:pPr algn="ctr">
                        <a:lnSpc>
                          <a:spcPct val="98000"/>
                        </a:lnSpc>
                        <a:spcBef>
                          <a:spcPts val="748"/>
                        </a:spcBef>
                      </a:pPr>
                      <a:r>
                        <a:rPr b="0" lang="en-US" sz="1800" spc="-1" strike="noStrike">
                          <a:solidFill>
                            <a:srgbClr val="111111"/>
                          </a:solidFill>
                          <a:latin typeface="Georgia"/>
                        </a:rPr>
                        <a:t>you</a:t>
                      </a:r>
                      <a:endParaRPr b="0" lang="en-US" sz="1800" spc="-1" strike="noStrike">
                        <a:solidFill>
                          <a:srgbClr val="111111"/>
                        </a:solidFill>
                        <a:latin typeface="Georgia"/>
                      </a:endParaRPr>
                    </a:p>
                    <a:p>
                      <a:pPr algn="ctr">
                        <a:lnSpc>
                          <a:spcPct val="98000"/>
                        </a:lnSpc>
                        <a:spcBef>
                          <a:spcPts val="748"/>
                        </a:spcBef>
                      </a:pPr>
                      <a:r>
                        <a:rPr b="0" lang="en-US" sz="1800" spc="-1" strike="noStrike">
                          <a:solidFill>
                            <a:srgbClr val="111111"/>
                          </a:solidFill>
                          <a:latin typeface="Georgia"/>
                        </a:rPr>
                        <a:t>them</a:t>
                      </a:r>
                      <a:endParaRPr b="0" lang="en-US" sz="18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gn="ctr">
                        <a:lnSpc>
                          <a:spcPct val="98000"/>
                        </a:lnSpc>
                        <a:spcBef>
                          <a:spcPts val="748"/>
                        </a:spcBef>
                      </a:pPr>
                      <a:r>
                        <a:rPr b="0" lang="en-US" sz="1800" spc="-1" strike="noStrike">
                          <a:solidFill>
                            <a:srgbClr val="111111"/>
                          </a:solidFill>
                          <a:latin typeface="Georgia"/>
                        </a:rPr>
                        <a:t>Our, ours</a:t>
                      </a:r>
                      <a:endParaRPr b="0" lang="en-US" sz="1800" spc="-1" strike="noStrike">
                        <a:solidFill>
                          <a:srgbClr val="111111"/>
                        </a:solidFill>
                        <a:latin typeface="Georgia"/>
                      </a:endParaRPr>
                    </a:p>
                    <a:p>
                      <a:pPr algn="ctr">
                        <a:lnSpc>
                          <a:spcPct val="98000"/>
                        </a:lnSpc>
                        <a:spcBef>
                          <a:spcPts val="748"/>
                        </a:spcBef>
                      </a:pPr>
                      <a:r>
                        <a:rPr b="0" lang="en-US" sz="1800" spc="-1" strike="noStrike">
                          <a:solidFill>
                            <a:srgbClr val="111111"/>
                          </a:solidFill>
                          <a:latin typeface="Georgia"/>
                        </a:rPr>
                        <a:t>your, yours</a:t>
                      </a:r>
                      <a:endParaRPr b="0" lang="en-US" sz="1800" spc="-1" strike="noStrike">
                        <a:solidFill>
                          <a:srgbClr val="111111"/>
                        </a:solidFill>
                        <a:latin typeface="Georgia"/>
                      </a:endParaRPr>
                    </a:p>
                    <a:p>
                      <a:pPr algn="ctr">
                        <a:lnSpc>
                          <a:spcPct val="98000"/>
                        </a:lnSpc>
                        <a:spcBef>
                          <a:spcPts val="748"/>
                        </a:spcBef>
                      </a:pPr>
                      <a:r>
                        <a:rPr b="0" lang="en-US" sz="1800" spc="-1" strike="noStrike">
                          <a:solidFill>
                            <a:srgbClr val="111111"/>
                          </a:solidFill>
                          <a:latin typeface="Georgia"/>
                        </a:rPr>
                        <a:t>their, theirs</a:t>
                      </a:r>
                      <a:endParaRPr b="0" lang="en-US" sz="18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6" name="CustomShape 1"/>
          <p:cNvSpPr/>
          <p:nvPr/>
        </p:nvSpPr>
        <p:spPr>
          <a:xfrm>
            <a:off x="762120" y="1905120"/>
            <a:ext cx="7772400" cy="2819160"/>
          </a:xfrm>
          <a:custGeom>
            <a:avLst/>
            <a:gdLst/>
            <a:ahLst/>
            <a:rect l="l" t="t" r="r" b="b"/>
            <a:pathLst>
              <a:path w="21600" h="21600">
                <a:moveTo>
                  <a:pt x="0" y="0"/>
                </a:moveTo>
                <a:lnTo>
                  <a:pt x="21600" y="0"/>
                </a:lnTo>
                <a:lnTo>
                  <a:pt x="21600" y="21600"/>
                </a:lnTo>
                <a:lnTo>
                  <a:pt x="0" y="21600"/>
                </a:lnTo>
                <a:lnTo>
                  <a:pt x="0" y="0"/>
                </a:lnTo>
                <a:close/>
              </a:path>
            </a:pathLst>
          </a:custGeom>
          <a:noFill/>
          <a:ln w="127080">
            <a:solidFill>
              <a:srgbClr val="ffffff"/>
            </a:solidFill>
            <a:miter/>
          </a:ln>
        </p:spPr>
        <p:style>
          <a:lnRef idx="0"/>
          <a:fillRef idx="0"/>
          <a:effectRef idx="0"/>
          <a:fontRef idx="minor"/>
        </p:style>
        <p:txBody>
          <a:bodyPr anchor="ctr">
            <a:noAutofit/>
          </a:bodyPr>
          <a:p>
            <a:pPr algn="ctr">
              <a:lnSpc>
                <a:spcPct val="100000"/>
              </a:lnSpc>
            </a:pPr>
            <a:r>
              <a:rPr b="0" lang="en-US" sz="8000" spc="-1" strike="noStrike">
                <a:solidFill>
                  <a:srgbClr val="111111"/>
                </a:solidFill>
                <a:latin typeface="Arial Rounded MT Bold"/>
              </a:rPr>
              <a:t>Demonstrative Pronouns</a:t>
            </a:r>
            <a:endParaRPr b="0" lang="en-US" sz="8000" spc="-1" strike="noStrike">
              <a:solidFill>
                <a:srgbClr val="000000"/>
              </a:solidFill>
              <a:latin typeface="Georgia"/>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7" name="CustomShape 1"/>
          <p:cNvSpPr/>
          <p:nvPr/>
        </p:nvSpPr>
        <p:spPr>
          <a:xfrm>
            <a:off x="457200" y="152280"/>
            <a:ext cx="838188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5200" spc="-1" strike="noStrike">
                <a:solidFill>
                  <a:srgbClr val="ffffff"/>
                </a:solidFill>
                <a:latin typeface="Arial Rounded MT Bold"/>
              </a:rPr>
              <a:t>Demonstrative Pronouns</a:t>
            </a:r>
            <a:endParaRPr b="0" lang="en-US" sz="5200" spc="-1" strike="noStrike">
              <a:solidFill>
                <a:srgbClr val="000000"/>
              </a:solidFill>
              <a:latin typeface="Georgia"/>
            </a:endParaRPr>
          </a:p>
        </p:txBody>
      </p:sp>
      <p:sp>
        <p:nvSpPr>
          <p:cNvPr id="2378" name="CustomShape 2"/>
          <p:cNvSpPr/>
          <p:nvPr/>
        </p:nvSpPr>
        <p:spPr>
          <a:xfrm>
            <a:off x="304920" y="1600200"/>
            <a:ext cx="8610480" cy="502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gn="ctr">
              <a:lnSpc>
                <a:spcPct val="100000"/>
              </a:lnSpc>
              <a:spcBef>
                <a:spcPts val="998"/>
              </a:spcBef>
            </a:pPr>
            <a:endParaRPr b="0" lang="en-US" sz="1800" spc="-1" strike="noStrike">
              <a:solidFill>
                <a:srgbClr val="000000"/>
              </a:solidFill>
              <a:latin typeface="Georgia"/>
            </a:endParaRPr>
          </a:p>
          <a:p>
            <a:pPr marL="342720" indent="-341280" algn="ctr">
              <a:lnSpc>
                <a:spcPct val="100000"/>
              </a:lnSpc>
              <a:spcBef>
                <a:spcPts val="998"/>
              </a:spcBef>
            </a:pPr>
            <a:endParaRPr b="0" lang="en-US" sz="1800" spc="-1" strike="noStrike">
              <a:solidFill>
                <a:srgbClr val="000000"/>
              </a:solidFill>
              <a:latin typeface="Georgia"/>
            </a:endParaRPr>
          </a:p>
          <a:p>
            <a:pPr marL="342720" indent="-341280" algn="ctr">
              <a:lnSpc>
                <a:spcPct val="100000"/>
              </a:lnSpc>
              <a:spcBef>
                <a:spcPts val="998"/>
              </a:spcBef>
            </a:pPr>
            <a:r>
              <a:rPr b="1" lang="en-US" sz="4000" spc="-1" strike="noStrike">
                <a:solidFill>
                  <a:srgbClr val="000000"/>
                </a:solidFill>
                <a:latin typeface="Tahoma"/>
              </a:rPr>
              <a:t>Demonstrative pronouns </a:t>
            </a:r>
            <a:r>
              <a:rPr b="1" i="1" lang="en-US" sz="4000" spc="-1" strike="noStrike">
                <a:solidFill>
                  <a:srgbClr val="ff3399"/>
                </a:solidFill>
                <a:latin typeface="Tahoma"/>
              </a:rPr>
              <a:t>demonstrate</a:t>
            </a:r>
            <a:r>
              <a:rPr b="1" lang="en-US" sz="4000" spc="-1" strike="noStrike">
                <a:solidFill>
                  <a:srgbClr val="000000"/>
                </a:solidFill>
                <a:latin typeface="Tahoma"/>
              </a:rPr>
              <a:t> or </a:t>
            </a:r>
            <a:r>
              <a:rPr b="1" lang="en-US" sz="4000" spc="-1" strike="noStrike">
                <a:solidFill>
                  <a:srgbClr val="ff3399"/>
                </a:solidFill>
                <a:latin typeface="Tahoma"/>
              </a:rPr>
              <a:t>point out</a:t>
            </a:r>
            <a:r>
              <a:rPr b="1" lang="en-US" sz="4000" spc="-1" strike="noStrike">
                <a:solidFill>
                  <a:srgbClr val="000000"/>
                </a:solidFill>
                <a:latin typeface="Tahoma"/>
              </a:rPr>
              <a:t> things like people, places, objects, or ideas.</a:t>
            </a:r>
            <a:endParaRPr b="0" lang="en-US" sz="4000" spc="-1" strike="noStrike">
              <a:solidFill>
                <a:srgbClr val="000000"/>
              </a:solidFill>
              <a:latin typeface="Georgia"/>
            </a:endParaRPr>
          </a:p>
        </p:txBody>
      </p:sp>
      <p:pic>
        <p:nvPicPr>
          <p:cNvPr id="2379" name="" descr=""/>
          <p:cNvPicPr/>
          <p:nvPr/>
        </p:nvPicPr>
        <p:blipFill>
          <a:blip r:embed="rId1"/>
          <a:stretch/>
        </p:blipFill>
        <p:spPr>
          <a:xfrm rot="18840000">
            <a:off x="2753640" y="1118160"/>
            <a:ext cx="1020600" cy="2895480"/>
          </a:xfrm>
          <a:prstGeom prst="rect">
            <a:avLst/>
          </a:prstGeom>
          <a:ln>
            <a:noFill/>
          </a:ln>
        </p:spPr>
      </p:pic>
      <p:pic>
        <p:nvPicPr>
          <p:cNvPr id="2380" name="" descr=""/>
          <p:cNvPicPr/>
          <p:nvPr/>
        </p:nvPicPr>
        <p:blipFill>
          <a:blip r:embed="rId2"/>
          <a:stretch/>
        </p:blipFill>
        <p:spPr>
          <a:xfrm rot="1140000">
            <a:off x="6400440" y="4919400"/>
            <a:ext cx="2819520" cy="1709640"/>
          </a:xfrm>
          <a:prstGeom prst="rect">
            <a:avLst/>
          </a:prstGeom>
          <a:ln>
            <a:noFill/>
          </a:ln>
        </p:spPr>
      </p:pic>
      <p:pic>
        <p:nvPicPr>
          <p:cNvPr id="2381" name="" descr=""/>
          <p:cNvPicPr/>
          <p:nvPr/>
        </p:nvPicPr>
        <p:blipFill>
          <a:blip r:embed="rId3"/>
          <a:stretch/>
        </p:blipFill>
        <p:spPr>
          <a:xfrm rot="20940000">
            <a:off x="75960" y="5089320"/>
            <a:ext cx="2666880" cy="161748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2" name="CustomShape 1"/>
          <p:cNvSpPr/>
          <p:nvPr/>
        </p:nvSpPr>
        <p:spPr>
          <a:xfrm>
            <a:off x="380880" y="228600"/>
            <a:ext cx="8458200" cy="1461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5400" spc="-1" strike="noStrike">
                <a:solidFill>
                  <a:srgbClr val="ffffff"/>
                </a:solidFill>
                <a:latin typeface="Arial Rounded MT Bold"/>
              </a:rPr>
              <a:t>Demonstrative Pronouns</a:t>
            </a:r>
            <a:endParaRPr b="0" lang="en-US" sz="5400" spc="-1" strike="noStrike">
              <a:solidFill>
                <a:srgbClr val="000000"/>
              </a:solidFill>
              <a:latin typeface="Georgia"/>
            </a:endParaRPr>
          </a:p>
        </p:txBody>
      </p:sp>
      <p:sp>
        <p:nvSpPr>
          <p:cNvPr id="2383" name="CustomShape 2"/>
          <p:cNvSpPr/>
          <p:nvPr/>
        </p:nvSpPr>
        <p:spPr>
          <a:xfrm>
            <a:off x="1143000" y="1600200"/>
            <a:ext cx="7315200" cy="502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50000"/>
              </a:lnSpc>
              <a:spcBef>
                <a:spcPts val="1199"/>
              </a:spcBef>
              <a:buClr>
                <a:srgbClr val="ff3399"/>
              </a:buClr>
              <a:buFont typeface="Tahoma"/>
              <a:buChar char="•"/>
            </a:pPr>
            <a:r>
              <a:rPr b="0" lang="en-US" sz="4800" spc="-1" strike="noStrike">
                <a:solidFill>
                  <a:srgbClr val="000000"/>
                </a:solidFill>
                <a:latin typeface="Tahoma"/>
              </a:rPr>
              <a:t>this</a:t>
            </a:r>
            <a:endParaRPr b="0" lang="en-US" sz="4800" spc="-1" strike="noStrike">
              <a:solidFill>
                <a:srgbClr val="000000"/>
              </a:solidFill>
              <a:latin typeface="Georgia"/>
            </a:endParaRPr>
          </a:p>
          <a:p>
            <a:pPr marL="341280" indent="-341280">
              <a:lnSpc>
                <a:spcPct val="150000"/>
              </a:lnSpc>
              <a:spcBef>
                <a:spcPts val="1199"/>
              </a:spcBef>
              <a:buClr>
                <a:srgbClr val="ff3399"/>
              </a:buClr>
              <a:buFont typeface="Tahoma"/>
              <a:buChar char="•"/>
            </a:pPr>
            <a:r>
              <a:rPr b="0" lang="en-US" sz="4800" spc="-1" strike="noStrike">
                <a:solidFill>
                  <a:srgbClr val="000000"/>
                </a:solidFill>
                <a:latin typeface="Tahoma"/>
              </a:rPr>
              <a:t>that</a:t>
            </a:r>
            <a:endParaRPr b="0" lang="en-US" sz="4800" spc="-1" strike="noStrike">
              <a:solidFill>
                <a:srgbClr val="000000"/>
              </a:solidFill>
              <a:latin typeface="Georgia"/>
            </a:endParaRPr>
          </a:p>
          <a:p>
            <a:pPr marL="341280" indent="-341280">
              <a:lnSpc>
                <a:spcPct val="150000"/>
              </a:lnSpc>
              <a:spcBef>
                <a:spcPts val="1199"/>
              </a:spcBef>
              <a:buClr>
                <a:srgbClr val="ff3399"/>
              </a:buClr>
              <a:buFont typeface="Tahoma"/>
              <a:buChar char="•"/>
            </a:pPr>
            <a:r>
              <a:rPr b="0" lang="en-US" sz="4800" spc="-1" strike="noStrike">
                <a:solidFill>
                  <a:srgbClr val="000000"/>
                </a:solidFill>
                <a:latin typeface="Tahoma"/>
              </a:rPr>
              <a:t>these</a:t>
            </a:r>
            <a:endParaRPr b="0" lang="en-US" sz="4800" spc="-1" strike="noStrike">
              <a:solidFill>
                <a:srgbClr val="000000"/>
              </a:solidFill>
              <a:latin typeface="Georgia"/>
            </a:endParaRPr>
          </a:p>
          <a:p>
            <a:pPr marL="341280" indent="-341280">
              <a:lnSpc>
                <a:spcPct val="150000"/>
              </a:lnSpc>
              <a:spcBef>
                <a:spcPts val="1199"/>
              </a:spcBef>
              <a:buClr>
                <a:srgbClr val="ff3399"/>
              </a:buClr>
              <a:buFont typeface="Tahoma"/>
              <a:buChar char="•"/>
            </a:pPr>
            <a:r>
              <a:rPr b="0" lang="en-US" sz="4800" spc="-1" strike="noStrike">
                <a:solidFill>
                  <a:srgbClr val="000000"/>
                </a:solidFill>
                <a:latin typeface="Tahoma"/>
              </a:rPr>
              <a:t>those</a:t>
            </a:r>
            <a:endParaRPr b="0" lang="en-US" sz="4800" spc="-1" strike="noStrike">
              <a:solidFill>
                <a:srgbClr val="000000"/>
              </a:solidFill>
              <a:latin typeface="Georgia"/>
            </a:endParaRPr>
          </a:p>
        </p:txBody>
      </p:sp>
      <p:pic>
        <p:nvPicPr>
          <p:cNvPr id="2384" name="" descr=""/>
          <p:cNvPicPr/>
          <p:nvPr/>
        </p:nvPicPr>
        <p:blipFill>
          <a:blip r:embed="rId1"/>
          <a:stretch/>
        </p:blipFill>
        <p:spPr>
          <a:xfrm rot="19620000">
            <a:off x="3198960" y="2520720"/>
            <a:ext cx="2286000" cy="1387440"/>
          </a:xfrm>
          <a:prstGeom prst="rect">
            <a:avLst/>
          </a:prstGeom>
          <a:ln>
            <a:noFill/>
          </a:ln>
        </p:spPr>
      </p:pic>
      <p:pic>
        <p:nvPicPr>
          <p:cNvPr id="2385" name="" descr=""/>
          <p:cNvPicPr/>
          <p:nvPr/>
        </p:nvPicPr>
        <p:blipFill>
          <a:blip r:embed="rId2"/>
          <a:stretch/>
        </p:blipFill>
        <p:spPr>
          <a:xfrm rot="19500000">
            <a:off x="2842920" y="1296720"/>
            <a:ext cx="2262240" cy="1373040"/>
          </a:xfrm>
          <a:prstGeom prst="rect">
            <a:avLst/>
          </a:prstGeom>
          <a:ln>
            <a:noFill/>
          </a:ln>
        </p:spPr>
      </p:pic>
      <p:pic>
        <p:nvPicPr>
          <p:cNvPr id="2386" name="" descr=""/>
          <p:cNvPicPr/>
          <p:nvPr/>
        </p:nvPicPr>
        <p:blipFill>
          <a:blip r:embed="rId3"/>
          <a:stretch/>
        </p:blipFill>
        <p:spPr>
          <a:xfrm rot="19740000">
            <a:off x="3289320" y="3865680"/>
            <a:ext cx="2424240" cy="1469880"/>
          </a:xfrm>
          <a:prstGeom prst="rect">
            <a:avLst/>
          </a:prstGeom>
          <a:ln>
            <a:noFill/>
          </a:ln>
        </p:spPr>
      </p:pic>
      <p:pic>
        <p:nvPicPr>
          <p:cNvPr id="2387" name="" descr=""/>
          <p:cNvPicPr/>
          <p:nvPr/>
        </p:nvPicPr>
        <p:blipFill>
          <a:blip r:embed="rId4"/>
          <a:stretch/>
        </p:blipFill>
        <p:spPr>
          <a:xfrm rot="19260000">
            <a:off x="3276360" y="5149440"/>
            <a:ext cx="2438280" cy="147960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8" name="TextShape 1"/>
          <p:cNvSpPr txBox="1"/>
          <p:nvPr/>
        </p:nvSpPr>
        <p:spPr>
          <a:xfrm>
            <a:off x="685800" y="301320"/>
            <a:ext cx="7772400" cy="1461960"/>
          </a:xfrm>
          <a:prstGeom prst="rect">
            <a:avLst/>
          </a:prstGeom>
          <a:noFill/>
          <a:ln>
            <a:noFill/>
          </a:ln>
        </p:spPr>
        <p:txBody>
          <a:bodyPr lIns="90000" rIns="90000" tIns="46800" bIns="46800" anchor="ctr">
            <a:noAutofit/>
          </a:bodyPr>
          <a:p>
            <a:pPr algn="ctr"/>
            <a:r>
              <a:rPr b="0" lang="en-US" sz="4400" spc="-1" strike="noStrike">
                <a:latin typeface="Arial"/>
              </a:rPr>
              <a:t>Demonstrative Pronouns</a:t>
            </a:r>
            <a:endParaRPr b="0" lang="en-US" sz="4400" spc="-1" strike="noStrike">
              <a:latin typeface="Arial"/>
            </a:endParaRPr>
          </a:p>
        </p:txBody>
      </p:sp>
      <p:sp>
        <p:nvSpPr>
          <p:cNvPr id="2389" name="TextShape 2"/>
          <p:cNvSpPr txBox="1"/>
          <p:nvPr/>
        </p:nvSpPr>
        <p:spPr>
          <a:xfrm>
            <a:off x="685800" y="1981080"/>
            <a:ext cx="7772400" cy="4114800"/>
          </a:xfrm>
          <a:prstGeom prst="rect">
            <a:avLst/>
          </a:prstGeom>
          <a:noFill/>
          <a:ln>
            <a:noFill/>
          </a:ln>
        </p:spPr>
        <p:txBody>
          <a:bodyPr lIns="90000" rIns="90000" tIns="46800" bIns="46800">
            <a:normAutofit/>
          </a:bodyPr>
          <a:p>
            <a:pPr marL="341280" indent="-341280">
              <a:lnSpc>
                <a:spcPct val="80000"/>
              </a:lnSpc>
              <a:spcBef>
                <a:spcPts val="899"/>
              </a:spcBef>
              <a:buClr>
                <a:srgbClr val="ff3399"/>
              </a:buClr>
              <a:buFont typeface="Arial Black"/>
              <a:buChar char="•"/>
            </a:pPr>
            <a:r>
              <a:rPr b="0" lang="en-US" sz="3600" spc="-1" strike="noStrike">
                <a:solidFill>
                  <a:srgbClr val="ff3399"/>
                </a:solidFill>
                <a:latin typeface="Arial"/>
              </a:rPr>
              <a:t>This</a:t>
            </a:r>
            <a:r>
              <a:rPr b="0" lang="en-US" sz="3600" spc="-1" strike="noStrike">
                <a:latin typeface="Arial"/>
              </a:rPr>
              <a:t> is easy.</a:t>
            </a:r>
            <a:endParaRPr b="0" lang="en-US" sz="3600" spc="-1" strike="noStrike">
              <a:latin typeface="Arial"/>
            </a:endParaRPr>
          </a:p>
          <a:p>
            <a:pPr marL="341280" indent="-341280">
              <a:lnSpc>
                <a:spcPct val="80000"/>
              </a:lnSpc>
              <a:spcBef>
                <a:spcPts val="899"/>
              </a:spcBef>
              <a:buClr>
                <a:srgbClr val="ff3399"/>
              </a:buClr>
              <a:buFont typeface="Arial Black"/>
              <a:buChar char="•"/>
            </a:pPr>
            <a:r>
              <a:rPr b="0" lang="en-US" sz="3600" spc="-1" strike="noStrike">
                <a:solidFill>
                  <a:srgbClr val="ff3399"/>
                </a:solidFill>
                <a:latin typeface="Arial"/>
              </a:rPr>
              <a:t>That</a:t>
            </a:r>
            <a:r>
              <a:rPr b="0" lang="en-US" sz="3600" spc="-1" strike="noStrike">
                <a:latin typeface="Arial"/>
              </a:rPr>
              <a:t> was difficult.</a:t>
            </a:r>
            <a:endParaRPr b="0" lang="en-US" sz="3600" spc="-1" strike="noStrike">
              <a:latin typeface="Arial"/>
            </a:endParaRPr>
          </a:p>
          <a:p>
            <a:pPr marL="341280" indent="-341280">
              <a:lnSpc>
                <a:spcPct val="80000"/>
              </a:lnSpc>
              <a:spcBef>
                <a:spcPts val="899"/>
              </a:spcBef>
              <a:buClr>
                <a:srgbClr val="ff3399"/>
              </a:buClr>
              <a:buFont typeface="Arial Black"/>
              <a:buChar char="•"/>
            </a:pPr>
            <a:r>
              <a:rPr b="0" lang="en-US" sz="3600" spc="-1" strike="noStrike">
                <a:solidFill>
                  <a:srgbClr val="ff3399"/>
                </a:solidFill>
                <a:latin typeface="Arial"/>
              </a:rPr>
              <a:t>These</a:t>
            </a:r>
            <a:r>
              <a:rPr b="0" lang="en-US" sz="3600" spc="-1" strike="noStrike">
                <a:latin typeface="Arial"/>
              </a:rPr>
              <a:t> are hilarious.</a:t>
            </a:r>
            <a:endParaRPr b="0" lang="en-US" sz="3600" spc="-1" strike="noStrike">
              <a:latin typeface="Arial"/>
            </a:endParaRPr>
          </a:p>
          <a:p>
            <a:pPr marL="341280" indent="-341280">
              <a:lnSpc>
                <a:spcPct val="80000"/>
              </a:lnSpc>
              <a:spcBef>
                <a:spcPts val="899"/>
              </a:spcBef>
              <a:buClr>
                <a:srgbClr val="ff3399"/>
              </a:buClr>
              <a:buFont typeface="Arial Black"/>
              <a:buChar char="•"/>
            </a:pPr>
            <a:r>
              <a:rPr b="0" lang="en-US" sz="3600" spc="-1" strike="noStrike">
                <a:solidFill>
                  <a:srgbClr val="ff3399"/>
                </a:solidFill>
                <a:latin typeface="Arial"/>
              </a:rPr>
              <a:t>Those</a:t>
            </a:r>
            <a:r>
              <a:rPr b="0" lang="en-US" sz="3600" spc="-1" strike="noStrike">
                <a:latin typeface="Arial"/>
              </a:rPr>
              <a:t> will not last.</a:t>
            </a:r>
            <a:endParaRPr b="0" lang="en-US" sz="3600" spc="-1" strike="noStrike">
              <a:latin typeface="Arial"/>
            </a:endParaRPr>
          </a:p>
          <a:p>
            <a:pPr marL="341280" indent="-341280">
              <a:lnSpc>
                <a:spcPct val="80000"/>
              </a:lnSpc>
              <a:spcBef>
                <a:spcPts val="899"/>
              </a:spcBef>
              <a:buClr>
                <a:srgbClr val="ff3399"/>
              </a:buClr>
              <a:buFont typeface="Arial Black"/>
              <a:buChar char="•"/>
            </a:pPr>
            <a:r>
              <a:rPr b="0" lang="en-US" sz="3600" spc="-1" strike="noStrike">
                <a:latin typeface="Arial"/>
              </a:rPr>
              <a:t>Do not put a noun after the demonstrative pronoun it will then become an adjective.</a:t>
            </a:r>
            <a:endParaRPr b="0" lang="en-US" sz="36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0" name="CustomShape 1"/>
          <p:cNvSpPr/>
          <p:nvPr/>
        </p:nvSpPr>
        <p:spPr>
          <a:xfrm>
            <a:off x="457200" y="152280"/>
            <a:ext cx="845820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5400" spc="-1" strike="noStrike">
                <a:solidFill>
                  <a:srgbClr val="ffffff"/>
                </a:solidFill>
                <a:latin typeface="Arial Rounded MT Bold"/>
              </a:rPr>
              <a:t>Demonstrative Pronouns</a:t>
            </a:r>
            <a:endParaRPr b="0" lang="en-US" sz="5400" spc="-1" strike="noStrike">
              <a:solidFill>
                <a:srgbClr val="000000"/>
              </a:solidFill>
              <a:latin typeface="Georgia"/>
            </a:endParaRPr>
          </a:p>
        </p:txBody>
      </p:sp>
      <p:sp>
        <p:nvSpPr>
          <p:cNvPr id="2391" name="CustomShape 2"/>
          <p:cNvSpPr/>
          <p:nvPr/>
        </p:nvSpPr>
        <p:spPr>
          <a:xfrm>
            <a:off x="152280" y="1676520"/>
            <a:ext cx="8839440" cy="1828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2720" indent="-341280">
              <a:lnSpc>
                <a:spcPct val="100000"/>
              </a:lnSpc>
              <a:spcBef>
                <a:spcPts val="998"/>
              </a:spcBef>
            </a:pPr>
            <a:r>
              <a:rPr b="1" lang="en-US" sz="4000" spc="-1" strike="noStrike">
                <a:solidFill>
                  <a:srgbClr val="000000"/>
                </a:solidFill>
                <a:latin typeface="Tahoma"/>
              </a:rPr>
              <a:t>  </a:t>
            </a:r>
            <a:r>
              <a:rPr b="1" lang="en-US" sz="4000" spc="-1" strike="noStrike">
                <a:solidFill>
                  <a:srgbClr val="000000"/>
                </a:solidFill>
                <a:latin typeface="Tahoma"/>
              </a:rPr>
              <a:t>To remember “de</a:t>
            </a:r>
            <a:r>
              <a:rPr b="1" lang="en-US" sz="4000" spc="-1" strike="noStrike">
                <a:solidFill>
                  <a:srgbClr val="33cc33"/>
                </a:solidFill>
                <a:latin typeface="Tahoma"/>
              </a:rPr>
              <a:t>monstra</a:t>
            </a:r>
            <a:r>
              <a:rPr b="1" lang="en-US" sz="4000" spc="-1" strike="noStrike">
                <a:solidFill>
                  <a:srgbClr val="000000"/>
                </a:solidFill>
                <a:latin typeface="Tahoma"/>
              </a:rPr>
              <a:t>tive”, think of a monster pointing at </a:t>
            </a:r>
            <a:r>
              <a:rPr b="1" i="1" lang="en-US" sz="4000" spc="-1" strike="noStrike">
                <a:solidFill>
                  <a:srgbClr val="000000"/>
                </a:solidFill>
                <a:latin typeface="Tahoma"/>
              </a:rPr>
              <a:t>you</a:t>
            </a:r>
            <a:r>
              <a:rPr b="1" lang="en-US" sz="4000" spc="-1" strike="noStrike">
                <a:solidFill>
                  <a:srgbClr val="000000"/>
                </a:solidFill>
                <a:latin typeface="Tahoma"/>
              </a:rPr>
              <a:t>!</a:t>
            </a:r>
            <a:endParaRPr b="0" lang="en-US" sz="4000" spc="-1" strike="noStrike">
              <a:solidFill>
                <a:srgbClr val="000000"/>
              </a:solidFill>
              <a:latin typeface="Georgia"/>
            </a:endParaRPr>
          </a:p>
        </p:txBody>
      </p:sp>
      <p:pic>
        <p:nvPicPr>
          <p:cNvPr id="2392" name="" descr=""/>
          <p:cNvPicPr/>
          <p:nvPr/>
        </p:nvPicPr>
        <p:blipFill>
          <a:blip r:embed="rId1"/>
          <a:stretch/>
        </p:blipFill>
        <p:spPr>
          <a:xfrm>
            <a:off x="6705720" y="4505400"/>
            <a:ext cx="2041560" cy="1971720"/>
          </a:xfrm>
          <a:prstGeom prst="rect">
            <a:avLst/>
          </a:prstGeom>
          <a:ln>
            <a:noFill/>
          </a:ln>
        </p:spPr>
      </p:pic>
      <p:sp>
        <p:nvSpPr>
          <p:cNvPr id="2393" name="CustomShape 3"/>
          <p:cNvSpPr/>
          <p:nvPr/>
        </p:nvSpPr>
        <p:spPr>
          <a:xfrm>
            <a:off x="838080" y="3870360"/>
            <a:ext cx="7543800" cy="2531880"/>
          </a:xfrm>
          <a:prstGeom prst="rect">
            <a:avLst/>
          </a:prstGeom>
          <a:noFill/>
          <a:ln>
            <a:noFill/>
          </a:ln>
        </p:spPr>
        <p:style>
          <a:lnRef idx="0"/>
          <a:fillRef idx="0"/>
          <a:effectRef idx="0"/>
          <a:fontRef idx="minor"/>
        </p:style>
        <p:txBody>
          <a:bodyPr lIns="90000" rIns="90000" tIns="46800" bIns="46800">
            <a:spAutoFit/>
          </a:bodyPr>
          <a:p>
            <a:pPr>
              <a:lnSpc>
                <a:spcPct val="100000"/>
              </a:lnSpc>
            </a:pPr>
            <a:r>
              <a:rPr b="0" lang="en-US" sz="4000" spc="-1" strike="noStrike">
                <a:solidFill>
                  <a:srgbClr val="000000"/>
                </a:solidFill>
                <a:latin typeface="Tahoma"/>
              </a:rPr>
              <a:t>With my giant de</a:t>
            </a:r>
            <a:r>
              <a:rPr b="0" lang="en-US" sz="4000" spc="-1" strike="noStrike">
                <a:solidFill>
                  <a:srgbClr val="fe1f08"/>
                </a:solidFill>
                <a:latin typeface="Tahoma"/>
              </a:rPr>
              <a:t>monstra</a:t>
            </a:r>
            <a:r>
              <a:rPr b="0" lang="en-US" sz="4000" spc="-1" strike="noStrike">
                <a:solidFill>
                  <a:srgbClr val="000000"/>
                </a:solidFill>
                <a:latin typeface="Tahoma"/>
              </a:rPr>
              <a:t>tive” teeth, I’m going to </a:t>
            </a:r>
            <a:br/>
            <a:r>
              <a:rPr b="0" lang="en-US" sz="4000" spc="-1" strike="noStrike">
                <a:solidFill>
                  <a:srgbClr val="000000"/>
                </a:solidFill>
                <a:latin typeface="Tahoma"/>
              </a:rPr>
              <a:t>eat </a:t>
            </a:r>
            <a:r>
              <a:rPr b="0" lang="en-US" sz="4000" spc="-1" strike="noStrike" u="sng">
                <a:solidFill>
                  <a:srgbClr val="00ff00"/>
                </a:solidFill>
                <a:uFillTx/>
                <a:latin typeface="Tahoma"/>
              </a:rPr>
              <a:t>this</a:t>
            </a:r>
            <a:r>
              <a:rPr b="0" lang="en-US" sz="4000" spc="-1" strike="noStrike">
                <a:solidFill>
                  <a:srgbClr val="000000"/>
                </a:solidFill>
                <a:latin typeface="Tahoma"/>
              </a:rPr>
              <a:t>, then </a:t>
            </a:r>
            <a:r>
              <a:rPr b="0" lang="en-US" sz="4000" spc="-1" strike="noStrike">
                <a:solidFill>
                  <a:srgbClr val="33cc33"/>
                </a:solidFill>
                <a:latin typeface="Tahoma"/>
              </a:rPr>
              <a:t>t</a:t>
            </a:r>
            <a:r>
              <a:rPr b="0" lang="en-US" sz="4000" spc="-1" strike="noStrike" u="sng">
                <a:solidFill>
                  <a:srgbClr val="00ff00"/>
                </a:solidFill>
                <a:uFillTx/>
                <a:latin typeface="Tahoma"/>
              </a:rPr>
              <a:t>hat</a:t>
            </a:r>
            <a:r>
              <a:rPr b="0" lang="en-US" sz="4000" spc="-1" strike="noStrike">
                <a:solidFill>
                  <a:srgbClr val="000000"/>
                </a:solidFill>
                <a:latin typeface="Tahoma"/>
              </a:rPr>
              <a:t>,</a:t>
            </a:r>
            <a:endParaRPr b="0" lang="en-US" sz="4000" spc="-1" strike="noStrike">
              <a:solidFill>
                <a:srgbClr val="000000"/>
              </a:solidFill>
              <a:latin typeface="Georgia"/>
            </a:endParaRPr>
          </a:p>
          <a:p>
            <a:pPr>
              <a:lnSpc>
                <a:spcPct val="100000"/>
              </a:lnSpc>
            </a:pPr>
            <a:r>
              <a:rPr b="0" lang="en-US" sz="4000" spc="-1" strike="noStrike">
                <a:solidFill>
                  <a:srgbClr val="000000"/>
                </a:solidFill>
                <a:latin typeface="Tahoma"/>
              </a:rPr>
              <a:t>then </a:t>
            </a:r>
            <a:r>
              <a:rPr b="0" lang="en-US" sz="4000" spc="-1" strike="noStrike" u="sng">
                <a:solidFill>
                  <a:srgbClr val="00ff00"/>
                </a:solidFill>
                <a:uFillTx/>
                <a:latin typeface="Tahoma"/>
              </a:rPr>
              <a:t>these</a:t>
            </a:r>
            <a:r>
              <a:rPr b="0" lang="en-US" sz="4000" spc="-1" strike="noStrike">
                <a:solidFill>
                  <a:srgbClr val="000000"/>
                </a:solidFill>
                <a:latin typeface="Tahoma"/>
              </a:rPr>
              <a:t> and </a:t>
            </a:r>
            <a:r>
              <a:rPr b="0" lang="en-US" sz="4000" spc="-1" strike="noStrike" u="sng">
                <a:solidFill>
                  <a:srgbClr val="00ff00"/>
                </a:solidFill>
                <a:uFillTx/>
                <a:latin typeface="Tahoma"/>
              </a:rPr>
              <a:t>those</a:t>
            </a:r>
            <a:r>
              <a:rPr b="0" lang="en-US" sz="4000" spc="-1" strike="noStrike">
                <a:solidFill>
                  <a:srgbClr val="000000"/>
                </a:solidFill>
                <a:latin typeface="Tahoma"/>
              </a:rPr>
              <a:t>!!</a:t>
            </a:r>
            <a:endParaRPr b="0" lang="en-US" sz="4000" spc="-1" strike="noStrike">
              <a:solidFill>
                <a:srgbClr val="000000"/>
              </a:solidFill>
              <a:latin typeface="Georgia"/>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4" name="CustomShape 1"/>
          <p:cNvSpPr/>
          <p:nvPr/>
        </p:nvSpPr>
        <p:spPr>
          <a:xfrm>
            <a:off x="762120" y="1295280"/>
            <a:ext cx="7772400" cy="4343400"/>
          </a:xfrm>
          <a:custGeom>
            <a:avLst/>
            <a:gdLst/>
            <a:ahLst/>
            <a:rect l="l" t="t" r="r" b="b"/>
            <a:pathLst>
              <a:path w="21600" h="21600">
                <a:moveTo>
                  <a:pt x="0" y="0"/>
                </a:moveTo>
                <a:lnTo>
                  <a:pt x="21600" y="0"/>
                </a:lnTo>
                <a:lnTo>
                  <a:pt x="21600" y="21600"/>
                </a:lnTo>
                <a:lnTo>
                  <a:pt x="0" y="21600"/>
                </a:lnTo>
                <a:lnTo>
                  <a:pt x="0" y="0"/>
                </a:lnTo>
                <a:close/>
              </a:path>
            </a:pathLst>
          </a:custGeom>
          <a:noFill/>
          <a:ln w="127080">
            <a:solidFill>
              <a:srgbClr val="ffffff"/>
            </a:solidFill>
            <a:miter/>
          </a:ln>
        </p:spPr>
        <p:style>
          <a:lnRef idx="0"/>
          <a:fillRef idx="0"/>
          <a:effectRef idx="0"/>
          <a:fontRef idx="minor"/>
        </p:style>
        <p:txBody>
          <a:bodyPr anchor="ctr">
            <a:noAutofit/>
          </a:bodyPr>
          <a:p>
            <a:pPr algn="ctr">
              <a:lnSpc>
                <a:spcPct val="100000"/>
              </a:lnSpc>
            </a:pPr>
            <a:r>
              <a:rPr b="0" lang="en-US" sz="8000" spc="-1" strike="noStrike">
                <a:solidFill>
                  <a:srgbClr val="000000"/>
                </a:solidFill>
                <a:latin typeface="Arial Rounded MT Bold"/>
              </a:rPr>
              <a:t>Intensive and Reflexive Pronouns</a:t>
            </a:r>
            <a:endParaRPr b="0" lang="en-US" sz="8000" spc="-1" strike="noStrike">
              <a:solidFill>
                <a:srgbClr val="000000"/>
              </a:solidFill>
              <a:latin typeface="Georgia"/>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4" name="CustomShape 1"/>
          <p:cNvSpPr/>
          <p:nvPr/>
        </p:nvSpPr>
        <p:spPr>
          <a:xfrm>
            <a:off x="456480" y="1188720"/>
            <a:ext cx="9066240" cy="6214680"/>
          </a:xfrm>
          <a:prstGeom prst="rect">
            <a:avLst/>
          </a:prstGeom>
          <a:noFill/>
          <a:ln>
            <a:noFill/>
          </a:ln>
        </p:spPr>
        <p:style>
          <a:lnRef idx="0"/>
          <a:fillRef idx="0"/>
          <a:effectRef idx="0"/>
          <a:fontRef idx="minor"/>
        </p:style>
        <p:txBody>
          <a:bodyPr lIns="0" rIns="0" tIns="7200" bIns="0">
            <a:noAutofit/>
          </a:bodyPr>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p:txBody>
      </p:sp>
      <p:pic>
        <p:nvPicPr>
          <p:cNvPr id="2335" name="" descr=""/>
          <p:cNvPicPr/>
          <p:nvPr/>
        </p:nvPicPr>
        <p:blipFill>
          <a:blip r:embed="rId1"/>
          <a:stretch/>
        </p:blipFill>
        <p:spPr>
          <a:xfrm>
            <a:off x="1544760" y="1161720"/>
            <a:ext cx="6076440" cy="45622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5" name="CustomShape 1"/>
          <p:cNvSpPr/>
          <p:nvPr/>
        </p:nvSpPr>
        <p:spPr>
          <a:xfrm>
            <a:off x="685800" y="301680"/>
            <a:ext cx="7772400" cy="1461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gn="ctr">
              <a:lnSpc>
                <a:spcPct val="100000"/>
              </a:lnSpc>
            </a:pPr>
            <a:r>
              <a:rPr b="1" lang="en-US" sz="5400" spc="-1" strike="noStrike">
                <a:solidFill>
                  <a:srgbClr val="ffffff"/>
                </a:solidFill>
                <a:latin typeface="Arial Rounded MT Bold"/>
              </a:rPr>
              <a:t>Reflexive and Intensive Pronouns</a:t>
            </a:r>
            <a:endParaRPr b="0" lang="en-US" sz="5400" spc="-1" strike="noStrike">
              <a:solidFill>
                <a:srgbClr val="000000"/>
              </a:solidFill>
              <a:latin typeface="Georgia"/>
            </a:endParaRPr>
          </a:p>
        </p:txBody>
      </p:sp>
      <p:grpSp>
        <p:nvGrpSpPr>
          <p:cNvPr id="2396" name="Group 2"/>
          <p:cNvGrpSpPr/>
          <p:nvPr/>
        </p:nvGrpSpPr>
        <p:grpSpPr>
          <a:xfrm>
            <a:off x="2286000" y="1905120"/>
            <a:ext cx="6856560" cy="4951440"/>
            <a:chOff x="2286000" y="1905120"/>
            <a:chExt cx="6856560" cy="4951440"/>
          </a:xfrm>
        </p:grpSpPr>
        <p:pic>
          <p:nvPicPr>
            <p:cNvPr id="2397" name="" descr=""/>
            <p:cNvPicPr/>
            <p:nvPr/>
          </p:nvPicPr>
          <p:blipFill>
            <a:blip r:embed="rId1"/>
            <a:stretch/>
          </p:blipFill>
          <p:spPr>
            <a:xfrm>
              <a:off x="2286000" y="1905120"/>
              <a:ext cx="6856560" cy="4951440"/>
            </a:xfrm>
            <a:prstGeom prst="rect">
              <a:avLst/>
            </a:prstGeom>
            <a:ln>
              <a:noFill/>
            </a:ln>
          </p:spPr>
        </p:pic>
        <p:sp>
          <p:nvSpPr>
            <p:cNvPr id="2398" name="CustomShape 3"/>
            <p:cNvSpPr/>
            <p:nvPr/>
          </p:nvSpPr>
          <p:spPr>
            <a:xfrm>
              <a:off x="2590920" y="2512080"/>
              <a:ext cx="2747880" cy="3748680"/>
            </a:xfrm>
            <a:prstGeom prst="rect">
              <a:avLst/>
            </a:prstGeom>
            <a:noFill/>
            <a:ln>
              <a:noFill/>
            </a:ln>
          </p:spPr>
          <p:style>
            <a:lnRef idx="0"/>
            <a:fillRef idx="0"/>
            <a:effectRef idx="0"/>
            <a:fontRef idx="minor"/>
          </p:style>
          <p:txBody>
            <a:bodyPr lIns="90000" rIns="90000" tIns="46800" bIns="46800" anchor="ctr">
              <a:spAutoFit/>
            </a:bodyPr>
            <a:p>
              <a:pPr algn="ctr">
                <a:lnSpc>
                  <a:spcPct val="100000"/>
                </a:lnSpc>
              </a:pPr>
              <a:r>
                <a:rPr b="1" lang="en-US" sz="3000" spc="-1" strike="noStrike">
                  <a:solidFill>
                    <a:srgbClr val="fe1f08"/>
                  </a:solidFill>
                  <a:latin typeface="Arial Unicode MS"/>
                </a:rPr>
                <a:t>myself</a:t>
              </a:r>
              <a:endParaRPr b="0" lang="en-US" sz="3000" spc="-1" strike="noStrike">
                <a:solidFill>
                  <a:srgbClr val="000000"/>
                </a:solidFill>
                <a:latin typeface="Georgia"/>
              </a:endParaRPr>
            </a:p>
            <a:p>
              <a:pPr algn="ctr">
                <a:lnSpc>
                  <a:spcPct val="100000"/>
                </a:lnSpc>
              </a:pPr>
              <a:r>
                <a:rPr b="1" lang="en-US" sz="3000" spc="-1" strike="noStrike">
                  <a:solidFill>
                    <a:srgbClr val="fe1f08"/>
                  </a:solidFill>
                  <a:latin typeface="Arial Unicode MS"/>
                </a:rPr>
                <a:t>herself</a:t>
              </a:r>
              <a:endParaRPr b="0" lang="en-US" sz="3000" spc="-1" strike="noStrike">
                <a:solidFill>
                  <a:srgbClr val="000000"/>
                </a:solidFill>
                <a:latin typeface="Georgia"/>
              </a:endParaRPr>
            </a:p>
            <a:p>
              <a:pPr algn="ctr">
                <a:lnSpc>
                  <a:spcPct val="100000"/>
                </a:lnSpc>
              </a:pPr>
              <a:r>
                <a:rPr b="1" lang="en-US" sz="3000" spc="-1" strike="noStrike">
                  <a:solidFill>
                    <a:srgbClr val="fe1f08"/>
                  </a:solidFill>
                  <a:latin typeface="Arial Unicode MS"/>
                </a:rPr>
                <a:t>himself</a:t>
              </a:r>
              <a:endParaRPr b="0" lang="en-US" sz="3000" spc="-1" strike="noStrike">
                <a:solidFill>
                  <a:srgbClr val="000000"/>
                </a:solidFill>
                <a:latin typeface="Georgia"/>
              </a:endParaRPr>
            </a:p>
            <a:p>
              <a:pPr algn="ctr">
                <a:lnSpc>
                  <a:spcPct val="100000"/>
                </a:lnSpc>
              </a:pPr>
              <a:r>
                <a:rPr b="1" lang="en-US" sz="3000" spc="-1" strike="noStrike">
                  <a:solidFill>
                    <a:srgbClr val="fe1f08"/>
                  </a:solidFill>
                  <a:latin typeface="Arial Unicode MS"/>
                </a:rPr>
                <a:t>itself</a:t>
              </a:r>
              <a:endParaRPr b="0" lang="en-US" sz="3000" spc="-1" strike="noStrike">
                <a:solidFill>
                  <a:srgbClr val="000000"/>
                </a:solidFill>
                <a:latin typeface="Georgia"/>
              </a:endParaRPr>
            </a:p>
            <a:p>
              <a:pPr algn="ctr">
                <a:lnSpc>
                  <a:spcPct val="100000"/>
                </a:lnSpc>
              </a:pPr>
              <a:r>
                <a:rPr b="1" lang="en-US" sz="3000" spc="-1" strike="noStrike">
                  <a:solidFill>
                    <a:srgbClr val="fe1f08"/>
                  </a:solidFill>
                  <a:latin typeface="Arial Unicode MS"/>
                </a:rPr>
                <a:t>yourself yourselves</a:t>
              </a:r>
              <a:endParaRPr b="0" lang="en-US" sz="3000" spc="-1" strike="noStrike">
                <a:solidFill>
                  <a:srgbClr val="000000"/>
                </a:solidFill>
                <a:latin typeface="Georgia"/>
              </a:endParaRPr>
            </a:p>
            <a:p>
              <a:pPr algn="ctr">
                <a:lnSpc>
                  <a:spcPct val="100000"/>
                </a:lnSpc>
              </a:pPr>
              <a:r>
                <a:rPr b="1" lang="en-US" sz="3000" spc="-1" strike="noStrike">
                  <a:solidFill>
                    <a:srgbClr val="fe1f08"/>
                  </a:solidFill>
                  <a:latin typeface="Arial Unicode MS"/>
                </a:rPr>
                <a:t>ourselves</a:t>
              </a:r>
              <a:endParaRPr b="0" lang="en-US" sz="3000" spc="-1" strike="noStrike">
                <a:solidFill>
                  <a:srgbClr val="000000"/>
                </a:solidFill>
                <a:latin typeface="Georgia"/>
              </a:endParaRPr>
            </a:p>
            <a:p>
              <a:pPr algn="ctr">
                <a:lnSpc>
                  <a:spcPct val="100000"/>
                </a:lnSpc>
              </a:pPr>
              <a:r>
                <a:rPr b="1" lang="en-US" sz="3000" spc="-1" strike="noStrike">
                  <a:solidFill>
                    <a:srgbClr val="fe1f08"/>
                  </a:solidFill>
                  <a:latin typeface="Arial Unicode MS"/>
                </a:rPr>
                <a:t>themselves </a:t>
              </a:r>
              <a:endParaRPr b="0" lang="en-US" sz="3000" spc="-1" strike="noStrike">
                <a:solidFill>
                  <a:srgbClr val="000000"/>
                </a:solidFill>
                <a:latin typeface="Georgia"/>
              </a:endParaRPr>
            </a:p>
          </p:txBody>
        </p:sp>
      </p:grpSp>
      <p:pic>
        <p:nvPicPr>
          <p:cNvPr id="2399" name="" descr=""/>
          <p:cNvPicPr/>
          <p:nvPr/>
        </p:nvPicPr>
        <p:blipFill>
          <a:blip r:embed="rId2"/>
          <a:stretch/>
        </p:blipFill>
        <p:spPr>
          <a:xfrm>
            <a:off x="380880" y="2362320"/>
            <a:ext cx="2222640" cy="2057400"/>
          </a:xfrm>
          <a:prstGeom prst="rect">
            <a:avLst/>
          </a:prstGeom>
          <a:ln>
            <a:noFill/>
          </a:ln>
        </p:spPr>
      </p:pic>
      <p:pic>
        <p:nvPicPr>
          <p:cNvPr id="2400" name="" descr=""/>
          <p:cNvPicPr/>
          <p:nvPr/>
        </p:nvPicPr>
        <p:blipFill>
          <a:blip r:embed="rId3"/>
          <a:stretch/>
        </p:blipFill>
        <p:spPr>
          <a:xfrm>
            <a:off x="507960" y="4419720"/>
            <a:ext cx="2235240" cy="22860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1" name="CustomShape 1"/>
          <p:cNvSpPr/>
          <p:nvPr/>
        </p:nvSpPr>
        <p:spPr>
          <a:xfrm>
            <a:off x="457200" y="457200"/>
            <a:ext cx="8305920" cy="1828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gn="ctr">
              <a:lnSpc>
                <a:spcPct val="100000"/>
              </a:lnSpc>
            </a:pPr>
            <a:r>
              <a:rPr b="1" lang="en-US" sz="6000" spc="-1" strike="noStrike">
                <a:solidFill>
                  <a:srgbClr val="ffffff"/>
                </a:solidFill>
                <a:latin typeface="Arial Rounded MT Bold"/>
              </a:rPr>
              <a:t>Reflexive and Intensive Pronouns</a:t>
            </a:r>
            <a:endParaRPr b="0" lang="en-US" sz="6000" spc="-1" strike="noStrike">
              <a:solidFill>
                <a:srgbClr val="000000"/>
              </a:solidFill>
              <a:latin typeface="Georgia"/>
            </a:endParaRPr>
          </a:p>
        </p:txBody>
      </p:sp>
      <p:sp>
        <p:nvSpPr>
          <p:cNvPr id="2402" name="CustomShape 2"/>
          <p:cNvSpPr/>
          <p:nvPr/>
        </p:nvSpPr>
        <p:spPr>
          <a:xfrm>
            <a:off x="609480" y="2622600"/>
            <a:ext cx="8077320" cy="2562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pPr>
            <a:r>
              <a:rPr b="0" lang="en-US" sz="5400" spc="-1" strike="noStrike">
                <a:solidFill>
                  <a:srgbClr val="000000"/>
                </a:solidFill>
                <a:latin typeface="Tahoma"/>
              </a:rPr>
              <a:t>Reflexive and Intensive pronouns always end in </a:t>
            </a:r>
            <a:r>
              <a:rPr b="0" lang="en-US" sz="5400" spc="-1" strike="noStrike">
                <a:solidFill>
                  <a:srgbClr val="ff3399"/>
                </a:solidFill>
                <a:latin typeface="Tahoma"/>
              </a:rPr>
              <a:t>“self”</a:t>
            </a:r>
            <a:r>
              <a:rPr b="0" lang="en-US" sz="5400" spc="-1" strike="noStrike">
                <a:solidFill>
                  <a:srgbClr val="000000"/>
                </a:solidFill>
                <a:latin typeface="Tahoma"/>
              </a:rPr>
              <a:t> or </a:t>
            </a:r>
            <a:r>
              <a:rPr b="0" lang="en-US" sz="5400" spc="-1" strike="noStrike">
                <a:solidFill>
                  <a:srgbClr val="ff3399"/>
                </a:solidFill>
                <a:latin typeface="Tahoma"/>
              </a:rPr>
              <a:t>“selves”</a:t>
            </a:r>
            <a:endParaRPr b="0" lang="en-US" sz="5400" spc="-1" strike="noStrike">
              <a:solidFill>
                <a:srgbClr val="000000"/>
              </a:solidFill>
              <a:latin typeface="Georgia"/>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3" name="CustomShape 1"/>
          <p:cNvSpPr/>
          <p:nvPr/>
        </p:nvSpPr>
        <p:spPr>
          <a:xfrm>
            <a:off x="457200" y="606600"/>
            <a:ext cx="8305920" cy="1831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gn="ctr">
              <a:lnSpc>
                <a:spcPct val="100000"/>
              </a:lnSpc>
            </a:pPr>
            <a:r>
              <a:rPr b="1" lang="en-US" sz="6000" spc="-1" strike="noStrike">
                <a:solidFill>
                  <a:srgbClr val="ffffff"/>
                </a:solidFill>
                <a:latin typeface="Arial Rounded MT Bold"/>
              </a:rPr>
              <a:t>Reflexive and Intensive Pronouns</a:t>
            </a:r>
            <a:endParaRPr b="0" lang="en-US" sz="6000" spc="-1" strike="noStrike">
              <a:solidFill>
                <a:srgbClr val="000000"/>
              </a:solidFill>
              <a:latin typeface="Georgia"/>
            </a:endParaRPr>
          </a:p>
        </p:txBody>
      </p:sp>
      <p:sp>
        <p:nvSpPr>
          <p:cNvPr id="2404" name="CustomShape 2"/>
          <p:cNvSpPr/>
          <p:nvPr/>
        </p:nvSpPr>
        <p:spPr>
          <a:xfrm>
            <a:off x="152280" y="2743200"/>
            <a:ext cx="8915400" cy="1981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607680" indent="-607680">
              <a:lnSpc>
                <a:spcPct val="100000"/>
              </a:lnSpc>
              <a:spcBef>
                <a:spcPts val="1100"/>
              </a:spcBef>
              <a:buClr>
                <a:srgbClr val="ff3399"/>
              </a:buClr>
              <a:buFont typeface="StarSymbol"/>
              <a:buAutoNum type="arabicPeriod"/>
            </a:pPr>
            <a:r>
              <a:rPr b="1" lang="en-US" sz="4400" spc="-1" strike="noStrike">
                <a:solidFill>
                  <a:srgbClr val="000000"/>
                </a:solidFill>
                <a:latin typeface="Tahoma"/>
              </a:rPr>
              <a:t>Reflexive pronouns REFLECT</a:t>
            </a:r>
            <a:endParaRPr b="0" lang="en-US" sz="4400" spc="-1" strike="noStrike">
              <a:solidFill>
                <a:srgbClr val="000000"/>
              </a:solidFill>
              <a:latin typeface="Georgia"/>
            </a:endParaRPr>
          </a:p>
          <a:p>
            <a:pPr marL="607680" indent="-607680">
              <a:lnSpc>
                <a:spcPct val="100000"/>
              </a:lnSpc>
              <a:spcBef>
                <a:spcPts val="1100"/>
              </a:spcBef>
              <a:buClr>
                <a:srgbClr val="ff3399"/>
              </a:buClr>
              <a:buFont typeface="StarSymbol"/>
              <a:buAutoNum type="arabicPeriod"/>
            </a:pPr>
            <a:r>
              <a:rPr b="1" lang="en-US" sz="4000" spc="-1" strike="noStrike">
                <a:solidFill>
                  <a:srgbClr val="000000"/>
                </a:solidFill>
                <a:latin typeface="Tahoma"/>
              </a:rPr>
              <a:t>Intensive pronouns INTENSIFY</a:t>
            </a:r>
            <a:r>
              <a:rPr b="1" lang="en-US" sz="4400" spc="-1" strike="noStrike">
                <a:solidFill>
                  <a:srgbClr val="ff3399"/>
                </a:solidFill>
                <a:latin typeface="Tahoma"/>
              </a:rPr>
              <a:t>   </a:t>
            </a:r>
            <a:endParaRPr b="0" lang="en-US" sz="4400" spc="-1" strike="noStrike">
              <a:solidFill>
                <a:srgbClr val="000000"/>
              </a:solidFill>
              <a:latin typeface="Georgia"/>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5" name="CustomShape 1"/>
          <p:cNvSpPr/>
          <p:nvPr/>
        </p:nvSpPr>
        <p:spPr>
          <a:xfrm>
            <a:off x="182880" y="640080"/>
            <a:ext cx="8732520" cy="5989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00000"/>
              </a:lnSpc>
              <a:spcBef>
                <a:spcPts val="1100"/>
              </a:spcBef>
              <a:buClr>
                <a:srgbClr val="ff3399"/>
              </a:buClr>
              <a:buFont typeface="Tahoma"/>
              <a:buChar char="•"/>
            </a:pPr>
            <a:r>
              <a:rPr b="0" lang="en-US" sz="4400" spc="-1" strike="noStrike">
                <a:solidFill>
                  <a:srgbClr val="000000"/>
                </a:solidFill>
                <a:latin typeface="Tahoma"/>
              </a:rPr>
              <a:t>Intensive pronouns emphasize (</a:t>
            </a:r>
            <a:r>
              <a:rPr b="0" lang="en-US" sz="4400" spc="-1" strike="noStrike">
                <a:solidFill>
                  <a:srgbClr val="fe1f08"/>
                </a:solidFill>
                <a:latin typeface="Tahoma"/>
              </a:rPr>
              <a:t>or intensify</a:t>
            </a:r>
            <a:r>
              <a:rPr b="0" lang="en-US" sz="4400" spc="-1" strike="noStrike">
                <a:solidFill>
                  <a:srgbClr val="000000"/>
                </a:solidFill>
                <a:latin typeface="Tahoma"/>
              </a:rPr>
              <a:t>) another noun or pronoun.</a:t>
            </a:r>
            <a:endParaRPr b="0" lang="en-US" sz="4400" spc="-1" strike="noStrike">
              <a:solidFill>
                <a:srgbClr val="000000"/>
              </a:solidFill>
              <a:latin typeface="Georgia"/>
            </a:endParaRPr>
          </a:p>
          <a:p>
            <a:pPr marL="341280" indent="-341280">
              <a:lnSpc>
                <a:spcPct val="100000"/>
              </a:lnSpc>
              <a:spcBef>
                <a:spcPts val="1100"/>
              </a:spcBef>
            </a:pPr>
            <a:endParaRPr b="0" lang="en-US" sz="4400" spc="-1" strike="noStrike">
              <a:solidFill>
                <a:srgbClr val="000000"/>
              </a:solidFill>
              <a:latin typeface="Georgia"/>
            </a:endParaRPr>
          </a:p>
          <a:p>
            <a:pPr marL="341280" indent="-341280">
              <a:lnSpc>
                <a:spcPct val="100000"/>
              </a:lnSpc>
              <a:spcBef>
                <a:spcPts val="1100"/>
              </a:spcBef>
              <a:buClr>
                <a:srgbClr val="ff3399"/>
              </a:buClr>
              <a:buFont typeface="Tahoma"/>
              <a:buChar char="•"/>
            </a:pPr>
            <a:r>
              <a:rPr b="0" lang="en-US" sz="4400" spc="-1" strike="noStrike">
                <a:solidFill>
                  <a:srgbClr val="000000"/>
                </a:solidFill>
                <a:latin typeface="Tahoma"/>
              </a:rPr>
              <a:t>Amanda made the cake </a:t>
            </a:r>
            <a:r>
              <a:rPr b="0" lang="en-US" sz="4400" spc="-1" strike="noStrike">
                <a:solidFill>
                  <a:srgbClr val="ff3399"/>
                </a:solidFill>
                <a:latin typeface="Tahoma"/>
              </a:rPr>
              <a:t>herself</a:t>
            </a:r>
            <a:r>
              <a:rPr b="0" lang="en-US" sz="4400" spc="-1" strike="noStrike">
                <a:solidFill>
                  <a:srgbClr val="000000"/>
                </a:solidFill>
                <a:latin typeface="Tahoma"/>
              </a:rPr>
              <a:t>.</a:t>
            </a:r>
            <a:endParaRPr b="0" lang="en-US" sz="4400" spc="-1" strike="noStrike">
              <a:solidFill>
                <a:srgbClr val="000000"/>
              </a:solidFill>
              <a:latin typeface="Georgia"/>
            </a:endParaRPr>
          </a:p>
          <a:p>
            <a:pPr marL="341280" indent="-341280">
              <a:lnSpc>
                <a:spcPct val="100000"/>
              </a:lnSpc>
              <a:spcBef>
                <a:spcPts val="1100"/>
              </a:spcBef>
              <a:buClr>
                <a:srgbClr val="ff3399"/>
              </a:buClr>
              <a:buFont typeface="Tahoma"/>
              <a:buChar char="•"/>
            </a:pPr>
            <a:r>
              <a:rPr b="0" lang="en-US" sz="4400" spc="-1" strike="noStrike">
                <a:solidFill>
                  <a:srgbClr val="000000"/>
                </a:solidFill>
                <a:latin typeface="Tahoma"/>
              </a:rPr>
              <a:t>I </a:t>
            </a:r>
            <a:r>
              <a:rPr b="0" lang="en-US" sz="4400" spc="-1" strike="noStrike">
                <a:solidFill>
                  <a:srgbClr val="ff3399"/>
                </a:solidFill>
                <a:latin typeface="Tahoma"/>
              </a:rPr>
              <a:t>myself</a:t>
            </a:r>
            <a:r>
              <a:rPr b="0" lang="en-US" sz="4400" spc="-1" strike="noStrike">
                <a:solidFill>
                  <a:srgbClr val="000000"/>
                </a:solidFill>
                <a:latin typeface="Tahoma"/>
              </a:rPr>
              <a:t> sold fifty tickets.</a:t>
            </a:r>
            <a:endParaRPr b="0" lang="en-US" sz="4400" spc="-1" strike="noStrike">
              <a:solidFill>
                <a:srgbClr val="000000"/>
              </a:solidFill>
              <a:latin typeface="Georgia"/>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6" name="CustomShape 1"/>
          <p:cNvSpPr/>
          <p:nvPr/>
        </p:nvSpPr>
        <p:spPr>
          <a:xfrm>
            <a:off x="533520" y="152280"/>
            <a:ext cx="777240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Intensive Pronouns</a:t>
            </a:r>
            <a:r>
              <a:rPr b="1" lang="en-US" sz="6000" spc="-1" strike="noStrike">
                <a:solidFill>
                  <a:srgbClr val="ffffff"/>
                </a:solidFill>
                <a:latin typeface="Arial Rounded MT Bold"/>
              </a:rPr>
              <a:t>	</a:t>
            </a:r>
            <a:endParaRPr b="0" lang="en-US" sz="6000" spc="-1" strike="noStrike">
              <a:solidFill>
                <a:srgbClr val="000000"/>
              </a:solidFill>
              <a:latin typeface="Georgia"/>
            </a:endParaRPr>
          </a:p>
        </p:txBody>
      </p:sp>
      <p:sp>
        <p:nvSpPr>
          <p:cNvPr id="2407" name="CustomShape 2"/>
          <p:cNvSpPr/>
          <p:nvPr/>
        </p:nvSpPr>
        <p:spPr>
          <a:xfrm>
            <a:off x="380880" y="1447920"/>
            <a:ext cx="5943600" cy="5333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00000"/>
              </a:lnSpc>
              <a:spcBef>
                <a:spcPts val="1049"/>
              </a:spcBef>
              <a:buClr>
                <a:srgbClr val="ff3399"/>
              </a:buClr>
              <a:buFont typeface="Tahoma"/>
              <a:buChar char="•"/>
            </a:pPr>
            <a:r>
              <a:rPr b="0" lang="en-US" sz="4200" spc="-1" strike="noStrike">
                <a:solidFill>
                  <a:srgbClr val="000000"/>
                </a:solidFill>
                <a:latin typeface="Tahoma"/>
              </a:rPr>
              <a:t>To remember intensive pronouns, think of a very  </a:t>
            </a:r>
            <a:r>
              <a:rPr b="0" lang="en-US" sz="4200" spc="-1" strike="noStrike">
                <a:solidFill>
                  <a:srgbClr val="fe1f08"/>
                </a:solidFill>
                <a:latin typeface="Tahoma"/>
              </a:rPr>
              <a:t>“intense” “elf” or “elves”</a:t>
            </a:r>
            <a:r>
              <a:rPr b="0" lang="en-US" sz="4200" spc="-1" strike="noStrike">
                <a:solidFill>
                  <a:srgbClr val="000000"/>
                </a:solidFill>
                <a:latin typeface="Tahoma"/>
              </a:rPr>
              <a:t> working frantically to get </a:t>
            </a:r>
            <a:br/>
            <a:r>
              <a:rPr b="0" lang="en-US" sz="4200" spc="-1" strike="noStrike">
                <a:solidFill>
                  <a:srgbClr val="000000"/>
                </a:solidFill>
                <a:latin typeface="Tahoma"/>
              </a:rPr>
              <a:t>toys ready for the holidays…</a:t>
            </a:r>
            <a:endParaRPr b="0" lang="en-US" sz="4200" spc="-1" strike="noStrike">
              <a:solidFill>
                <a:srgbClr val="000000"/>
              </a:solidFill>
              <a:latin typeface="Georgia"/>
            </a:endParaRPr>
          </a:p>
        </p:txBody>
      </p:sp>
      <p:pic>
        <p:nvPicPr>
          <p:cNvPr id="2408" name="" descr=""/>
          <p:cNvPicPr/>
          <p:nvPr/>
        </p:nvPicPr>
        <p:blipFill>
          <a:blip r:embed="rId1"/>
          <a:stretch/>
        </p:blipFill>
        <p:spPr>
          <a:xfrm>
            <a:off x="5538960" y="2673360"/>
            <a:ext cx="3025440" cy="372744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9" name="CustomShape 1"/>
          <p:cNvSpPr/>
          <p:nvPr/>
        </p:nvSpPr>
        <p:spPr>
          <a:xfrm>
            <a:off x="457200" y="152280"/>
            <a:ext cx="7772400" cy="1462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Reflexive Pronouns</a:t>
            </a:r>
            <a:endParaRPr b="0" lang="en-US" sz="6000" spc="-1" strike="noStrike">
              <a:solidFill>
                <a:srgbClr val="000000"/>
              </a:solidFill>
              <a:latin typeface="Georgia"/>
            </a:endParaRPr>
          </a:p>
        </p:txBody>
      </p:sp>
      <p:sp>
        <p:nvSpPr>
          <p:cNvPr id="2410" name="CustomShape 2"/>
          <p:cNvSpPr/>
          <p:nvPr/>
        </p:nvSpPr>
        <p:spPr>
          <a:xfrm>
            <a:off x="274320" y="731520"/>
            <a:ext cx="8488800" cy="5974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00000"/>
              </a:lnSpc>
              <a:spcBef>
                <a:spcPts val="1100"/>
              </a:spcBef>
              <a:buClr>
                <a:srgbClr val="ff3399"/>
              </a:buClr>
              <a:buFont typeface="Tahoma"/>
              <a:buChar char="•"/>
            </a:pPr>
            <a:r>
              <a:rPr b="0" lang="en-US" sz="4400" spc="-1" strike="noStrike">
                <a:solidFill>
                  <a:srgbClr val="000000"/>
                </a:solidFill>
                <a:latin typeface="Tahoma"/>
              </a:rPr>
              <a:t>Reflexive pronouns refer to the subject and reflect the action of the verb back to the subject.</a:t>
            </a:r>
            <a:endParaRPr b="0" lang="en-US" sz="4400" spc="-1" strike="noStrike">
              <a:solidFill>
                <a:srgbClr val="000000"/>
              </a:solidFill>
              <a:latin typeface="Georgia"/>
            </a:endParaRPr>
          </a:p>
          <a:p>
            <a:pPr marL="341280" indent="-341280">
              <a:lnSpc>
                <a:spcPct val="100000"/>
              </a:lnSpc>
              <a:spcBef>
                <a:spcPts val="1100"/>
              </a:spcBef>
            </a:pPr>
            <a:endParaRPr b="0" lang="en-US" sz="4400" spc="-1" strike="noStrike">
              <a:solidFill>
                <a:srgbClr val="000000"/>
              </a:solidFill>
              <a:latin typeface="Georgia"/>
            </a:endParaRPr>
          </a:p>
          <a:p>
            <a:pPr marL="341280" indent="-341280">
              <a:lnSpc>
                <a:spcPct val="100000"/>
              </a:lnSpc>
              <a:spcBef>
                <a:spcPts val="1100"/>
              </a:spcBef>
              <a:buClr>
                <a:srgbClr val="ff3399"/>
              </a:buClr>
              <a:buFont typeface="Tahoma"/>
              <a:buChar char="•"/>
            </a:pPr>
            <a:r>
              <a:rPr b="0" lang="en-US" sz="4400" spc="-1" strike="noStrike">
                <a:solidFill>
                  <a:srgbClr val="000000"/>
                </a:solidFill>
                <a:latin typeface="Tahoma"/>
              </a:rPr>
              <a:t>John </a:t>
            </a:r>
            <a:r>
              <a:rPr b="0" lang="en-US" sz="4400" spc="-1" strike="noStrike" u="sng">
                <a:solidFill>
                  <a:srgbClr val="000000"/>
                </a:solidFill>
                <a:uFillTx/>
                <a:latin typeface="Tahoma"/>
              </a:rPr>
              <a:t>wrote</a:t>
            </a:r>
            <a:r>
              <a:rPr b="0" lang="en-US" sz="4400" spc="-1" strike="noStrike">
                <a:solidFill>
                  <a:srgbClr val="000000"/>
                </a:solidFill>
                <a:latin typeface="Tahoma"/>
              </a:rPr>
              <a:t> </a:t>
            </a:r>
            <a:r>
              <a:rPr b="0" lang="en-US" sz="4400" spc="-1" strike="noStrike">
                <a:solidFill>
                  <a:srgbClr val="ff3399"/>
                </a:solidFill>
                <a:latin typeface="Tahoma"/>
              </a:rPr>
              <a:t>himself</a:t>
            </a:r>
            <a:r>
              <a:rPr b="0" lang="en-US" sz="4400" spc="-1" strike="noStrike">
                <a:solidFill>
                  <a:srgbClr val="000000"/>
                </a:solidFill>
                <a:latin typeface="Tahoma"/>
              </a:rPr>
              <a:t> a note.</a:t>
            </a:r>
            <a:endParaRPr b="0" lang="en-US" sz="4400" spc="-1" strike="noStrike">
              <a:solidFill>
                <a:srgbClr val="000000"/>
              </a:solidFill>
              <a:latin typeface="Georgia"/>
            </a:endParaRPr>
          </a:p>
          <a:p>
            <a:pPr marL="341280" indent="-341280">
              <a:lnSpc>
                <a:spcPct val="100000"/>
              </a:lnSpc>
              <a:spcBef>
                <a:spcPts val="1100"/>
              </a:spcBef>
              <a:buClr>
                <a:srgbClr val="ff3399"/>
              </a:buClr>
              <a:buFont typeface="Tahoma"/>
              <a:buChar char="•"/>
            </a:pPr>
            <a:r>
              <a:rPr b="0" lang="en-US" sz="4400" spc="-1" strike="noStrike">
                <a:solidFill>
                  <a:srgbClr val="000000"/>
                </a:solidFill>
                <a:latin typeface="Tahoma"/>
              </a:rPr>
              <a:t>Sue </a:t>
            </a:r>
            <a:r>
              <a:rPr b="0" lang="en-US" sz="4400" spc="-1" strike="noStrike" u="sng">
                <a:solidFill>
                  <a:srgbClr val="000000"/>
                </a:solidFill>
                <a:uFillTx/>
                <a:latin typeface="Tahoma"/>
              </a:rPr>
              <a:t>gave</a:t>
            </a:r>
            <a:r>
              <a:rPr b="0" lang="en-US" sz="4400" spc="-1" strike="noStrike">
                <a:solidFill>
                  <a:srgbClr val="000000"/>
                </a:solidFill>
                <a:latin typeface="Tahoma"/>
              </a:rPr>
              <a:t> </a:t>
            </a:r>
            <a:r>
              <a:rPr b="0" lang="en-US" sz="4400" spc="-1" strike="noStrike">
                <a:solidFill>
                  <a:srgbClr val="ff3399"/>
                </a:solidFill>
                <a:latin typeface="Tahoma"/>
              </a:rPr>
              <a:t>herself</a:t>
            </a:r>
            <a:r>
              <a:rPr b="0" lang="en-US" sz="4400" spc="-1" strike="noStrike">
                <a:solidFill>
                  <a:srgbClr val="000000"/>
                </a:solidFill>
                <a:latin typeface="Tahoma"/>
              </a:rPr>
              <a:t> a haircut.  </a:t>
            </a:r>
            <a:endParaRPr b="0" lang="en-US" sz="4400" spc="-1" strike="noStrike">
              <a:solidFill>
                <a:srgbClr val="000000"/>
              </a:solidFill>
              <a:latin typeface="Georgia"/>
            </a:endParaRPr>
          </a:p>
        </p:txBody>
      </p:sp>
      <p:pic>
        <p:nvPicPr>
          <p:cNvPr id="2411" name="" descr=""/>
          <p:cNvPicPr/>
          <p:nvPr/>
        </p:nvPicPr>
        <p:blipFill>
          <a:blip r:embed="rId1"/>
          <a:stretch/>
        </p:blipFill>
        <p:spPr>
          <a:xfrm>
            <a:off x="7391520" y="3733920"/>
            <a:ext cx="1676160" cy="155088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2" name="CustomShape 1"/>
          <p:cNvSpPr/>
          <p:nvPr/>
        </p:nvSpPr>
        <p:spPr>
          <a:xfrm>
            <a:off x="609480" y="228600"/>
            <a:ext cx="7772400" cy="1461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Reflexive Pronouns</a:t>
            </a:r>
            <a:endParaRPr b="0" lang="en-US" sz="6000" spc="-1" strike="noStrike">
              <a:solidFill>
                <a:srgbClr val="000000"/>
              </a:solidFill>
              <a:latin typeface="Georgia"/>
            </a:endParaRPr>
          </a:p>
        </p:txBody>
      </p:sp>
      <p:sp>
        <p:nvSpPr>
          <p:cNvPr id="2413" name="CustomShape 2"/>
          <p:cNvSpPr/>
          <p:nvPr/>
        </p:nvSpPr>
        <p:spPr>
          <a:xfrm>
            <a:off x="457200" y="1676520"/>
            <a:ext cx="8458200" cy="4419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00000"/>
              </a:lnSpc>
              <a:spcBef>
                <a:spcPts val="1199"/>
              </a:spcBef>
              <a:buClr>
                <a:srgbClr val="ff3399"/>
              </a:buClr>
              <a:buFont typeface="Tahoma"/>
              <a:buChar char="•"/>
            </a:pPr>
            <a:r>
              <a:rPr b="0" lang="en-US" sz="4800" spc="-1" strike="noStrike">
                <a:solidFill>
                  <a:srgbClr val="000000"/>
                </a:solidFill>
                <a:latin typeface="Tahoma"/>
              </a:rPr>
              <a:t>To remember reflexive pronouns:</a:t>
            </a:r>
            <a:endParaRPr b="0" lang="en-US" sz="4800" spc="-1" strike="noStrike">
              <a:solidFill>
                <a:srgbClr val="000000"/>
              </a:solidFill>
              <a:latin typeface="Georgia"/>
            </a:endParaRPr>
          </a:p>
          <a:p>
            <a:pPr marL="342720" indent="-341280">
              <a:lnSpc>
                <a:spcPct val="100000"/>
              </a:lnSpc>
              <a:spcBef>
                <a:spcPts val="1199"/>
              </a:spcBef>
            </a:pPr>
            <a:r>
              <a:rPr b="0" lang="en-US" sz="4800" spc="-1" strike="noStrike">
                <a:solidFill>
                  <a:srgbClr val="ff3399"/>
                </a:solidFill>
                <a:latin typeface="Tahoma"/>
              </a:rPr>
              <a:t>     </a:t>
            </a:r>
            <a:r>
              <a:rPr b="0" lang="en-US" sz="4800" spc="-1" strike="noStrike">
                <a:solidFill>
                  <a:srgbClr val="ff3399"/>
                </a:solidFill>
                <a:latin typeface="Tahoma"/>
              </a:rPr>
              <a:t>They REFLECT </a:t>
            </a:r>
            <a:br/>
            <a:r>
              <a:rPr b="0" lang="en-US" sz="4800" spc="-1" strike="noStrike">
                <a:solidFill>
                  <a:srgbClr val="ff3399"/>
                </a:solidFill>
                <a:latin typeface="Tahoma"/>
              </a:rPr>
              <a:t>    the action of the </a:t>
            </a:r>
            <a:br/>
            <a:r>
              <a:rPr b="0" lang="en-US" sz="4800" spc="-1" strike="noStrike">
                <a:solidFill>
                  <a:srgbClr val="ff3399"/>
                </a:solidFill>
                <a:latin typeface="Tahoma"/>
              </a:rPr>
              <a:t>    verb.</a:t>
            </a:r>
            <a:endParaRPr b="0" lang="en-US" sz="4800" spc="-1" strike="noStrike">
              <a:solidFill>
                <a:srgbClr val="000000"/>
              </a:solidFill>
              <a:latin typeface="Georgia"/>
            </a:endParaRPr>
          </a:p>
        </p:txBody>
      </p:sp>
      <p:pic>
        <p:nvPicPr>
          <p:cNvPr id="2414" name="" descr=""/>
          <p:cNvPicPr/>
          <p:nvPr/>
        </p:nvPicPr>
        <p:blipFill>
          <a:blip r:embed="rId1"/>
          <a:stretch/>
        </p:blipFill>
        <p:spPr>
          <a:xfrm>
            <a:off x="6553080" y="4146480"/>
            <a:ext cx="1981440" cy="202572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5" name="CustomShape 1"/>
          <p:cNvSpPr/>
          <p:nvPr/>
        </p:nvSpPr>
        <p:spPr>
          <a:xfrm>
            <a:off x="762120" y="1905120"/>
            <a:ext cx="7772400" cy="2819160"/>
          </a:xfrm>
          <a:custGeom>
            <a:avLst/>
            <a:gdLst/>
            <a:ahLst/>
            <a:rect l="l" t="t" r="r" b="b"/>
            <a:pathLst>
              <a:path w="21600" h="21600">
                <a:moveTo>
                  <a:pt x="0" y="0"/>
                </a:moveTo>
                <a:lnTo>
                  <a:pt x="21600" y="0"/>
                </a:lnTo>
                <a:lnTo>
                  <a:pt x="21600" y="21600"/>
                </a:lnTo>
                <a:lnTo>
                  <a:pt x="0" y="21600"/>
                </a:lnTo>
                <a:lnTo>
                  <a:pt x="0" y="0"/>
                </a:lnTo>
                <a:close/>
              </a:path>
            </a:pathLst>
          </a:custGeom>
          <a:noFill/>
          <a:ln w="127080">
            <a:solidFill>
              <a:srgbClr val="ffffff"/>
            </a:solidFill>
            <a:miter/>
          </a:ln>
        </p:spPr>
        <p:style>
          <a:lnRef idx="0"/>
          <a:fillRef idx="0"/>
          <a:effectRef idx="0"/>
          <a:fontRef idx="minor"/>
        </p:style>
        <p:txBody>
          <a:bodyPr anchor="ctr">
            <a:noAutofit/>
          </a:bodyPr>
          <a:p>
            <a:pPr algn="ctr">
              <a:lnSpc>
                <a:spcPct val="100000"/>
              </a:lnSpc>
            </a:pPr>
            <a:r>
              <a:rPr b="0" lang="en-US" sz="8000" spc="-1" strike="noStrike">
                <a:solidFill>
                  <a:srgbClr val="111111"/>
                </a:solidFill>
                <a:latin typeface="Arial Rounded MT Bold"/>
              </a:rPr>
              <a:t>Indefinite Pronouns</a:t>
            </a:r>
            <a:endParaRPr b="0" lang="en-US" sz="8000" spc="-1" strike="noStrike">
              <a:solidFill>
                <a:srgbClr val="000000"/>
              </a:solidFill>
              <a:latin typeface="Georgia"/>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6" name="CustomShape 1"/>
          <p:cNvSpPr/>
          <p:nvPr/>
        </p:nvSpPr>
        <p:spPr>
          <a:xfrm>
            <a:off x="457200" y="152280"/>
            <a:ext cx="8001000" cy="1905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111111"/>
                </a:solidFill>
                <a:latin typeface="Arial Rounded MT Bold"/>
              </a:rPr>
              <a:t>Indefinite</a:t>
            </a:r>
            <a:br/>
            <a:r>
              <a:rPr b="1" lang="en-US" sz="6000" spc="-1" strike="noStrike">
                <a:solidFill>
                  <a:srgbClr val="111111"/>
                </a:solidFill>
                <a:latin typeface="Arial Rounded MT Bold"/>
              </a:rPr>
              <a:t>Pronouns</a:t>
            </a:r>
            <a:endParaRPr b="0" lang="en-US" sz="6000" spc="-1" strike="noStrike">
              <a:solidFill>
                <a:srgbClr val="000000"/>
              </a:solidFill>
              <a:latin typeface="Georgia"/>
            </a:endParaRPr>
          </a:p>
        </p:txBody>
      </p:sp>
      <p:sp>
        <p:nvSpPr>
          <p:cNvPr id="2417" name="CustomShape 2"/>
          <p:cNvSpPr/>
          <p:nvPr/>
        </p:nvSpPr>
        <p:spPr>
          <a:xfrm>
            <a:off x="228600" y="1981080"/>
            <a:ext cx="8763120" cy="4724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90000"/>
              </a:lnSpc>
              <a:spcBef>
                <a:spcPts val="1100"/>
              </a:spcBef>
            </a:pPr>
            <a:endParaRPr b="0" lang="en-US" sz="1800" spc="-1" strike="noStrike">
              <a:solidFill>
                <a:srgbClr val="000000"/>
              </a:solidFill>
              <a:latin typeface="Georgia"/>
            </a:endParaRPr>
          </a:p>
          <a:p>
            <a:pPr marL="342720" indent="-341280">
              <a:lnSpc>
                <a:spcPct val="90000"/>
              </a:lnSpc>
              <a:spcBef>
                <a:spcPts val="1100"/>
              </a:spcBef>
            </a:pPr>
            <a:endParaRPr b="0" lang="en-US" sz="1800" spc="-1" strike="noStrike">
              <a:solidFill>
                <a:srgbClr val="000000"/>
              </a:solidFill>
              <a:latin typeface="Georgia"/>
            </a:endParaRPr>
          </a:p>
          <a:p>
            <a:pPr marL="342720" indent="-341280">
              <a:lnSpc>
                <a:spcPct val="90000"/>
              </a:lnSpc>
              <a:spcBef>
                <a:spcPts val="1100"/>
              </a:spcBef>
            </a:pPr>
            <a:r>
              <a:rPr b="0" lang="en-US" sz="4400" spc="-1" strike="noStrike">
                <a:solidFill>
                  <a:srgbClr val="000000"/>
                </a:solidFill>
                <a:latin typeface="Tahoma"/>
              </a:rPr>
              <a:t>“</a:t>
            </a:r>
            <a:r>
              <a:rPr b="0" lang="en-US" sz="4400" spc="-1" strike="noStrike">
                <a:solidFill>
                  <a:srgbClr val="000000"/>
                </a:solidFill>
                <a:latin typeface="Tahoma"/>
              </a:rPr>
              <a:t>Indefinite” means </a:t>
            </a:r>
            <a:r>
              <a:rPr b="0" i="1" lang="en-US" sz="4400" spc="-1" strike="noStrike">
                <a:solidFill>
                  <a:srgbClr val="66ccff"/>
                </a:solidFill>
                <a:latin typeface="Tahoma"/>
              </a:rPr>
              <a:t>not</a:t>
            </a:r>
            <a:r>
              <a:rPr b="0" lang="en-US" sz="4400" spc="-1" strike="noStrike">
                <a:solidFill>
                  <a:srgbClr val="66ccff"/>
                </a:solidFill>
                <a:latin typeface="Tahoma"/>
              </a:rPr>
              <a:t> </a:t>
            </a:r>
            <a:r>
              <a:rPr b="0" i="1" lang="en-US" sz="4400" spc="-1" strike="noStrike">
                <a:solidFill>
                  <a:srgbClr val="66ccff"/>
                </a:solidFill>
                <a:latin typeface="Tahoma"/>
              </a:rPr>
              <a:t>definite</a:t>
            </a:r>
            <a:r>
              <a:rPr b="0" lang="en-US" sz="4400" spc="-1" strike="noStrike">
                <a:solidFill>
                  <a:srgbClr val="000000"/>
                </a:solidFill>
                <a:latin typeface="Tahoma"/>
              </a:rPr>
              <a:t> or </a:t>
            </a:r>
            <a:r>
              <a:rPr b="0" lang="en-US" sz="4400" spc="-1" strike="noStrike">
                <a:solidFill>
                  <a:srgbClr val="66ccff"/>
                </a:solidFill>
                <a:latin typeface="Tahoma"/>
              </a:rPr>
              <a:t>not clear—cloudy.</a:t>
            </a:r>
            <a:endParaRPr b="0" lang="en-US" sz="4400" spc="-1" strike="noStrike">
              <a:solidFill>
                <a:srgbClr val="000000"/>
              </a:solidFill>
              <a:latin typeface="Georgia"/>
            </a:endParaRPr>
          </a:p>
          <a:p>
            <a:pPr marL="341280" indent="-341280">
              <a:lnSpc>
                <a:spcPct val="90000"/>
              </a:lnSpc>
              <a:spcBef>
                <a:spcPts val="1100"/>
              </a:spcBef>
              <a:buClr>
                <a:srgbClr val="ff3399"/>
              </a:buClr>
              <a:buFont typeface="Tahoma"/>
              <a:buChar char="•"/>
            </a:pPr>
            <a:r>
              <a:rPr b="0" lang="en-US" sz="4400" spc="-1" strike="noStrike">
                <a:solidFill>
                  <a:srgbClr val="000000"/>
                </a:solidFill>
                <a:latin typeface="Tahoma"/>
              </a:rPr>
              <a:t>Indefinite pronouns refer to a person, a place, or a thing that is </a:t>
            </a:r>
            <a:r>
              <a:rPr b="0" i="1" lang="en-US" sz="4400" spc="-1" strike="noStrike">
                <a:solidFill>
                  <a:srgbClr val="000000"/>
                </a:solidFill>
                <a:latin typeface="Tahoma"/>
              </a:rPr>
              <a:t>not specifically named.</a:t>
            </a:r>
            <a:endParaRPr b="0" lang="en-US" sz="4400" spc="-1" strike="noStrike">
              <a:solidFill>
                <a:srgbClr val="000000"/>
              </a:solidFill>
              <a:latin typeface="Georgia"/>
            </a:endParaRPr>
          </a:p>
        </p:txBody>
      </p:sp>
      <p:pic>
        <p:nvPicPr>
          <p:cNvPr id="2418" name="" descr=""/>
          <p:cNvPicPr/>
          <p:nvPr/>
        </p:nvPicPr>
        <p:blipFill>
          <a:blip r:embed="rId1"/>
          <a:stretch/>
        </p:blipFill>
        <p:spPr>
          <a:xfrm>
            <a:off x="5715000" y="152280"/>
            <a:ext cx="2825640" cy="297180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9" name="CustomShape 1"/>
          <p:cNvSpPr/>
          <p:nvPr/>
        </p:nvSpPr>
        <p:spPr>
          <a:xfrm>
            <a:off x="380880" y="301680"/>
            <a:ext cx="8458200" cy="1461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Indefinite Pronouns</a:t>
            </a:r>
            <a:endParaRPr b="0" lang="en-US" sz="6000" spc="-1" strike="noStrike">
              <a:solidFill>
                <a:srgbClr val="000000"/>
              </a:solidFill>
              <a:latin typeface="Georgia"/>
            </a:endParaRPr>
          </a:p>
        </p:txBody>
      </p:sp>
      <p:sp>
        <p:nvSpPr>
          <p:cNvPr id="2420" name="CustomShape 2"/>
          <p:cNvSpPr/>
          <p:nvPr/>
        </p:nvSpPr>
        <p:spPr>
          <a:xfrm>
            <a:off x="685800" y="1981080"/>
            <a:ext cx="77724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2720" indent="-341280">
              <a:lnSpc>
                <a:spcPct val="100000"/>
              </a:lnSpc>
              <a:spcBef>
                <a:spcPts val="1100"/>
              </a:spcBef>
            </a:pPr>
            <a:r>
              <a:rPr b="0" lang="en-US" sz="4400" spc="-1" strike="noStrike">
                <a:solidFill>
                  <a:srgbClr val="000000"/>
                </a:solidFill>
                <a:latin typeface="Tahoma"/>
              </a:rPr>
              <a:t>To remember indefinite pronouns, think of a </a:t>
            </a:r>
            <a:r>
              <a:rPr b="0" lang="en-US" sz="4400" spc="-1" strike="noStrike">
                <a:solidFill>
                  <a:srgbClr val="66ccff"/>
                </a:solidFill>
                <a:latin typeface="Tahoma"/>
              </a:rPr>
              <a:t>cloudy</a:t>
            </a:r>
            <a:r>
              <a:rPr b="0" lang="en-US" sz="4400" spc="-1" strike="noStrike">
                <a:solidFill>
                  <a:srgbClr val="000000"/>
                </a:solidFill>
                <a:latin typeface="Tahoma"/>
              </a:rPr>
              <a:t> day, when things </a:t>
            </a:r>
            <a:br/>
            <a:r>
              <a:rPr b="0" lang="en-US" sz="4400" spc="-1" strike="noStrike">
                <a:solidFill>
                  <a:srgbClr val="000000"/>
                </a:solidFill>
                <a:latin typeface="Tahoma"/>
              </a:rPr>
              <a:t>are not as clear.</a:t>
            </a:r>
            <a:endParaRPr b="0" lang="en-US" sz="4400" spc="-1" strike="noStrike">
              <a:solidFill>
                <a:srgbClr val="000000"/>
              </a:solidFill>
              <a:latin typeface="Georgia"/>
            </a:endParaRPr>
          </a:p>
        </p:txBody>
      </p:sp>
      <p:pic>
        <p:nvPicPr>
          <p:cNvPr id="2421" name="" descr=""/>
          <p:cNvPicPr/>
          <p:nvPr/>
        </p:nvPicPr>
        <p:blipFill>
          <a:blip r:embed="rId1"/>
          <a:stretch/>
        </p:blipFill>
        <p:spPr>
          <a:xfrm>
            <a:off x="5943600" y="3733920"/>
            <a:ext cx="2895480" cy="289548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6" name="CustomShape 1"/>
          <p:cNvSpPr/>
          <p:nvPr/>
        </p:nvSpPr>
        <p:spPr>
          <a:xfrm>
            <a:off x="456480" y="1188720"/>
            <a:ext cx="9066240" cy="6214680"/>
          </a:xfrm>
          <a:prstGeom prst="rect">
            <a:avLst/>
          </a:prstGeom>
          <a:noFill/>
          <a:ln>
            <a:noFill/>
          </a:ln>
        </p:spPr>
        <p:style>
          <a:lnRef idx="0"/>
          <a:fillRef idx="0"/>
          <a:effectRef idx="0"/>
          <a:fontRef idx="minor"/>
        </p:style>
        <p:txBody>
          <a:bodyPr lIns="0" rIns="0" tIns="7200" bIns="0">
            <a:noAutofit/>
          </a:bodyPr>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p:txBody>
      </p:sp>
      <p:pic>
        <p:nvPicPr>
          <p:cNvPr id="2337" name="" descr=""/>
          <p:cNvPicPr/>
          <p:nvPr/>
        </p:nvPicPr>
        <p:blipFill>
          <a:blip r:embed="rId1"/>
          <a:stretch/>
        </p:blipFill>
        <p:spPr>
          <a:xfrm>
            <a:off x="1544760" y="1161720"/>
            <a:ext cx="6076440" cy="456228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2" name="CustomShape 1"/>
          <p:cNvSpPr/>
          <p:nvPr/>
        </p:nvSpPr>
        <p:spPr>
          <a:xfrm>
            <a:off x="380880" y="301680"/>
            <a:ext cx="8077320" cy="1908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Indefinite </a:t>
            </a:r>
            <a:br/>
            <a:r>
              <a:rPr b="1" lang="en-US" sz="6000" spc="-1" strike="noStrike">
                <a:solidFill>
                  <a:srgbClr val="ffffff"/>
                </a:solidFill>
                <a:latin typeface="Arial Rounded MT Bold"/>
              </a:rPr>
              <a:t>Pronouns</a:t>
            </a:r>
            <a:endParaRPr b="0" lang="en-US" sz="6000" spc="-1" strike="noStrike">
              <a:solidFill>
                <a:srgbClr val="000000"/>
              </a:solidFill>
              <a:latin typeface="Georgia"/>
            </a:endParaRPr>
          </a:p>
        </p:txBody>
      </p:sp>
      <p:graphicFrame>
        <p:nvGraphicFramePr>
          <p:cNvPr id="2423" name="Table 2"/>
          <p:cNvGraphicFramePr/>
          <p:nvPr/>
        </p:nvGraphicFramePr>
        <p:xfrm>
          <a:off x="304920" y="2771640"/>
          <a:ext cx="8458920" cy="4087080"/>
        </p:xfrm>
        <a:graphic>
          <a:graphicData uri="http://schemas.openxmlformats.org/drawingml/2006/table">
            <a:tbl>
              <a:tblPr/>
              <a:tblGrid>
                <a:gridCol w="1957320"/>
                <a:gridCol w="2429640"/>
                <a:gridCol w="1722240"/>
                <a:gridCol w="2350080"/>
              </a:tblGrid>
              <a:tr h="588960">
                <a:tc>
                  <a:txBody>
                    <a:bodyPr lIns="90000" rIns="90000" tIns="46800" bIns="46800">
                      <a:noAutofit/>
                    </a:bodyPr>
                    <a:p>
                      <a:pPr>
                        <a:lnSpc>
                          <a:spcPct val="98000"/>
                        </a:lnSpc>
                        <a:spcBef>
                          <a:spcPts val="748"/>
                        </a:spcBef>
                      </a:pPr>
                      <a:r>
                        <a:rPr b="0" lang="en-US" sz="3000" spc="-1" strike="noStrike">
                          <a:solidFill>
                            <a:srgbClr val="111111"/>
                          </a:solidFill>
                          <a:latin typeface="Tahoma"/>
                        </a:rPr>
                        <a:t>all</a:t>
                      </a:r>
                      <a:endParaRPr b="0" lang="en-US" sz="30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each</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more</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one</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86440">
                <a:tc>
                  <a:txBody>
                    <a:bodyPr lIns="90000" rIns="90000" tIns="46800" bIns="46800">
                      <a:noAutofit/>
                    </a:bodyPr>
                    <a:p>
                      <a:pPr>
                        <a:lnSpc>
                          <a:spcPct val="98000"/>
                        </a:lnSpc>
                        <a:spcBef>
                          <a:spcPts val="748"/>
                        </a:spcBef>
                      </a:pPr>
                      <a:r>
                        <a:rPr b="0" lang="en-US" sz="3000" spc="-1" strike="noStrike">
                          <a:solidFill>
                            <a:srgbClr val="111111"/>
                          </a:solidFill>
                          <a:latin typeface="Tahoma"/>
                        </a:rPr>
                        <a:t>another</a:t>
                      </a:r>
                      <a:endParaRPr b="0" lang="en-US" sz="30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either</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most</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other</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88960">
                <a:tc>
                  <a:txBody>
                    <a:bodyPr lIns="90000" rIns="90000" tIns="46800" bIns="46800">
                      <a:noAutofit/>
                    </a:bodyPr>
                    <a:p>
                      <a:pPr>
                        <a:lnSpc>
                          <a:spcPct val="98000"/>
                        </a:lnSpc>
                        <a:spcBef>
                          <a:spcPts val="748"/>
                        </a:spcBef>
                      </a:pPr>
                      <a:r>
                        <a:rPr b="0" lang="en-US" sz="3000" spc="-1" strike="noStrike">
                          <a:solidFill>
                            <a:srgbClr val="111111"/>
                          </a:solidFill>
                          <a:latin typeface="Tahoma"/>
                        </a:rPr>
                        <a:t>any</a:t>
                      </a:r>
                      <a:endParaRPr b="0" lang="en-US" sz="30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everybody</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neither</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several</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81400">
                <a:tc>
                  <a:txBody>
                    <a:bodyPr lIns="90000" rIns="90000" tIns="46800" bIns="46800">
                      <a:noAutofit/>
                    </a:bodyPr>
                    <a:p>
                      <a:pPr>
                        <a:lnSpc>
                          <a:spcPct val="98000"/>
                        </a:lnSpc>
                        <a:spcBef>
                          <a:spcPts val="748"/>
                        </a:spcBef>
                      </a:pPr>
                      <a:r>
                        <a:rPr b="0" lang="en-US" sz="3000" spc="-1" strike="noStrike">
                          <a:solidFill>
                            <a:srgbClr val="111111"/>
                          </a:solidFill>
                          <a:latin typeface="Tahoma"/>
                        </a:rPr>
                        <a:t>anybody</a:t>
                      </a:r>
                      <a:endParaRPr b="0" lang="en-US" sz="30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everyone</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nobody</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some</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80680">
                <a:tc>
                  <a:txBody>
                    <a:bodyPr lIns="90000" rIns="90000" tIns="46800" bIns="46800">
                      <a:noAutofit/>
                    </a:bodyPr>
                    <a:p>
                      <a:pPr>
                        <a:lnSpc>
                          <a:spcPct val="98000"/>
                        </a:lnSpc>
                        <a:spcBef>
                          <a:spcPts val="748"/>
                        </a:spcBef>
                      </a:pPr>
                      <a:r>
                        <a:rPr b="0" lang="en-US" sz="3000" spc="-1" strike="noStrike">
                          <a:solidFill>
                            <a:srgbClr val="111111"/>
                          </a:solidFill>
                          <a:latin typeface="Tahoma"/>
                        </a:rPr>
                        <a:t>anyone</a:t>
                      </a:r>
                      <a:endParaRPr b="0" lang="en-US" sz="30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everything</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none</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somebody</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79960">
                <a:tc>
                  <a:txBody>
                    <a:bodyPr lIns="90000" rIns="90000" tIns="46800" bIns="46800">
                      <a:noAutofit/>
                    </a:bodyPr>
                    <a:p>
                      <a:pPr>
                        <a:lnSpc>
                          <a:spcPct val="98000"/>
                        </a:lnSpc>
                        <a:spcBef>
                          <a:spcPts val="748"/>
                        </a:spcBef>
                      </a:pPr>
                      <a:r>
                        <a:rPr b="0" lang="en-US" sz="3000" spc="-1" strike="noStrike">
                          <a:solidFill>
                            <a:srgbClr val="111111"/>
                          </a:solidFill>
                          <a:latin typeface="Tahoma"/>
                        </a:rPr>
                        <a:t>anything</a:t>
                      </a:r>
                      <a:endParaRPr b="0" lang="en-US" sz="30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few</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no one</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someone</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581040">
                <a:tc>
                  <a:txBody>
                    <a:bodyPr lIns="90000" rIns="90000" tIns="46800" bIns="46800">
                      <a:noAutofit/>
                    </a:bodyPr>
                    <a:p>
                      <a:pPr>
                        <a:lnSpc>
                          <a:spcPct val="98000"/>
                        </a:lnSpc>
                        <a:spcBef>
                          <a:spcPts val="748"/>
                        </a:spcBef>
                      </a:pPr>
                      <a:r>
                        <a:rPr b="0" lang="en-US" sz="3000" spc="-1" strike="noStrike">
                          <a:solidFill>
                            <a:srgbClr val="111111"/>
                          </a:solidFill>
                          <a:latin typeface="Tahoma"/>
                        </a:rPr>
                        <a:t>both</a:t>
                      </a:r>
                      <a:endParaRPr b="0" lang="en-US" sz="3000" spc="-1" strike="noStrike">
                        <a:solidFill>
                          <a:srgbClr val="000000"/>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many</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nothing</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oAutofit/>
                    </a:bodyPr>
                    <a:p>
                      <a:pPr>
                        <a:lnSpc>
                          <a:spcPct val="98000"/>
                        </a:lnSpc>
                        <a:spcBef>
                          <a:spcPts val="748"/>
                        </a:spcBef>
                      </a:pPr>
                      <a:r>
                        <a:rPr b="0" lang="en-US" sz="3000" spc="-1" strike="noStrike">
                          <a:solidFill>
                            <a:srgbClr val="111111"/>
                          </a:solidFill>
                          <a:latin typeface="Tahoma"/>
                        </a:rPr>
                        <a:t>something</a:t>
                      </a:r>
                      <a:endParaRPr b="0" lang="en-US" sz="3000" spc="-1" strike="noStrike">
                        <a:solidFill>
                          <a:srgbClr val="111111"/>
                        </a:solidFill>
                        <a:latin typeface="Georg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pic>
        <p:nvPicPr>
          <p:cNvPr id="2424" name="" descr=""/>
          <p:cNvPicPr/>
          <p:nvPr/>
        </p:nvPicPr>
        <p:blipFill>
          <a:blip r:embed="rId1"/>
          <a:stretch/>
        </p:blipFill>
        <p:spPr>
          <a:xfrm>
            <a:off x="6019920" y="304920"/>
            <a:ext cx="2209680" cy="2193840"/>
          </a:xfrm>
          <a:prstGeom prst="rect">
            <a:avLst/>
          </a:prstGeom>
          <a:ln>
            <a:noFill/>
          </a:ln>
        </p:spPr>
      </p:pic>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5" name="CustomShape 1"/>
          <p:cNvSpPr/>
          <p:nvPr/>
        </p:nvSpPr>
        <p:spPr>
          <a:xfrm>
            <a:off x="762120" y="1143000"/>
            <a:ext cx="7772400" cy="4114800"/>
          </a:xfrm>
          <a:custGeom>
            <a:avLst/>
            <a:gdLst/>
            <a:ahLst/>
            <a:rect l="l" t="t" r="r" b="b"/>
            <a:pathLst>
              <a:path w="21600" h="21600">
                <a:moveTo>
                  <a:pt x="0" y="0"/>
                </a:moveTo>
                <a:lnTo>
                  <a:pt x="21600" y="0"/>
                </a:lnTo>
                <a:lnTo>
                  <a:pt x="21600" y="21600"/>
                </a:lnTo>
                <a:lnTo>
                  <a:pt x="0" y="21600"/>
                </a:lnTo>
                <a:lnTo>
                  <a:pt x="0" y="0"/>
                </a:lnTo>
                <a:close/>
              </a:path>
            </a:pathLst>
          </a:custGeom>
          <a:noFill/>
          <a:ln w="127080">
            <a:solidFill>
              <a:srgbClr val="ffffff"/>
            </a:solidFill>
            <a:miter/>
          </a:ln>
        </p:spPr>
        <p:style>
          <a:lnRef idx="0"/>
          <a:fillRef idx="0"/>
          <a:effectRef idx="0"/>
          <a:fontRef idx="minor"/>
        </p:style>
        <p:txBody>
          <a:bodyPr anchor="ctr">
            <a:noAutofit/>
          </a:bodyPr>
          <a:p>
            <a:pPr algn="ctr">
              <a:lnSpc>
                <a:spcPct val="100000"/>
              </a:lnSpc>
            </a:pPr>
            <a:r>
              <a:rPr b="0" lang="en-US" sz="8000" spc="-1" strike="noStrike">
                <a:solidFill>
                  <a:srgbClr val="111111"/>
                </a:solidFill>
                <a:latin typeface="Arial Rounded MT Bold"/>
              </a:rPr>
              <a:t>Relative and Interrogative Pronouns</a:t>
            </a:r>
            <a:endParaRPr b="0" lang="en-US" sz="8000" spc="-1" strike="noStrike">
              <a:solidFill>
                <a:srgbClr val="000000"/>
              </a:solidFill>
              <a:latin typeface="Georgia"/>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6" name="CustomShape 1"/>
          <p:cNvSpPr/>
          <p:nvPr/>
        </p:nvSpPr>
        <p:spPr>
          <a:xfrm>
            <a:off x="533520" y="152280"/>
            <a:ext cx="7924680" cy="1611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nSpc>
                <a:spcPct val="100000"/>
              </a:lnSpc>
            </a:pPr>
            <a:r>
              <a:rPr b="1" lang="en-US" sz="6000" spc="-1" strike="noStrike">
                <a:solidFill>
                  <a:srgbClr val="ffffff"/>
                </a:solidFill>
                <a:latin typeface="Arial Rounded MT Bold"/>
              </a:rPr>
              <a:t>Relative Pronouns</a:t>
            </a:r>
            <a:endParaRPr b="0" lang="en-US" sz="6000" spc="-1" strike="noStrike">
              <a:solidFill>
                <a:srgbClr val="000000"/>
              </a:solidFill>
              <a:latin typeface="Georgia"/>
            </a:endParaRPr>
          </a:p>
        </p:txBody>
      </p:sp>
      <p:sp>
        <p:nvSpPr>
          <p:cNvPr id="2427" name="CustomShape 2"/>
          <p:cNvSpPr/>
          <p:nvPr/>
        </p:nvSpPr>
        <p:spPr>
          <a:xfrm>
            <a:off x="533520" y="1981080"/>
            <a:ext cx="822960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00000"/>
              </a:lnSpc>
              <a:spcBef>
                <a:spcPts val="1100"/>
              </a:spcBef>
              <a:buClr>
                <a:srgbClr val="ff3399"/>
              </a:buClr>
              <a:buFont typeface="Tahoma"/>
              <a:buChar char="•"/>
            </a:pPr>
            <a:r>
              <a:rPr b="0" lang="en-US" sz="4400" spc="-1" strike="noStrike">
                <a:solidFill>
                  <a:srgbClr val="ff3399"/>
                </a:solidFill>
                <a:latin typeface="Tahoma"/>
              </a:rPr>
              <a:t>Relative pronouns</a:t>
            </a:r>
            <a:r>
              <a:rPr b="0" lang="en-US" sz="4400" spc="-1" strike="noStrike">
                <a:solidFill>
                  <a:srgbClr val="000000"/>
                </a:solidFill>
                <a:latin typeface="Tahoma"/>
              </a:rPr>
              <a:t> introduce subordinate clauses.</a:t>
            </a:r>
            <a:endParaRPr b="0" lang="en-US" sz="4400" spc="-1" strike="noStrike">
              <a:solidFill>
                <a:srgbClr val="000000"/>
              </a:solidFill>
              <a:latin typeface="Georgia"/>
            </a:endParaRPr>
          </a:p>
          <a:p>
            <a:pPr marL="342720" indent="-341280">
              <a:lnSpc>
                <a:spcPct val="100000"/>
              </a:lnSpc>
              <a:spcBef>
                <a:spcPts val="1100"/>
              </a:spcBef>
            </a:pPr>
            <a:endParaRPr b="0" lang="en-US" sz="4400" spc="-1" strike="noStrike">
              <a:solidFill>
                <a:srgbClr val="000000"/>
              </a:solidFill>
              <a:latin typeface="Georgia"/>
            </a:endParaRPr>
          </a:p>
          <a:p>
            <a:pPr marL="342720" indent="-341280">
              <a:lnSpc>
                <a:spcPct val="100000"/>
              </a:lnSpc>
              <a:spcBef>
                <a:spcPts val="1100"/>
              </a:spcBef>
            </a:pPr>
            <a:endParaRPr b="0" lang="en-US" sz="4400" spc="-1" strike="noStrike">
              <a:solidFill>
                <a:srgbClr val="000000"/>
              </a:solidFill>
              <a:latin typeface="Georgia"/>
            </a:endParaRPr>
          </a:p>
          <a:p>
            <a:pPr marL="342720" indent="-341280">
              <a:lnSpc>
                <a:spcPct val="100000"/>
              </a:lnSpc>
              <a:spcBef>
                <a:spcPts val="1100"/>
              </a:spcBef>
            </a:pPr>
            <a:endParaRPr b="0" lang="en-US" sz="4400" spc="-1" strike="noStrike">
              <a:solidFill>
                <a:srgbClr val="000000"/>
              </a:solidFill>
              <a:latin typeface="Georgia"/>
            </a:endParaRPr>
          </a:p>
        </p:txBody>
      </p:sp>
      <p:pic>
        <p:nvPicPr>
          <p:cNvPr id="2428" name="" descr=""/>
          <p:cNvPicPr/>
          <p:nvPr/>
        </p:nvPicPr>
        <p:blipFill>
          <a:blip r:embed="rId1"/>
          <a:stretch/>
        </p:blipFill>
        <p:spPr>
          <a:xfrm>
            <a:off x="3124080" y="3581280"/>
            <a:ext cx="2895840" cy="289584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9" name="CustomShape 1"/>
          <p:cNvSpPr/>
          <p:nvPr/>
        </p:nvSpPr>
        <p:spPr>
          <a:xfrm>
            <a:off x="457200" y="731520"/>
            <a:ext cx="4876920" cy="6050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1280" indent="-341280">
              <a:lnSpc>
                <a:spcPct val="100000"/>
              </a:lnSpc>
              <a:spcBef>
                <a:spcPts val="1100"/>
              </a:spcBef>
              <a:buClr>
                <a:srgbClr val="ff3399"/>
              </a:buClr>
              <a:buFont typeface="Tahoma"/>
              <a:buChar char="•"/>
            </a:pPr>
            <a:r>
              <a:rPr b="0" lang="en-US" sz="4400" spc="-1" strike="noStrike">
                <a:solidFill>
                  <a:srgbClr val="ff3399"/>
                </a:solidFill>
                <a:latin typeface="Tahoma"/>
              </a:rPr>
              <a:t>Interrogative pronouns</a:t>
            </a:r>
            <a:r>
              <a:rPr b="0" lang="en-US" sz="4400" spc="-1" strike="noStrike">
                <a:solidFill>
                  <a:srgbClr val="000000"/>
                </a:solidFill>
                <a:latin typeface="Tahoma"/>
              </a:rPr>
              <a:t> introduce a question (?).</a:t>
            </a:r>
            <a:endParaRPr b="0" lang="en-US" sz="4400" spc="-1" strike="noStrike">
              <a:solidFill>
                <a:srgbClr val="000000"/>
              </a:solidFill>
              <a:latin typeface="Georgia"/>
            </a:endParaRPr>
          </a:p>
          <a:p>
            <a:pPr marL="341280" indent="-341280">
              <a:lnSpc>
                <a:spcPct val="100000"/>
              </a:lnSpc>
              <a:spcBef>
                <a:spcPts val="1100"/>
              </a:spcBef>
              <a:buClr>
                <a:srgbClr val="ff3399"/>
              </a:buClr>
              <a:buFont typeface="Tahoma"/>
              <a:buChar char="•"/>
            </a:pPr>
            <a:r>
              <a:rPr b="0" lang="en-US" sz="4400" spc="-1" strike="noStrike">
                <a:solidFill>
                  <a:srgbClr val="000000"/>
                </a:solidFill>
                <a:latin typeface="Tahoma"/>
              </a:rPr>
              <a:t>The word “interrogative” </a:t>
            </a:r>
            <a:endParaRPr b="0" lang="en-US" sz="4400" spc="-1" strike="noStrike">
              <a:solidFill>
                <a:srgbClr val="000000"/>
              </a:solidFill>
              <a:latin typeface="Georgia"/>
            </a:endParaRPr>
          </a:p>
          <a:p>
            <a:pPr marL="342720" indent="-341280">
              <a:lnSpc>
                <a:spcPct val="100000"/>
              </a:lnSpc>
              <a:spcBef>
                <a:spcPts val="1100"/>
              </a:spcBef>
            </a:pPr>
            <a:r>
              <a:rPr b="0" lang="en-US" sz="4400" spc="-1" strike="noStrike">
                <a:solidFill>
                  <a:srgbClr val="000000"/>
                </a:solidFill>
                <a:latin typeface="Tahoma"/>
              </a:rPr>
              <a:t>  </a:t>
            </a:r>
            <a:r>
              <a:rPr b="0" lang="en-US" sz="4400" spc="-1" strike="noStrike">
                <a:solidFill>
                  <a:srgbClr val="000000"/>
                </a:solidFill>
                <a:latin typeface="Tahoma"/>
              </a:rPr>
              <a:t>means </a:t>
            </a:r>
            <a:r>
              <a:rPr b="0" lang="en-US" sz="4400" spc="-1" strike="noStrike">
                <a:solidFill>
                  <a:srgbClr val="00ff00"/>
                </a:solidFill>
                <a:latin typeface="Tahoma"/>
              </a:rPr>
              <a:t>“to ask”</a:t>
            </a:r>
            <a:endParaRPr b="0" lang="en-US" sz="4400" spc="-1" strike="noStrike">
              <a:solidFill>
                <a:srgbClr val="000000"/>
              </a:solidFill>
              <a:latin typeface="Georgia"/>
            </a:endParaRPr>
          </a:p>
        </p:txBody>
      </p:sp>
      <p:pic>
        <p:nvPicPr>
          <p:cNvPr id="2430" name="" descr=""/>
          <p:cNvPicPr/>
          <p:nvPr/>
        </p:nvPicPr>
        <p:blipFill>
          <a:blip r:embed="rId1"/>
          <a:stretch/>
        </p:blipFill>
        <p:spPr>
          <a:xfrm>
            <a:off x="5181480" y="2438280"/>
            <a:ext cx="3391200" cy="3391200"/>
          </a:xfrm>
          <a:prstGeom prst="rect">
            <a:avLst/>
          </a:prstGeom>
          <a:ln>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431" name="Table 1"/>
          <p:cNvGraphicFramePr/>
          <p:nvPr/>
        </p:nvGraphicFramePr>
        <p:xfrm>
          <a:off x="1371600" y="152280"/>
          <a:ext cx="6172920" cy="6589080"/>
        </p:xfrm>
        <a:graphic>
          <a:graphicData uri="http://schemas.openxmlformats.org/drawingml/2006/table">
            <a:tbl>
              <a:tblPr/>
              <a:tblGrid>
                <a:gridCol w="3216960"/>
                <a:gridCol w="2956320"/>
              </a:tblGrid>
              <a:tr h="3295080">
                <a:tc>
                  <a:txBody>
                    <a:bodyPr lIns="90000" rIns="90000" tIns="56880" bIns="46800">
                      <a:noAutofit/>
                    </a:bodyPr>
                    <a:p>
                      <a:pPr>
                        <a:lnSpc>
                          <a:spcPct val="98000"/>
                        </a:lnSpc>
                        <a:spcBef>
                          <a:spcPts val="998"/>
                        </a:spcBef>
                      </a:pPr>
                      <a:r>
                        <a:rPr b="0" lang="en-US" sz="4000" spc="-1" strike="noStrike">
                          <a:solidFill>
                            <a:srgbClr val="ffffff"/>
                          </a:solidFill>
                          <a:latin typeface="Tahoma"/>
                        </a:rPr>
                        <a:t>Relative</a:t>
                      </a:r>
                      <a:endParaRPr b="0" lang="en-US" sz="4000" spc="-1" strike="noStrike">
                        <a:solidFill>
                          <a:srgbClr val="000000"/>
                        </a:solidFill>
                        <a:latin typeface="Georgia"/>
                      </a:endParaRPr>
                    </a:p>
                  </a:txBody>
                  <a:tcPr marL="90000" marR="90000">
                    <a:lnL w="6480">
                      <a:solidFill>
                        <a:srgbClr val="ffcc00"/>
                      </a:solidFill>
                    </a:lnL>
                    <a:lnR w="2880">
                      <a:solidFill>
                        <a:srgbClr val="ffcc00"/>
                      </a:solidFill>
                    </a:lnR>
                    <a:lnT w="6480">
                      <a:solidFill>
                        <a:srgbClr val="ffcc00"/>
                      </a:solidFill>
                    </a:lnT>
                    <a:lnB w="2880">
                      <a:solidFill>
                        <a:srgbClr val="ffcc00"/>
                      </a:solidFill>
                    </a:lnB>
                    <a:noFill/>
                  </a:tcPr>
                </a:tc>
                <a:tc>
                  <a:txBody>
                    <a:bodyPr lIns="90000" rIns="90000" tIns="55800" bIns="46800">
                      <a:noAutofit/>
                    </a:bodyPr>
                    <a:p>
                      <a:pPr>
                        <a:lnSpc>
                          <a:spcPct val="98000"/>
                        </a:lnSpc>
                        <a:spcBef>
                          <a:spcPts val="899"/>
                        </a:spcBef>
                      </a:pPr>
                      <a:r>
                        <a:rPr b="0" lang="en-US" sz="3600" spc="-1" strike="noStrike">
                          <a:solidFill>
                            <a:srgbClr val="ff3399"/>
                          </a:solidFill>
                          <a:latin typeface="Tahoma"/>
                        </a:rPr>
                        <a:t>that</a:t>
                      </a:r>
                      <a:endParaRPr b="0" lang="en-US" sz="3600" spc="-1" strike="noStrike">
                        <a:solidFill>
                          <a:srgbClr val="000000"/>
                        </a:solidFill>
                        <a:latin typeface="Georgia"/>
                      </a:endParaRPr>
                    </a:p>
                    <a:p>
                      <a:pPr>
                        <a:lnSpc>
                          <a:spcPct val="98000"/>
                        </a:lnSpc>
                        <a:spcBef>
                          <a:spcPts val="899"/>
                        </a:spcBef>
                      </a:pPr>
                      <a:r>
                        <a:rPr b="0" lang="en-US" sz="3600" spc="-1" strike="noStrike">
                          <a:solidFill>
                            <a:srgbClr val="111111"/>
                          </a:solidFill>
                          <a:latin typeface="Tahoma"/>
                        </a:rPr>
                        <a:t>which</a:t>
                      </a:r>
                      <a:endParaRPr b="0" lang="en-US" sz="3600" spc="-1" strike="noStrike">
                        <a:solidFill>
                          <a:srgbClr val="000000"/>
                        </a:solidFill>
                        <a:latin typeface="Georgia"/>
                      </a:endParaRPr>
                    </a:p>
                    <a:p>
                      <a:pPr>
                        <a:lnSpc>
                          <a:spcPct val="98000"/>
                        </a:lnSpc>
                        <a:spcBef>
                          <a:spcPts val="899"/>
                        </a:spcBef>
                      </a:pPr>
                      <a:r>
                        <a:rPr b="0" lang="en-US" sz="3600" spc="-1" strike="noStrike">
                          <a:solidFill>
                            <a:srgbClr val="111111"/>
                          </a:solidFill>
                          <a:latin typeface="Tahoma"/>
                        </a:rPr>
                        <a:t>who</a:t>
                      </a:r>
                      <a:endParaRPr b="0" lang="en-US" sz="3600" spc="-1" strike="noStrike">
                        <a:solidFill>
                          <a:srgbClr val="000000"/>
                        </a:solidFill>
                        <a:latin typeface="Georgia"/>
                      </a:endParaRPr>
                    </a:p>
                    <a:p>
                      <a:pPr>
                        <a:lnSpc>
                          <a:spcPct val="98000"/>
                        </a:lnSpc>
                        <a:spcBef>
                          <a:spcPts val="899"/>
                        </a:spcBef>
                      </a:pPr>
                      <a:r>
                        <a:rPr b="0" lang="en-US" sz="3600" spc="-1" strike="noStrike">
                          <a:solidFill>
                            <a:srgbClr val="111111"/>
                          </a:solidFill>
                          <a:latin typeface="Tahoma"/>
                        </a:rPr>
                        <a:t>whom</a:t>
                      </a:r>
                      <a:endParaRPr b="0" lang="en-US" sz="3600" spc="-1" strike="noStrike">
                        <a:solidFill>
                          <a:srgbClr val="000000"/>
                        </a:solidFill>
                        <a:latin typeface="Georgia"/>
                      </a:endParaRPr>
                    </a:p>
                    <a:p>
                      <a:pPr>
                        <a:lnSpc>
                          <a:spcPct val="98000"/>
                        </a:lnSpc>
                        <a:spcBef>
                          <a:spcPts val="899"/>
                        </a:spcBef>
                      </a:pPr>
                      <a:r>
                        <a:rPr b="0" lang="en-US" sz="3600" spc="-1" strike="noStrike">
                          <a:solidFill>
                            <a:srgbClr val="111111"/>
                          </a:solidFill>
                          <a:latin typeface="Tahoma"/>
                        </a:rPr>
                        <a:t>whose</a:t>
                      </a:r>
                      <a:endParaRPr b="0" lang="en-US" sz="3600" spc="-1" strike="noStrike">
                        <a:solidFill>
                          <a:srgbClr val="000000"/>
                        </a:solidFill>
                        <a:latin typeface="Georgia"/>
                      </a:endParaRPr>
                    </a:p>
                  </a:txBody>
                  <a:tcPr marL="90000" marR="90000">
                    <a:lnL w="2880">
                      <a:solidFill>
                        <a:srgbClr val="ffcc00"/>
                      </a:solidFill>
                    </a:lnL>
                    <a:lnR w="6480">
                      <a:solidFill>
                        <a:srgbClr val="ffcc00"/>
                      </a:solidFill>
                    </a:lnR>
                    <a:lnT w="6480">
                      <a:solidFill>
                        <a:srgbClr val="ffcc00"/>
                      </a:solidFill>
                    </a:lnT>
                    <a:lnB w="2880">
                      <a:solidFill>
                        <a:srgbClr val="ffcc00"/>
                      </a:solidFill>
                    </a:lnB>
                    <a:noFill/>
                  </a:tcPr>
                </a:tc>
              </a:tr>
              <a:tr h="3294360">
                <a:tc>
                  <a:txBody>
                    <a:bodyPr lIns="90000" rIns="90000" tIns="56880" bIns="46800">
                      <a:noAutofit/>
                    </a:bodyPr>
                    <a:p>
                      <a:pPr>
                        <a:lnSpc>
                          <a:spcPct val="98000"/>
                        </a:lnSpc>
                        <a:spcBef>
                          <a:spcPts val="998"/>
                        </a:spcBef>
                      </a:pPr>
                      <a:r>
                        <a:rPr b="0" lang="en-US" sz="4000" spc="-1" strike="noStrike">
                          <a:solidFill>
                            <a:srgbClr val="ffffff"/>
                          </a:solidFill>
                          <a:latin typeface="Tahoma"/>
                        </a:rPr>
                        <a:t>Interrogative</a:t>
                      </a:r>
                      <a:endParaRPr b="0" lang="en-US" sz="4000" spc="-1" strike="noStrike">
                        <a:solidFill>
                          <a:srgbClr val="000000"/>
                        </a:solidFill>
                        <a:latin typeface="Georgia"/>
                      </a:endParaRPr>
                    </a:p>
                  </a:txBody>
                  <a:tcPr marL="90000" marR="90000">
                    <a:lnL w="6480">
                      <a:solidFill>
                        <a:srgbClr val="ffcc00"/>
                      </a:solidFill>
                    </a:lnL>
                    <a:lnR w="2880">
                      <a:solidFill>
                        <a:srgbClr val="ffcc00"/>
                      </a:solidFill>
                    </a:lnR>
                    <a:lnT w="2880">
                      <a:solidFill>
                        <a:srgbClr val="ffcc00"/>
                      </a:solidFill>
                    </a:lnT>
                    <a:lnB w="6480">
                      <a:solidFill>
                        <a:srgbClr val="ffcc00"/>
                      </a:solidFill>
                    </a:lnB>
                    <a:noFill/>
                  </a:tcPr>
                </a:tc>
                <a:tc>
                  <a:txBody>
                    <a:bodyPr lIns="90000" rIns="90000" tIns="55800" bIns="46800">
                      <a:noAutofit/>
                    </a:bodyPr>
                    <a:p>
                      <a:pPr>
                        <a:lnSpc>
                          <a:spcPct val="98000"/>
                        </a:lnSpc>
                        <a:spcBef>
                          <a:spcPts val="899"/>
                        </a:spcBef>
                      </a:pPr>
                      <a:r>
                        <a:rPr b="0" lang="en-US" sz="3600" spc="-1" strike="noStrike">
                          <a:solidFill>
                            <a:srgbClr val="ff3399"/>
                          </a:solidFill>
                          <a:latin typeface="Tahoma"/>
                        </a:rPr>
                        <a:t>what</a:t>
                      </a:r>
                      <a:endParaRPr b="0" lang="en-US" sz="3600" spc="-1" strike="noStrike">
                        <a:solidFill>
                          <a:srgbClr val="000000"/>
                        </a:solidFill>
                        <a:latin typeface="Georgia"/>
                      </a:endParaRPr>
                    </a:p>
                    <a:p>
                      <a:pPr>
                        <a:lnSpc>
                          <a:spcPct val="98000"/>
                        </a:lnSpc>
                        <a:spcBef>
                          <a:spcPts val="899"/>
                        </a:spcBef>
                      </a:pPr>
                      <a:r>
                        <a:rPr b="0" lang="en-US" sz="3600" spc="-1" strike="noStrike">
                          <a:solidFill>
                            <a:srgbClr val="111111"/>
                          </a:solidFill>
                          <a:latin typeface="Tahoma"/>
                        </a:rPr>
                        <a:t>which </a:t>
                      </a:r>
                      <a:endParaRPr b="0" lang="en-US" sz="3600" spc="-1" strike="noStrike">
                        <a:solidFill>
                          <a:srgbClr val="000000"/>
                        </a:solidFill>
                        <a:latin typeface="Georgia"/>
                      </a:endParaRPr>
                    </a:p>
                    <a:p>
                      <a:pPr>
                        <a:lnSpc>
                          <a:spcPct val="98000"/>
                        </a:lnSpc>
                        <a:spcBef>
                          <a:spcPts val="899"/>
                        </a:spcBef>
                      </a:pPr>
                      <a:r>
                        <a:rPr b="0" lang="en-US" sz="3600" spc="-1" strike="noStrike">
                          <a:solidFill>
                            <a:srgbClr val="111111"/>
                          </a:solidFill>
                          <a:latin typeface="Tahoma"/>
                        </a:rPr>
                        <a:t>who</a:t>
                      </a:r>
                      <a:endParaRPr b="0" lang="en-US" sz="3600" spc="-1" strike="noStrike">
                        <a:solidFill>
                          <a:srgbClr val="000000"/>
                        </a:solidFill>
                        <a:latin typeface="Georgia"/>
                      </a:endParaRPr>
                    </a:p>
                    <a:p>
                      <a:pPr>
                        <a:lnSpc>
                          <a:spcPct val="98000"/>
                        </a:lnSpc>
                        <a:spcBef>
                          <a:spcPts val="899"/>
                        </a:spcBef>
                      </a:pPr>
                      <a:r>
                        <a:rPr b="0" lang="en-US" sz="3600" spc="-1" strike="noStrike">
                          <a:solidFill>
                            <a:srgbClr val="111111"/>
                          </a:solidFill>
                          <a:latin typeface="Tahoma"/>
                        </a:rPr>
                        <a:t>whom</a:t>
                      </a:r>
                      <a:endParaRPr b="0" lang="en-US" sz="3600" spc="-1" strike="noStrike">
                        <a:solidFill>
                          <a:srgbClr val="000000"/>
                        </a:solidFill>
                        <a:latin typeface="Georgia"/>
                      </a:endParaRPr>
                    </a:p>
                    <a:p>
                      <a:pPr>
                        <a:lnSpc>
                          <a:spcPct val="98000"/>
                        </a:lnSpc>
                        <a:spcBef>
                          <a:spcPts val="899"/>
                        </a:spcBef>
                      </a:pPr>
                      <a:r>
                        <a:rPr b="0" lang="en-US" sz="3600" spc="-1" strike="noStrike">
                          <a:solidFill>
                            <a:srgbClr val="111111"/>
                          </a:solidFill>
                          <a:latin typeface="Tahoma"/>
                        </a:rPr>
                        <a:t>whose</a:t>
                      </a:r>
                      <a:endParaRPr b="0" lang="en-US" sz="3600" spc="-1" strike="noStrike">
                        <a:solidFill>
                          <a:srgbClr val="000000"/>
                        </a:solidFill>
                        <a:latin typeface="Georgia"/>
                      </a:endParaRPr>
                    </a:p>
                  </a:txBody>
                  <a:tcPr marL="90000" marR="90000">
                    <a:lnL w="2880">
                      <a:solidFill>
                        <a:srgbClr val="ffcc00"/>
                      </a:solidFill>
                    </a:lnL>
                    <a:lnR w="6480">
                      <a:solidFill>
                        <a:srgbClr val="ffcc00"/>
                      </a:solidFill>
                    </a:lnR>
                    <a:lnT w="2880">
                      <a:solidFill>
                        <a:srgbClr val="ffcc00"/>
                      </a:solidFill>
                    </a:lnT>
                    <a:lnB w="6480">
                      <a:solidFill>
                        <a:srgbClr val="ffcc00"/>
                      </a:solidFill>
                    </a:lnB>
                    <a:noFill/>
                  </a:tcPr>
                </a:tc>
              </a:tr>
            </a:tbl>
          </a:graphicData>
        </a:graphic>
      </p:graphicFrame>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2" name="CustomShape 1"/>
          <p:cNvSpPr/>
          <p:nvPr/>
        </p:nvSpPr>
        <p:spPr>
          <a:xfrm>
            <a:off x="304920" y="152280"/>
            <a:ext cx="8686800" cy="2133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chor="ctr">
            <a:noAutofit/>
          </a:bodyPr>
          <a:p>
            <a:pPr algn="ctr">
              <a:lnSpc>
                <a:spcPct val="100000"/>
              </a:lnSpc>
            </a:pPr>
            <a:r>
              <a:rPr b="1" lang="en-US" sz="5800" spc="-1" strike="noStrike">
                <a:solidFill>
                  <a:srgbClr val="ffffff"/>
                </a:solidFill>
                <a:latin typeface="Arial Rounded MT Bold"/>
              </a:rPr>
              <a:t>Relative and Interrogative Pronouns</a:t>
            </a:r>
            <a:endParaRPr b="0" lang="en-US" sz="5800" spc="-1" strike="noStrike">
              <a:solidFill>
                <a:srgbClr val="000000"/>
              </a:solidFill>
              <a:latin typeface="Georgia"/>
            </a:endParaRPr>
          </a:p>
        </p:txBody>
      </p:sp>
      <p:sp>
        <p:nvSpPr>
          <p:cNvPr id="2433" name="CustomShape 2"/>
          <p:cNvSpPr/>
          <p:nvPr/>
        </p:nvSpPr>
        <p:spPr>
          <a:xfrm>
            <a:off x="228600" y="2514600"/>
            <a:ext cx="8763120" cy="411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a:noAutofit/>
          </a:bodyPr>
          <a:p>
            <a:pPr marL="342720" indent="-341280" algn="ctr">
              <a:lnSpc>
                <a:spcPct val="100000"/>
              </a:lnSpc>
              <a:spcBef>
                <a:spcPts val="1123"/>
              </a:spcBef>
            </a:pPr>
            <a:r>
              <a:rPr b="0" lang="en-US" sz="4500" spc="-1" strike="noStrike">
                <a:solidFill>
                  <a:srgbClr val="000000"/>
                </a:solidFill>
                <a:latin typeface="Tahoma"/>
              </a:rPr>
              <a:t>The list of relative and interrogative pronouns is the </a:t>
            </a:r>
            <a:r>
              <a:rPr b="0" lang="en-US" sz="4500" spc="-1" strike="noStrike">
                <a:solidFill>
                  <a:srgbClr val="fe1f08"/>
                </a:solidFill>
                <a:latin typeface="Tahoma"/>
              </a:rPr>
              <a:t>SAME</a:t>
            </a:r>
            <a:r>
              <a:rPr b="0" lang="en-US" sz="4500" spc="-1" strike="noStrike">
                <a:solidFill>
                  <a:srgbClr val="000000"/>
                </a:solidFill>
                <a:latin typeface="Tahoma"/>
              </a:rPr>
              <a:t> except for </a:t>
            </a:r>
            <a:r>
              <a:rPr b="0" i="1" lang="en-US" sz="4500" spc="-1" strike="noStrike">
                <a:solidFill>
                  <a:srgbClr val="ff3399"/>
                </a:solidFill>
                <a:latin typeface="Tahoma"/>
              </a:rPr>
              <a:t>what</a:t>
            </a:r>
            <a:r>
              <a:rPr b="0" lang="en-US" sz="4500" spc="-1" strike="noStrike">
                <a:solidFill>
                  <a:srgbClr val="000000"/>
                </a:solidFill>
                <a:latin typeface="Tahoma"/>
              </a:rPr>
              <a:t> and </a:t>
            </a:r>
            <a:r>
              <a:rPr b="0" i="1" lang="en-US" sz="4500" spc="-1" strike="noStrike">
                <a:solidFill>
                  <a:srgbClr val="ff3399"/>
                </a:solidFill>
                <a:latin typeface="Tahoma"/>
              </a:rPr>
              <a:t>that</a:t>
            </a:r>
            <a:r>
              <a:rPr b="0" lang="en-US" sz="4500" spc="-1" strike="noStrike">
                <a:solidFill>
                  <a:srgbClr val="000000"/>
                </a:solidFill>
                <a:latin typeface="Tahoma"/>
              </a:rPr>
              <a:t>.  </a:t>
            </a:r>
            <a:endParaRPr b="0" lang="en-US" sz="4500" spc="-1" strike="noStrike">
              <a:solidFill>
                <a:srgbClr val="000000"/>
              </a:solidFill>
              <a:latin typeface="Georgia"/>
            </a:endParaRPr>
          </a:p>
        </p:txBody>
      </p:sp>
      <p:pic>
        <p:nvPicPr>
          <p:cNvPr id="2434" name="" descr=""/>
          <p:cNvPicPr/>
          <p:nvPr/>
        </p:nvPicPr>
        <p:blipFill>
          <a:blip r:embed="rId1"/>
          <a:stretch/>
        </p:blipFill>
        <p:spPr>
          <a:xfrm>
            <a:off x="3200400" y="4591080"/>
            <a:ext cx="2895480" cy="2343240"/>
          </a:xfrm>
          <a:prstGeom prst="rect">
            <a:avLst/>
          </a:prstGeom>
          <a:ln>
            <a:noFill/>
          </a:ln>
        </p:spPr>
      </p:pic>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5" name="TextShape 1"/>
          <p:cNvSpPr txBox="1"/>
          <p:nvPr/>
        </p:nvSpPr>
        <p:spPr>
          <a:xfrm>
            <a:off x="685800" y="301320"/>
            <a:ext cx="7772400" cy="1461960"/>
          </a:xfrm>
          <a:prstGeom prst="rect">
            <a:avLst/>
          </a:prstGeom>
          <a:noFill/>
          <a:ln>
            <a:noFill/>
          </a:ln>
        </p:spPr>
        <p:txBody>
          <a:bodyPr lIns="90000" rIns="90000" tIns="46800" bIns="46800" anchor="ctr">
            <a:noAutofit/>
          </a:bodyPr>
          <a:p>
            <a:pPr/>
            <a:r>
              <a:rPr b="0" lang="en-US" sz="4400" spc="-1" strike="noStrike">
                <a:latin typeface="Arial"/>
              </a:rPr>
              <a:t>Relative Pronouns</a:t>
            </a:r>
            <a:r>
              <a:rPr b="0" lang="en-US" sz="4400" spc="-1" strike="noStrike">
                <a:latin typeface="Arial"/>
              </a:rPr>
              <a:t>	</a:t>
            </a:r>
            <a:endParaRPr b="0" lang="en-US" sz="4400" spc="-1" strike="noStrike">
              <a:latin typeface="Arial"/>
            </a:endParaRPr>
          </a:p>
        </p:txBody>
      </p:sp>
      <p:sp>
        <p:nvSpPr>
          <p:cNvPr id="2436" name="TextShape 2"/>
          <p:cNvSpPr txBox="1"/>
          <p:nvPr/>
        </p:nvSpPr>
        <p:spPr>
          <a:xfrm>
            <a:off x="685800" y="1981080"/>
            <a:ext cx="7772400" cy="4114800"/>
          </a:xfrm>
          <a:prstGeom prst="rect">
            <a:avLst/>
          </a:prstGeom>
          <a:noFill/>
          <a:ln>
            <a:noFill/>
          </a:ln>
        </p:spPr>
        <p:txBody>
          <a:bodyPr lIns="90000" rIns="90000" tIns="46800" bIns="46800">
            <a:normAutofit/>
          </a:bodyPr>
          <a:p>
            <a:pPr marL="341280" indent="-341280">
              <a:lnSpc>
                <a:spcPct val="90000"/>
              </a:lnSpc>
              <a:spcBef>
                <a:spcPts val="697"/>
              </a:spcBef>
              <a:buClr>
                <a:srgbClr val="ff3399"/>
              </a:buClr>
              <a:buFont typeface="Arial Black"/>
              <a:buChar char="•"/>
            </a:pPr>
            <a:r>
              <a:rPr b="0" lang="en-US" sz="2800" spc="-1" strike="noStrike">
                <a:latin typeface="Arial"/>
              </a:rPr>
              <a:t>The ball (</a:t>
            </a:r>
            <a:r>
              <a:rPr b="0" lang="en-US" sz="2800" spc="-1" strike="noStrike">
                <a:solidFill>
                  <a:srgbClr val="fe1f08"/>
                </a:solidFill>
                <a:latin typeface="Arial"/>
              </a:rPr>
              <a:t>that</a:t>
            </a:r>
            <a:r>
              <a:rPr b="0" lang="en-US" sz="2800" spc="-1" strike="noStrike">
                <a:latin typeface="Arial"/>
              </a:rPr>
              <a:t> was lost) was found.</a:t>
            </a:r>
            <a:endParaRPr b="0" lang="en-US" sz="2800" spc="-1" strike="noStrike">
              <a:latin typeface="Arial"/>
            </a:endParaRPr>
          </a:p>
          <a:p>
            <a:pPr marL="341280" indent="-341280">
              <a:lnSpc>
                <a:spcPct val="90000"/>
              </a:lnSpc>
              <a:spcBef>
                <a:spcPts val="697"/>
              </a:spcBef>
              <a:buClr>
                <a:srgbClr val="ff3399"/>
              </a:buClr>
              <a:buFont typeface="Arial Black"/>
              <a:buChar char="•"/>
            </a:pPr>
            <a:r>
              <a:rPr b="0" lang="en-US" sz="2800" spc="-1" strike="noStrike">
                <a:latin typeface="Arial"/>
              </a:rPr>
              <a:t>The girl (</a:t>
            </a:r>
            <a:r>
              <a:rPr b="0" lang="en-US" sz="2800" spc="-1" strike="noStrike">
                <a:solidFill>
                  <a:srgbClr val="fe1f08"/>
                </a:solidFill>
                <a:latin typeface="Arial"/>
              </a:rPr>
              <a:t>which</a:t>
            </a:r>
            <a:r>
              <a:rPr b="0" lang="en-US" sz="2800" spc="-1" strike="noStrike">
                <a:latin typeface="Arial"/>
              </a:rPr>
              <a:t> lives down the street) was absent today.</a:t>
            </a:r>
            <a:endParaRPr b="0" lang="en-US" sz="2800" spc="-1" strike="noStrike">
              <a:latin typeface="Arial"/>
            </a:endParaRPr>
          </a:p>
          <a:p>
            <a:pPr marL="341280" indent="-341280">
              <a:lnSpc>
                <a:spcPct val="90000"/>
              </a:lnSpc>
              <a:spcBef>
                <a:spcPts val="697"/>
              </a:spcBef>
              <a:buClr>
                <a:srgbClr val="ff3399"/>
              </a:buClr>
              <a:buFont typeface="Arial Black"/>
              <a:buChar char="•"/>
            </a:pPr>
            <a:r>
              <a:rPr b="0" lang="en-US" sz="2800" spc="-1" strike="noStrike">
                <a:latin typeface="Arial"/>
              </a:rPr>
              <a:t>The teacher (</a:t>
            </a:r>
            <a:r>
              <a:rPr b="0" lang="en-US" sz="2800" spc="-1" strike="noStrike">
                <a:solidFill>
                  <a:srgbClr val="fe1f08"/>
                </a:solidFill>
                <a:latin typeface="Arial"/>
              </a:rPr>
              <a:t>who</a:t>
            </a:r>
            <a:r>
              <a:rPr b="0" lang="en-US" sz="2800" spc="-1" strike="noStrike">
                <a:latin typeface="Arial"/>
              </a:rPr>
              <a:t> my brother had last year) is now retired.</a:t>
            </a:r>
            <a:endParaRPr b="0" lang="en-US" sz="2800" spc="-1" strike="noStrike">
              <a:latin typeface="Arial"/>
            </a:endParaRPr>
          </a:p>
          <a:p>
            <a:pPr marL="341280" indent="-341280">
              <a:lnSpc>
                <a:spcPct val="90000"/>
              </a:lnSpc>
              <a:spcBef>
                <a:spcPts val="697"/>
              </a:spcBef>
              <a:buClr>
                <a:srgbClr val="ff3399"/>
              </a:buClr>
              <a:buFont typeface="Arial Black"/>
              <a:buChar char="•"/>
            </a:pPr>
            <a:r>
              <a:rPr b="0" lang="en-US" sz="2800" spc="-1" strike="noStrike">
                <a:latin typeface="Arial"/>
              </a:rPr>
              <a:t>The family (</a:t>
            </a:r>
            <a:r>
              <a:rPr b="0" lang="en-US" sz="2800" spc="-1" strike="noStrike">
                <a:solidFill>
                  <a:srgbClr val="fe1f08"/>
                </a:solidFill>
                <a:latin typeface="Arial"/>
              </a:rPr>
              <a:t>whose</a:t>
            </a:r>
            <a:r>
              <a:rPr b="0" lang="en-US" sz="2800" spc="-1" strike="noStrike">
                <a:latin typeface="Arial"/>
              </a:rPr>
              <a:t> dog ran away) has bought another one.</a:t>
            </a:r>
            <a:endParaRPr b="0" lang="en-US" sz="2800" spc="-1" strike="noStrike">
              <a:latin typeface="Arial"/>
            </a:endParaRPr>
          </a:p>
          <a:p>
            <a:pPr marL="341280" indent="-341280">
              <a:lnSpc>
                <a:spcPct val="90000"/>
              </a:lnSpc>
              <a:spcBef>
                <a:spcPts val="697"/>
              </a:spcBef>
              <a:buClr>
                <a:srgbClr val="ff3399"/>
              </a:buClr>
              <a:buFont typeface="Arial Black"/>
              <a:buChar char="•"/>
            </a:pPr>
            <a:r>
              <a:rPr b="0" lang="en-US" sz="2800" spc="-1" strike="noStrike">
                <a:latin typeface="Arial"/>
              </a:rPr>
              <a:t>The student (</a:t>
            </a:r>
            <a:r>
              <a:rPr b="0" lang="en-US" sz="2800" spc="-1" strike="noStrike">
                <a:solidFill>
                  <a:srgbClr val="fe1f08"/>
                </a:solidFill>
                <a:latin typeface="Arial"/>
              </a:rPr>
              <a:t>whom</a:t>
            </a:r>
            <a:r>
              <a:rPr b="0" lang="en-US" sz="2800" spc="-1" strike="noStrike">
                <a:latin typeface="Arial"/>
              </a:rPr>
              <a:t> you might know) was selected for the team. </a:t>
            </a:r>
            <a:endParaRPr b="0" lang="en-US" sz="28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7" name="CustomShape 1"/>
          <p:cNvSpPr/>
          <p:nvPr/>
        </p:nvSpPr>
        <p:spPr>
          <a:xfrm>
            <a:off x="380880" y="762120"/>
            <a:ext cx="144144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r>
              <a:rPr b="0" lang="en-US" sz="1800" spc="-1" strike="noStrike">
                <a:solidFill>
                  <a:srgbClr val="af273e"/>
                </a:solidFill>
                <a:latin typeface="Georgia"/>
              </a:rPr>
              <a:t>Relative</a:t>
            </a:r>
            <a:endParaRPr b="0" lang="en-US" sz="1800" spc="-1" strike="noStrike">
              <a:solidFill>
                <a:srgbClr val="000000"/>
              </a:solidFill>
              <a:latin typeface="Georgia"/>
            </a:endParaRPr>
          </a:p>
        </p:txBody>
      </p:sp>
      <p:sp>
        <p:nvSpPr>
          <p:cNvPr id="2438" name="CustomShape 2"/>
          <p:cNvSpPr/>
          <p:nvPr/>
        </p:nvSpPr>
        <p:spPr>
          <a:xfrm>
            <a:off x="3048120" y="152280"/>
            <a:ext cx="2361960" cy="1434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pPr>
            <a:r>
              <a:rPr b="1" lang="en-US" sz="4400" spc="-1" strike="noStrike">
                <a:solidFill>
                  <a:srgbClr val="000000"/>
                </a:solidFill>
                <a:latin typeface="Arial Rounded MT Bold"/>
              </a:rPr>
              <a:t>We’re</a:t>
            </a:r>
            <a:endParaRPr b="0" lang="en-US" sz="4400" spc="-1" strike="noStrike">
              <a:solidFill>
                <a:srgbClr val="000000"/>
              </a:solidFill>
              <a:latin typeface="Georgia"/>
            </a:endParaRPr>
          </a:p>
          <a:p>
            <a:pPr algn="ctr">
              <a:lnSpc>
                <a:spcPct val="100000"/>
              </a:lnSpc>
            </a:pPr>
            <a:r>
              <a:rPr b="1" lang="en-US" sz="4400" spc="-1" strike="noStrike">
                <a:solidFill>
                  <a:srgbClr val="000000"/>
                </a:solidFill>
                <a:latin typeface="Arial Rounded MT Bold"/>
              </a:rPr>
              <a:t> </a:t>
            </a:r>
            <a:r>
              <a:rPr b="1" lang="en-US" sz="4400" spc="-1" strike="noStrike">
                <a:solidFill>
                  <a:srgbClr val="000000"/>
                </a:solidFill>
                <a:latin typeface="Arial Rounded MT Bold"/>
              </a:rPr>
              <a:t>TWINS!</a:t>
            </a:r>
            <a:endParaRPr b="0" lang="en-US" sz="4400" spc="-1" strike="noStrike">
              <a:solidFill>
                <a:srgbClr val="000000"/>
              </a:solidFill>
              <a:latin typeface="Georgia"/>
            </a:endParaRPr>
          </a:p>
        </p:txBody>
      </p:sp>
      <p:pic>
        <p:nvPicPr>
          <p:cNvPr id="2439" name="" descr=""/>
          <p:cNvPicPr/>
          <p:nvPr/>
        </p:nvPicPr>
        <p:blipFill>
          <a:blip r:embed="rId1"/>
          <a:stretch/>
        </p:blipFill>
        <p:spPr>
          <a:xfrm>
            <a:off x="152280" y="2362320"/>
            <a:ext cx="1219320" cy="1218960"/>
          </a:xfrm>
          <a:prstGeom prst="rect">
            <a:avLst/>
          </a:prstGeom>
          <a:ln>
            <a:noFill/>
          </a:ln>
        </p:spPr>
      </p:pic>
      <p:grpSp>
        <p:nvGrpSpPr>
          <p:cNvPr id="2440" name="Group 3"/>
          <p:cNvGrpSpPr/>
          <p:nvPr/>
        </p:nvGrpSpPr>
        <p:grpSpPr>
          <a:xfrm>
            <a:off x="914400" y="1114560"/>
            <a:ext cx="7094520" cy="5742000"/>
            <a:chOff x="914400" y="1114560"/>
            <a:chExt cx="7094520" cy="5742000"/>
          </a:xfrm>
        </p:grpSpPr>
        <p:pic>
          <p:nvPicPr>
            <p:cNvPr id="2441" name="" descr=""/>
            <p:cNvPicPr/>
            <p:nvPr/>
          </p:nvPicPr>
          <p:blipFill>
            <a:blip r:embed="rId2"/>
            <a:stretch/>
          </p:blipFill>
          <p:spPr>
            <a:xfrm>
              <a:off x="914400" y="1114560"/>
              <a:ext cx="7094520" cy="5742000"/>
            </a:xfrm>
            <a:prstGeom prst="rect">
              <a:avLst/>
            </a:prstGeom>
            <a:ln>
              <a:noFill/>
            </a:ln>
          </p:spPr>
        </p:pic>
        <p:sp>
          <p:nvSpPr>
            <p:cNvPr id="2442" name="CustomShape 4"/>
            <p:cNvSpPr/>
            <p:nvPr/>
          </p:nvSpPr>
          <p:spPr>
            <a:xfrm>
              <a:off x="2446200" y="3809880"/>
              <a:ext cx="816120" cy="1465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gn="ctr"/>
              <a:r>
                <a:rPr b="0" lang="en-US" sz="1800" spc="-1" strike="noStrike">
                  <a:solidFill>
                    <a:srgbClr val="ff0000"/>
                  </a:solidFill>
                  <a:latin typeface="Georgia"/>
                </a:rPr>
                <a:t>that</a:t>
              </a:r>
              <a:endParaRPr b="0" lang="en-US" sz="1800" spc="-1" strike="noStrike">
                <a:solidFill>
                  <a:srgbClr val="000000"/>
                </a:solidFill>
                <a:latin typeface="Georgia"/>
              </a:endParaRPr>
            </a:p>
            <a:p>
              <a:pPr algn="ctr"/>
              <a:r>
                <a:rPr b="0" lang="en-US" sz="1800" spc="-1" strike="noStrike">
                  <a:solidFill>
                    <a:srgbClr val="ff0000"/>
                  </a:solidFill>
                  <a:latin typeface="Georgia"/>
                </a:rPr>
                <a:t>which</a:t>
              </a:r>
              <a:endParaRPr b="0" lang="en-US" sz="1800" spc="-1" strike="noStrike">
                <a:solidFill>
                  <a:srgbClr val="000000"/>
                </a:solidFill>
                <a:latin typeface="Georgia"/>
              </a:endParaRPr>
            </a:p>
            <a:p>
              <a:pPr algn="ctr"/>
              <a:r>
                <a:rPr b="0" lang="en-US" sz="1800" spc="-1" strike="noStrike">
                  <a:solidFill>
                    <a:srgbClr val="ff0000"/>
                  </a:solidFill>
                  <a:latin typeface="Georgia"/>
                </a:rPr>
                <a:t>who</a:t>
              </a:r>
              <a:endParaRPr b="0" lang="en-US" sz="1800" spc="-1" strike="noStrike">
                <a:solidFill>
                  <a:srgbClr val="000000"/>
                </a:solidFill>
                <a:latin typeface="Georgia"/>
              </a:endParaRPr>
            </a:p>
            <a:p>
              <a:pPr algn="ctr"/>
              <a:r>
                <a:rPr b="0" lang="en-US" sz="1800" spc="-1" strike="noStrike">
                  <a:solidFill>
                    <a:srgbClr val="ff0000"/>
                  </a:solidFill>
                  <a:latin typeface="Georgia"/>
                </a:rPr>
                <a:t>whose</a:t>
              </a:r>
              <a:endParaRPr b="0" lang="en-US" sz="1800" spc="-1" strike="noStrike">
                <a:solidFill>
                  <a:srgbClr val="000000"/>
                </a:solidFill>
                <a:latin typeface="Georgia"/>
              </a:endParaRPr>
            </a:p>
            <a:p>
              <a:pPr algn="ctr"/>
              <a:r>
                <a:rPr b="0" lang="en-US" sz="1800" spc="-1" strike="noStrike">
                  <a:solidFill>
                    <a:srgbClr val="ff0000"/>
                  </a:solidFill>
                  <a:latin typeface="Georgia"/>
                </a:rPr>
                <a:t>whom</a:t>
              </a:r>
              <a:endParaRPr b="0" lang="en-US" sz="1800" spc="-1" strike="noStrike">
                <a:solidFill>
                  <a:srgbClr val="000000"/>
                </a:solidFill>
                <a:latin typeface="Georgia"/>
              </a:endParaRPr>
            </a:p>
          </p:txBody>
        </p:sp>
        <p:sp>
          <p:nvSpPr>
            <p:cNvPr id="2443" name="CustomShape 5"/>
            <p:cNvSpPr/>
            <p:nvPr/>
          </p:nvSpPr>
          <p:spPr>
            <a:xfrm>
              <a:off x="5410080" y="3809880"/>
              <a:ext cx="1217880" cy="1465560"/>
            </a:xfrm>
            <a:prstGeom prst="rect">
              <a:avLst/>
            </a:prstGeom>
            <a:noFill/>
            <a:ln>
              <a:noFill/>
            </a:ln>
          </p:spPr>
          <p:style>
            <a:lnRef idx="0"/>
            <a:fillRef idx="0"/>
            <a:effectRef idx="0"/>
            <a:fontRef idx="minor"/>
          </p:style>
          <p:txBody>
            <a:bodyPr lIns="90000" rIns="90000" tIns="46800" bIns="46800">
              <a:spAutoFit/>
            </a:bodyPr>
            <a:p>
              <a:pPr algn="ctr"/>
              <a:r>
                <a:rPr b="0" lang="en-US" sz="1800" spc="-1" strike="noStrike">
                  <a:solidFill>
                    <a:srgbClr val="ff0000"/>
                  </a:solidFill>
                  <a:latin typeface="Georgia"/>
                </a:rPr>
                <a:t>what</a:t>
              </a:r>
              <a:endParaRPr b="0" lang="en-US" sz="1800" spc="-1" strike="noStrike">
                <a:solidFill>
                  <a:srgbClr val="000000"/>
                </a:solidFill>
                <a:latin typeface="Georgia"/>
              </a:endParaRPr>
            </a:p>
            <a:p>
              <a:pPr algn="ctr"/>
              <a:r>
                <a:rPr b="0" lang="en-US" sz="1800" spc="-1" strike="noStrike">
                  <a:solidFill>
                    <a:srgbClr val="ff0000"/>
                  </a:solidFill>
                  <a:latin typeface="Georgia"/>
                </a:rPr>
                <a:t>which</a:t>
              </a:r>
              <a:endParaRPr b="0" lang="en-US" sz="1800" spc="-1" strike="noStrike">
                <a:solidFill>
                  <a:srgbClr val="000000"/>
                </a:solidFill>
                <a:latin typeface="Georgia"/>
              </a:endParaRPr>
            </a:p>
            <a:p>
              <a:pPr algn="ctr"/>
              <a:r>
                <a:rPr b="0" lang="en-US" sz="1800" spc="-1" strike="noStrike">
                  <a:solidFill>
                    <a:srgbClr val="ff0000"/>
                  </a:solidFill>
                  <a:latin typeface="Georgia"/>
                </a:rPr>
                <a:t>who</a:t>
              </a:r>
              <a:endParaRPr b="0" lang="en-US" sz="1800" spc="-1" strike="noStrike">
                <a:solidFill>
                  <a:srgbClr val="000000"/>
                </a:solidFill>
                <a:latin typeface="Georgia"/>
              </a:endParaRPr>
            </a:p>
            <a:p>
              <a:pPr algn="ctr"/>
              <a:r>
                <a:rPr b="0" lang="en-US" sz="1800" spc="-1" strike="noStrike">
                  <a:solidFill>
                    <a:srgbClr val="ff0000"/>
                  </a:solidFill>
                  <a:latin typeface="Georgia"/>
                </a:rPr>
                <a:t>whose</a:t>
              </a:r>
              <a:endParaRPr b="0" lang="en-US" sz="1800" spc="-1" strike="noStrike">
                <a:solidFill>
                  <a:srgbClr val="000000"/>
                </a:solidFill>
                <a:latin typeface="Georgia"/>
              </a:endParaRPr>
            </a:p>
            <a:p>
              <a:pPr algn="ctr"/>
              <a:r>
                <a:rPr b="0" lang="en-US" sz="1800" spc="-1" strike="noStrike">
                  <a:solidFill>
                    <a:srgbClr val="ff0000"/>
                  </a:solidFill>
                  <a:latin typeface="Georgia"/>
                </a:rPr>
                <a:t>whom</a:t>
              </a:r>
              <a:endParaRPr b="0" lang="en-US" sz="1800" spc="-1" strike="noStrike">
                <a:solidFill>
                  <a:srgbClr val="000000"/>
                </a:solidFill>
                <a:latin typeface="Georgia"/>
              </a:endParaRPr>
            </a:p>
          </p:txBody>
        </p:sp>
      </p:grpSp>
      <p:pic>
        <p:nvPicPr>
          <p:cNvPr id="2444" name="" descr=""/>
          <p:cNvPicPr/>
          <p:nvPr/>
        </p:nvPicPr>
        <p:blipFill>
          <a:blip r:embed="rId3"/>
          <a:stretch/>
        </p:blipFill>
        <p:spPr>
          <a:xfrm>
            <a:off x="7620120" y="2209680"/>
            <a:ext cx="1447560" cy="1447920"/>
          </a:xfrm>
          <a:prstGeom prst="rect">
            <a:avLst/>
          </a:prstGeom>
          <a:ln>
            <a:noFill/>
          </a:ln>
        </p:spPr>
      </p:pic>
      <p:sp>
        <p:nvSpPr>
          <p:cNvPr id="2445" name="CustomShape 6"/>
          <p:cNvSpPr/>
          <p:nvPr/>
        </p:nvSpPr>
        <p:spPr>
          <a:xfrm rot="4560000">
            <a:off x="756000" y="-152640"/>
            <a:ext cx="1447920" cy="2211120"/>
          </a:xfrm>
          <a:prstGeom prst="wedgeEllipseCallout">
            <a:avLst>
              <a:gd name="adj1" fmla="val 122875"/>
              <a:gd name="adj2" fmla="val -7921"/>
            </a:avLst>
          </a:prstGeom>
          <a:solidFill>
            <a:srgbClr val="ffffff"/>
          </a:solidFill>
          <a:ln w="25560">
            <a:solidFill>
              <a:srgbClr val="ff0000"/>
            </a:solidFill>
            <a:miter/>
          </a:ln>
        </p:spPr>
        <p:style>
          <a:lnRef idx="0"/>
          <a:fillRef idx="0"/>
          <a:effectRef idx="0"/>
          <a:fontRef idx="minor"/>
        </p:style>
        <p:txBody>
          <a:bodyPr lIns="90000" rIns="90000" tIns="46800" bIns="46800" anchor="t" vert="vert">
            <a:noAutofit/>
          </a:bodyPr>
          <a:p>
            <a:pPr algn="ctr">
              <a:lnSpc>
                <a:spcPct val="100000"/>
              </a:lnSpc>
            </a:pPr>
            <a:r>
              <a:rPr b="1" lang="en-US" sz="2400" spc="-1" strike="noStrike">
                <a:solidFill>
                  <a:srgbClr val="000000"/>
                </a:solidFill>
                <a:latin typeface="Tahoma"/>
              </a:rPr>
              <a:t>Hi!  I’m Relative </a:t>
            </a:r>
            <a:endParaRPr b="0" lang="en-US" sz="2400" spc="-1" strike="noStrike">
              <a:solidFill>
                <a:srgbClr val="000000"/>
              </a:solidFill>
              <a:latin typeface="Georgia"/>
            </a:endParaRPr>
          </a:p>
          <a:p>
            <a:pPr algn="ctr">
              <a:lnSpc>
                <a:spcPct val="100000"/>
              </a:lnSpc>
            </a:pPr>
            <a:r>
              <a:rPr b="1" lang="en-US" sz="2400" spc="-1" strike="noStrike">
                <a:solidFill>
                  <a:srgbClr val="000000"/>
                </a:solidFill>
                <a:latin typeface="Tahoma"/>
              </a:rPr>
              <a:t>Guy.</a:t>
            </a:r>
            <a:endParaRPr b="0" lang="en-US" sz="2400" spc="-1" strike="noStrike">
              <a:solidFill>
                <a:srgbClr val="000000"/>
              </a:solidFill>
              <a:latin typeface="Georgia"/>
            </a:endParaRPr>
          </a:p>
        </p:txBody>
      </p:sp>
      <p:sp>
        <p:nvSpPr>
          <p:cNvPr id="2446" name="CustomShape 7"/>
          <p:cNvSpPr/>
          <p:nvPr/>
        </p:nvSpPr>
        <p:spPr>
          <a:xfrm rot="11400000">
            <a:off x="5563800" y="229680"/>
            <a:ext cx="3581280" cy="1447920"/>
          </a:xfrm>
          <a:prstGeom prst="wedgeEllipseCallout">
            <a:avLst>
              <a:gd name="adj1" fmla="val 5287"/>
              <a:gd name="adj2" fmla="val -117199"/>
            </a:avLst>
          </a:prstGeom>
          <a:solidFill>
            <a:srgbClr val="ffffff"/>
          </a:solidFill>
          <a:ln w="28440">
            <a:solidFill>
              <a:srgbClr val="fe1f08"/>
            </a:solidFill>
            <a:miter/>
          </a:ln>
        </p:spPr>
        <p:style>
          <a:lnRef idx="0"/>
          <a:fillRef idx="0"/>
          <a:effectRef idx="0"/>
          <a:fontRef idx="minor"/>
        </p:style>
        <p:txBody>
          <a:bodyPr lIns="90000" rIns="90000" tIns="46800" bIns="46800">
            <a:noAutofit/>
          </a:bodyPr>
          <a:p>
            <a:pPr algn="ctr">
              <a:lnSpc>
                <a:spcPct val="100000"/>
              </a:lnSpc>
            </a:pPr>
            <a:r>
              <a:rPr b="1" lang="en-US" sz="2400" spc="-1" strike="noStrike">
                <a:solidFill>
                  <a:srgbClr val="000000"/>
                </a:solidFill>
                <a:latin typeface="Tahoma"/>
              </a:rPr>
              <a:t>And I’m Interrogative Guy.</a:t>
            </a:r>
            <a:endParaRPr b="0" lang="en-US" sz="2400" spc="-1" strike="noStrike">
              <a:solidFill>
                <a:srgbClr val="000000"/>
              </a:solidFill>
              <a:latin typeface="Georgia"/>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8" name="CustomShape 1"/>
          <p:cNvSpPr/>
          <p:nvPr/>
        </p:nvSpPr>
        <p:spPr>
          <a:xfrm>
            <a:off x="456480" y="1188720"/>
            <a:ext cx="9066240" cy="6214680"/>
          </a:xfrm>
          <a:prstGeom prst="rect">
            <a:avLst/>
          </a:prstGeom>
          <a:noFill/>
          <a:ln>
            <a:noFill/>
          </a:ln>
        </p:spPr>
        <p:style>
          <a:lnRef idx="0"/>
          <a:fillRef idx="0"/>
          <a:effectRef idx="0"/>
          <a:fontRef idx="minor"/>
        </p:style>
        <p:txBody>
          <a:bodyPr lIns="0" rIns="0" tIns="7200" bIns="0">
            <a:noAutofit/>
          </a:bodyPr>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p:txBody>
      </p:sp>
      <p:pic>
        <p:nvPicPr>
          <p:cNvPr id="2339" name="" descr=""/>
          <p:cNvPicPr/>
          <p:nvPr/>
        </p:nvPicPr>
        <p:blipFill>
          <a:blip r:embed="rId1"/>
          <a:stretch/>
        </p:blipFill>
        <p:spPr>
          <a:xfrm>
            <a:off x="1544760" y="1161720"/>
            <a:ext cx="6076440" cy="45622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0" name="CustomShape 1"/>
          <p:cNvSpPr/>
          <p:nvPr/>
        </p:nvSpPr>
        <p:spPr>
          <a:xfrm>
            <a:off x="456480" y="1188720"/>
            <a:ext cx="9066240" cy="6214680"/>
          </a:xfrm>
          <a:prstGeom prst="rect">
            <a:avLst/>
          </a:prstGeom>
          <a:noFill/>
          <a:ln>
            <a:noFill/>
          </a:ln>
        </p:spPr>
        <p:style>
          <a:lnRef idx="0"/>
          <a:fillRef idx="0"/>
          <a:effectRef idx="0"/>
          <a:fontRef idx="minor"/>
        </p:style>
        <p:txBody>
          <a:bodyPr lIns="0" rIns="0" tIns="7200" bIns="0">
            <a:noAutofit/>
          </a:bodyPr>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a:p>
            <a:pPr marL="215640" indent="-205560">
              <a:lnSpc>
                <a:spcPct val="98000"/>
              </a:lnSpc>
            </a:pPr>
            <a:r>
              <a:rPr b="0" lang="en-US" sz="2800" spc="-1" strike="noStrike">
                <a:solidFill>
                  <a:srgbClr val="000000"/>
                </a:solidFill>
                <a:latin typeface="Georgia"/>
                <a:ea typeface="Georgia"/>
              </a:rPr>
              <a:t> </a:t>
            </a:r>
            <a:endParaRPr b="0" lang="en-US" sz="2800" spc="-1" strike="noStrike">
              <a:latin typeface="Arial"/>
            </a:endParaRPr>
          </a:p>
        </p:txBody>
      </p:sp>
      <p:pic>
        <p:nvPicPr>
          <p:cNvPr id="2341" name="" descr=""/>
          <p:cNvPicPr/>
          <p:nvPr/>
        </p:nvPicPr>
        <p:blipFill>
          <a:blip r:embed="rId1"/>
          <a:stretch/>
        </p:blipFill>
        <p:spPr>
          <a:xfrm>
            <a:off x="1319040" y="822960"/>
            <a:ext cx="6527880" cy="4901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2" name="CustomShape 1"/>
          <p:cNvSpPr/>
          <p:nvPr/>
        </p:nvSpPr>
        <p:spPr>
          <a:xfrm>
            <a:off x="502920" y="549360"/>
            <a:ext cx="9068400" cy="5941080"/>
          </a:xfrm>
          <a:prstGeom prst="rect">
            <a:avLst/>
          </a:prstGeom>
          <a:noFill/>
          <a:ln>
            <a:noFill/>
          </a:ln>
        </p:spPr>
        <p:style>
          <a:lnRef idx="0"/>
          <a:fillRef idx="0"/>
          <a:effectRef idx="0"/>
          <a:fontRef idx="minor"/>
        </p:style>
        <p:txBody>
          <a:bodyPr lIns="0" rIns="0" tIns="8280" bIns="0">
            <a:noAutofit/>
          </a:bodyPr>
          <a:p>
            <a:pPr>
              <a:lnSpc>
                <a:spcPct val="98000"/>
              </a:lnSpc>
            </a:pPr>
            <a:r>
              <a:rPr b="0" lang="en-US" sz="2600" spc="-1" strike="noStrike">
                <a:solidFill>
                  <a:srgbClr val="1c1c1c"/>
                </a:solidFill>
                <a:latin typeface="Georgia"/>
                <a:ea typeface="DejaVu Sans"/>
              </a:rPr>
              <a:t>Pronoun</a:t>
            </a:r>
            <a:endParaRPr b="0" lang="en-US" sz="2600" spc="-1" strike="noStrike">
              <a:latin typeface="Arial"/>
            </a:endParaRPr>
          </a:p>
          <a:p>
            <a:pPr>
              <a:lnSpc>
                <a:spcPct val="98000"/>
              </a:lnSpc>
            </a:pPr>
            <a:r>
              <a:rPr b="0" lang="en-US" sz="2600" spc="-1" strike="noStrike">
                <a:solidFill>
                  <a:srgbClr val="1c1c1c"/>
                </a:solidFill>
                <a:latin typeface="Georgia"/>
                <a:ea typeface="DejaVu Sans"/>
              </a:rPr>
              <a:t>A word that is used instead of noun is called </a:t>
            </a:r>
            <a:endParaRPr b="0" lang="en-US" sz="2600" spc="-1" strike="noStrike">
              <a:latin typeface="Arial"/>
            </a:endParaRPr>
          </a:p>
          <a:p>
            <a:pPr>
              <a:lnSpc>
                <a:spcPct val="98000"/>
              </a:lnSpc>
            </a:pPr>
            <a:r>
              <a:rPr b="0" lang="en-US" sz="2600" spc="-1" strike="noStrike">
                <a:solidFill>
                  <a:srgbClr val="1c1c1c"/>
                </a:solidFill>
                <a:latin typeface="Georgia"/>
                <a:ea typeface="DejaVu Sans"/>
              </a:rPr>
              <a:t>Pronoun.</a:t>
            </a:r>
            <a:endParaRPr b="0" lang="en-US" sz="2600" spc="-1" strike="noStrike">
              <a:latin typeface="Arial"/>
            </a:endParaRPr>
          </a:p>
          <a:p>
            <a:pPr>
              <a:lnSpc>
                <a:spcPct val="98000"/>
              </a:lnSpc>
            </a:pPr>
            <a:r>
              <a:rPr b="0" lang="en-US" sz="2600" spc="-1" strike="noStrike">
                <a:solidFill>
                  <a:srgbClr val="1c1c1c"/>
                </a:solidFill>
                <a:latin typeface="Georgia"/>
                <a:ea typeface="DejaVu Sans"/>
              </a:rPr>
              <a:t>Kinds of Pronoun</a:t>
            </a:r>
            <a:endParaRPr b="0" lang="en-US" sz="2600" spc="-1" strike="noStrike">
              <a:latin typeface="Arial"/>
            </a:endParaRPr>
          </a:p>
          <a:p>
            <a:pPr>
              <a:lnSpc>
                <a:spcPct val="98000"/>
              </a:lnSpc>
            </a:pPr>
            <a:r>
              <a:rPr b="0" lang="en-US" sz="2600" spc="-1" strike="noStrike">
                <a:solidFill>
                  <a:srgbClr val="1c1c1c"/>
                </a:solidFill>
                <a:latin typeface="Georgia"/>
                <a:ea typeface="DejaVu Sans"/>
              </a:rPr>
              <a:t>1. Personal pronoun: I, you, we, me</a:t>
            </a:r>
            <a:endParaRPr b="0" lang="en-US" sz="2600" spc="-1" strike="noStrike">
              <a:latin typeface="Arial"/>
            </a:endParaRPr>
          </a:p>
          <a:p>
            <a:pPr>
              <a:lnSpc>
                <a:spcPct val="98000"/>
              </a:lnSpc>
            </a:pPr>
            <a:r>
              <a:rPr b="1" lang="en-US" sz="2600" spc="-1" strike="noStrike">
                <a:solidFill>
                  <a:srgbClr val="1c1c1c"/>
                </a:solidFill>
                <a:latin typeface="Georgia"/>
                <a:ea typeface="DejaVu Sans"/>
              </a:rPr>
              <a:t>We</a:t>
            </a:r>
            <a:r>
              <a:rPr b="0" lang="en-US" sz="2600" spc="-1" strike="noStrike">
                <a:solidFill>
                  <a:srgbClr val="1c1c1c"/>
                </a:solidFill>
                <a:latin typeface="Georgia"/>
                <a:ea typeface="DejaVu Sans"/>
              </a:rPr>
              <a:t> are playing football.</a:t>
            </a:r>
            <a:endParaRPr b="0" lang="en-US" sz="2600" spc="-1" strike="noStrike">
              <a:latin typeface="Arial"/>
            </a:endParaRPr>
          </a:p>
          <a:p>
            <a:pPr>
              <a:lnSpc>
                <a:spcPct val="98000"/>
              </a:lnSpc>
            </a:pPr>
            <a:r>
              <a:rPr b="0" lang="en-US" sz="2600" spc="-1" strike="noStrike">
                <a:solidFill>
                  <a:srgbClr val="1c1c1c"/>
                </a:solidFill>
                <a:latin typeface="Georgia"/>
                <a:ea typeface="DejaVu Sans"/>
              </a:rPr>
              <a:t>Possessive Pronouns</a:t>
            </a:r>
            <a:endParaRPr b="0" lang="en-US" sz="2600" spc="-1" strike="noStrike">
              <a:latin typeface="Arial"/>
            </a:endParaRPr>
          </a:p>
          <a:p>
            <a:pPr>
              <a:lnSpc>
                <a:spcPct val="98000"/>
              </a:lnSpc>
            </a:pPr>
            <a:r>
              <a:rPr b="0" lang="en-US" sz="2600" spc="-1" strike="noStrike">
                <a:solidFill>
                  <a:srgbClr val="1c1c1c"/>
                </a:solidFill>
                <a:latin typeface="Georgia"/>
                <a:ea typeface="DejaVu Sans"/>
              </a:rPr>
              <a:t>Possessive Pronouns</a:t>
            </a:r>
            <a:endParaRPr b="0" lang="en-US" sz="2600" spc="-1" strike="noStrike">
              <a:latin typeface="Arial"/>
            </a:endParaRPr>
          </a:p>
          <a:p>
            <a:pPr>
              <a:lnSpc>
                <a:spcPct val="98000"/>
              </a:lnSpc>
            </a:pPr>
            <a:r>
              <a:rPr b="0" lang="en-US" sz="2600" spc="-1" strike="noStrike">
                <a:solidFill>
                  <a:srgbClr val="1c1c1c"/>
                </a:solidFill>
                <a:latin typeface="Georgia"/>
                <a:ea typeface="DejaVu Sans"/>
              </a:rPr>
              <a:t>2. Reflexive pronoun: myself, yourself</a:t>
            </a:r>
            <a:endParaRPr b="0" lang="en-US" sz="2600" spc="-1" strike="noStrike">
              <a:latin typeface="Arial"/>
            </a:endParaRPr>
          </a:p>
          <a:p>
            <a:pPr>
              <a:lnSpc>
                <a:spcPct val="98000"/>
              </a:lnSpc>
            </a:pPr>
            <a:r>
              <a:rPr b="0" lang="en-US" sz="2600" spc="-1" strike="noStrike">
                <a:solidFill>
                  <a:srgbClr val="1c1c1c"/>
                </a:solidFill>
                <a:latin typeface="Georgia"/>
                <a:ea typeface="DejaVu Sans"/>
              </a:rPr>
              <a:t>He hurt </a:t>
            </a:r>
            <a:r>
              <a:rPr b="1" lang="en-US" sz="2600" spc="-1" strike="noStrike">
                <a:solidFill>
                  <a:srgbClr val="1c1c1c"/>
                </a:solidFill>
                <a:latin typeface="Georgia"/>
                <a:ea typeface="DejaVu Sans"/>
              </a:rPr>
              <a:t>herself</a:t>
            </a:r>
            <a:r>
              <a:rPr b="0" lang="en-US" sz="2600" spc="-1" strike="noStrike">
                <a:solidFill>
                  <a:srgbClr val="1c1c1c"/>
                </a:solidFill>
                <a:latin typeface="Georgia"/>
                <a:ea typeface="DejaVu Sans"/>
              </a:rPr>
              <a:t>.</a:t>
            </a:r>
            <a:endParaRPr b="0" lang="en-US" sz="2600" spc="-1" strike="noStrike">
              <a:latin typeface="Arial"/>
            </a:endParaRPr>
          </a:p>
          <a:p>
            <a:pPr>
              <a:lnSpc>
                <a:spcPct val="98000"/>
              </a:lnSpc>
            </a:pPr>
            <a:r>
              <a:rPr b="0" lang="en-US" sz="2600" spc="-1" strike="noStrike">
                <a:solidFill>
                  <a:srgbClr val="1c1c1c"/>
                </a:solidFill>
                <a:latin typeface="Georgia"/>
                <a:ea typeface="DejaVu Sans"/>
              </a:rPr>
              <a:t> </a:t>
            </a:r>
            <a:endParaRPr b="0" lang="en-US" sz="2600" spc="-1" strike="noStrike">
              <a:latin typeface="Arial"/>
            </a:endParaRPr>
          </a:p>
          <a:p>
            <a:pPr>
              <a:lnSpc>
                <a:spcPct val="98000"/>
              </a:lnSpc>
            </a:pPr>
            <a:r>
              <a:rPr b="0" lang="en-US" sz="2600" spc="-1" strike="noStrike">
                <a:solidFill>
                  <a:srgbClr val="1c1c1c"/>
                </a:solidFill>
                <a:latin typeface="Georgia"/>
                <a:ea typeface="DejaVu Sans"/>
              </a:rPr>
              <a:t>3. Relative pronoun: </a:t>
            </a:r>
            <a:endParaRPr b="0" lang="en-US" sz="2600" spc="-1" strike="noStrike">
              <a:latin typeface="Arial"/>
            </a:endParaRPr>
          </a:p>
          <a:p>
            <a:pPr>
              <a:lnSpc>
                <a:spcPct val="98000"/>
              </a:lnSpc>
            </a:pPr>
            <a:r>
              <a:rPr b="0" lang="en-US" sz="2600" spc="-1" strike="noStrike">
                <a:solidFill>
                  <a:srgbClr val="1c1c1c"/>
                </a:solidFill>
                <a:latin typeface="Georgia"/>
                <a:ea typeface="DejaVu Sans"/>
              </a:rPr>
              <a:t>The man </a:t>
            </a:r>
            <a:r>
              <a:rPr b="1" lang="en-US" sz="2600" spc="-1" strike="noStrike">
                <a:solidFill>
                  <a:srgbClr val="1c1c1c"/>
                </a:solidFill>
                <a:latin typeface="Georgia"/>
                <a:ea typeface="DejaVu Sans"/>
              </a:rPr>
              <a:t>who</a:t>
            </a:r>
            <a:r>
              <a:rPr b="0" lang="en-US" sz="2600" spc="-1" strike="noStrike">
                <a:solidFill>
                  <a:srgbClr val="1c1c1c"/>
                </a:solidFill>
                <a:latin typeface="Georgia"/>
                <a:ea typeface="DejaVu Sans"/>
              </a:rPr>
              <a:t> drive the car is my uncle.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3" name="CustomShape 1"/>
          <p:cNvSpPr/>
          <p:nvPr/>
        </p:nvSpPr>
        <p:spPr>
          <a:xfrm>
            <a:off x="502920" y="549360"/>
            <a:ext cx="9068400" cy="5941080"/>
          </a:xfrm>
          <a:prstGeom prst="rect">
            <a:avLst/>
          </a:prstGeom>
          <a:noFill/>
          <a:ln>
            <a:noFill/>
          </a:ln>
        </p:spPr>
        <p:style>
          <a:lnRef idx="0"/>
          <a:fillRef idx="0"/>
          <a:effectRef idx="0"/>
          <a:fontRef idx="minor"/>
        </p:style>
        <p:txBody>
          <a:bodyPr lIns="0" rIns="0" tIns="8280" bIns="0">
            <a:noAutofit/>
          </a:bodyPr>
          <a:p>
            <a:pPr>
              <a:lnSpc>
                <a:spcPct val="98000"/>
              </a:lnSpc>
            </a:pPr>
            <a:r>
              <a:rPr b="0" lang="en-US" sz="3200" spc="-1" strike="noStrike">
                <a:solidFill>
                  <a:srgbClr val="1c1c1c"/>
                </a:solidFill>
                <a:latin typeface="Georgia"/>
                <a:ea typeface="DejaVu Sans"/>
              </a:rPr>
              <a:t> </a:t>
            </a:r>
            <a:endParaRPr b="0" lang="en-US" sz="3200" spc="-1" strike="noStrike">
              <a:latin typeface="Arial"/>
            </a:endParaRPr>
          </a:p>
          <a:p>
            <a:pPr>
              <a:lnSpc>
                <a:spcPct val="98000"/>
              </a:lnSpc>
            </a:pPr>
            <a:r>
              <a:rPr b="0" lang="en-US" sz="3200" spc="-1" strike="noStrike">
                <a:solidFill>
                  <a:srgbClr val="1c1c1c"/>
                </a:solidFill>
                <a:latin typeface="Georgia"/>
                <a:ea typeface="DejaVu Sans"/>
              </a:rPr>
              <a:t>4. Demonstrative Pronouns</a:t>
            </a:r>
            <a:endParaRPr b="0" lang="en-US" sz="3200" spc="-1" strike="noStrike">
              <a:latin typeface="Arial"/>
            </a:endParaRPr>
          </a:p>
          <a:p>
            <a:pPr>
              <a:lnSpc>
                <a:spcPct val="98000"/>
              </a:lnSpc>
            </a:pPr>
            <a:r>
              <a:rPr b="1" lang="en-US" sz="3200" spc="-1" strike="noStrike">
                <a:solidFill>
                  <a:srgbClr val="1c1c1c"/>
                </a:solidFill>
                <a:latin typeface="Georgia"/>
                <a:ea typeface="DejaVu Sans"/>
              </a:rPr>
              <a:t>This</a:t>
            </a:r>
            <a:r>
              <a:rPr b="0" lang="en-US" sz="3200" spc="-1" strike="noStrike">
                <a:solidFill>
                  <a:srgbClr val="1c1c1c"/>
                </a:solidFill>
                <a:latin typeface="Georgia"/>
                <a:ea typeface="DejaVu Sans"/>
              </a:rPr>
              <a:t> is Tanzina.</a:t>
            </a:r>
            <a:endParaRPr b="0" lang="en-US" sz="3200" spc="-1" strike="noStrike">
              <a:latin typeface="Arial"/>
            </a:endParaRPr>
          </a:p>
          <a:p>
            <a:pPr>
              <a:lnSpc>
                <a:spcPct val="98000"/>
              </a:lnSpc>
            </a:pPr>
            <a:r>
              <a:rPr b="0" lang="en-US" sz="3200" spc="-1" strike="noStrike">
                <a:solidFill>
                  <a:srgbClr val="1c1c1c"/>
                </a:solidFill>
                <a:latin typeface="Georgia"/>
                <a:ea typeface="DejaVu Sans"/>
              </a:rPr>
              <a:t> </a:t>
            </a:r>
            <a:endParaRPr b="0" lang="en-US" sz="3200" spc="-1" strike="noStrike">
              <a:latin typeface="Arial"/>
            </a:endParaRPr>
          </a:p>
          <a:p>
            <a:pPr>
              <a:lnSpc>
                <a:spcPct val="98000"/>
              </a:lnSpc>
            </a:pPr>
            <a:r>
              <a:rPr b="0" lang="en-US" sz="3200" spc="-1" strike="noStrike">
                <a:solidFill>
                  <a:srgbClr val="1c1c1c"/>
                </a:solidFill>
                <a:latin typeface="Georgia"/>
                <a:ea typeface="DejaVu Sans"/>
              </a:rPr>
              <a:t>5. Interrogative Pronouns</a:t>
            </a:r>
            <a:endParaRPr b="0" lang="en-US" sz="3200" spc="-1" strike="noStrike">
              <a:latin typeface="Arial"/>
            </a:endParaRPr>
          </a:p>
          <a:p>
            <a:pPr>
              <a:lnSpc>
                <a:spcPct val="98000"/>
              </a:lnSpc>
            </a:pPr>
            <a:r>
              <a:rPr b="1" lang="en-US" sz="3200" spc="-1" strike="noStrike">
                <a:solidFill>
                  <a:srgbClr val="1c1c1c"/>
                </a:solidFill>
                <a:latin typeface="Georgia"/>
                <a:ea typeface="DejaVu Sans"/>
              </a:rPr>
              <a:t>What</a:t>
            </a:r>
            <a:r>
              <a:rPr b="0" lang="en-US" sz="3200" spc="-1" strike="noStrike">
                <a:solidFill>
                  <a:srgbClr val="1c1c1c"/>
                </a:solidFill>
                <a:latin typeface="Georgia"/>
                <a:ea typeface="DejaVu Sans"/>
              </a:rPr>
              <a:t> is your name?</a:t>
            </a:r>
            <a:endParaRPr b="0" lang="en-US" sz="3200" spc="-1" strike="noStrike">
              <a:latin typeface="Arial"/>
            </a:endParaRPr>
          </a:p>
          <a:p>
            <a:pPr>
              <a:lnSpc>
                <a:spcPct val="98000"/>
              </a:lnSpc>
            </a:pPr>
            <a:r>
              <a:rPr b="0" lang="en-US" sz="3200" spc="-1" strike="noStrike">
                <a:solidFill>
                  <a:srgbClr val="1c1c1c"/>
                </a:solidFill>
                <a:latin typeface="Georgia"/>
                <a:ea typeface="DejaVu Sans"/>
              </a:rPr>
              <a:t> </a:t>
            </a:r>
            <a:endParaRPr b="0" lang="en-US" sz="3200" spc="-1" strike="noStrike">
              <a:latin typeface="Arial"/>
            </a:endParaRPr>
          </a:p>
          <a:p>
            <a:pPr>
              <a:lnSpc>
                <a:spcPct val="98000"/>
              </a:lnSpc>
            </a:pPr>
            <a:r>
              <a:rPr b="0" lang="en-US" sz="3200" spc="-1" strike="noStrike">
                <a:solidFill>
                  <a:srgbClr val="1c1c1c"/>
                </a:solidFill>
                <a:latin typeface="Georgia"/>
                <a:ea typeface="DejaVu Sans"/>
              </a:rPr>
              <a:t>6. Indefinite pronoun: </a:t>
            </a:r>
            <a:endParaRPr b="0" lang="en-US" sz="3200" spc="-1" strike="noStrike">
              <a:latin typeface="Arial"/>
            </a:endParaRPr>
          </a:p>
          <a:p>
            <a:pPr>
              <a:lnSpc>
                <a:spcPct val="98000"/>
              </a:lnSpc>
            </a:pPr>
            <a:r>
              <a:rPr b="1" lang="en-US" sz="3200" spc="-1" strike="noStrike">
                <a:solidFill>
                  <a:srgbClr val="1c1c1c"/>
                </a:solidFill>
                <a:latin typeface="Georgia"/>
                <a:ea typeface="DejaVu Sans"/>
              </a:rPr>
              <a:t>Anybody</a:t>
            </a:r>
            <a:r>
              <a:rPr b="0" lang="en-US" sz="3200" spc="-1" strike="noStrike">
                <a:solidFill>
                  <a:srgbClr val="1c1c1c"/>
                </a:solidFill>
                <a:latin typeface="Georgia"/>
                <a:ea typeface="DejaVu Sans"/>
              </a:rPr>
              <a:t> can do it if they try.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4" name="CustomShape 1"/>
          <p:cNvSpPr/>
          <p:nvPr/>
        </p:nvSpPr>
        <p:spPr>
          <a:xfrm>
            <a:off x="502920" y="549360"/>
            <a:ext cx="9068400" cy="5941080"/>
          </a:xfrm>
          <a:prstGeom prst="rect">
            <a:avLst/>
          </a:prstGeom>
          <a:noFill/>
          <a:ln>
            <a:noFill/>
          </a:ln>
        </p:spPr>
        <p:style>
          <a:lnRef idx="0"/>
          <a:fillRef idx="0"/>
          <a:effectRef idx="0"/>
          <a:fontRef idx="minor"/>
        </p:style>
        <p:txBody>
          <a:bodyPr lIns="0" rIns="0" tIns="8280" bIns="0">
            <a:noAutofit/>
          </a:bodyPr>
          <a:p>
            <a:pPr>
              <a:lnSpc>
                <a:spcPct val="98000"/>
              </a:lnSpc>
            </a:pPr>
            <a:r>
              <a:rPr b="0" lang="en-US" sz="2400" spc="-1" strike="noStrike">
                <a:solidFill>
                  <a:srgbClr val="1c1c1c"/>
                </a:solidFill>
                <a:latin typeface="Georgia"/>
                <a:ea typeface="DejaVu Sans"/>
              </a:rPr>
              <a:t> </a:t>
            </a:r>
            <a:r>
              <a:rPr b="0" lang="en-US" sz="2400" spc="-1" strike="noStrike">
                <a:solidFill>
                  <a:srgbClr val="1c1c1c"/>
                </a:solidFill>
                <a:latin typeface="Georgia"/>
                <a:ea typeface="DejaVu Sans"/>
              </a:rPr>
              <a:t>7. Distributive Pronouns</a:t>
            </a:r>
            <a:endParaRPr b="0" lang="en-US" sz="2400" spc="-1" strike="noStrike">
              <a:solidFill>
                <a:srgbClr val="000000"/>
              </a:solidFill>
              <a:latin typeface="Georgia"/>
            </a:endParaRPr>
          </a:p>
          <a:p>
            <a:pPr>
              <a:lnSpc>
                <a:spcPct val="98000"/>
              </a:lnSpc>
            </a:pPr>
            <a:r>
              <a:rPr b="1" lang="en-US" sz="2400" spc="-1" strike="noStrike">
                <a:solidFill>
                  <a:srgbClr val="1c1c1c"/>
                </a:solidFill>
                <a:latin typeface="Georgia"/>
                <a:ea typeface="DejaVu Sans"/>
              </a:rPr>
              <a:t>Each </a:t>
            </a:r>
            <a:r>
              <a:rPr b="0" lang="en-US" sz="2400" spc="-1" strike="noStrike">
                <a:solidFill>
                  <a:srgbClr val="1c1c1c"/>
                </a:solidFill>
                <a:latin typeface="Georgia"/>
                <a:ea typeface="DejaVu Sans"/>
              </a:rPr>
              <a:t>boy was given a prize.</a:t>
            </a: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 </a:t>
            </a: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8. Reciprocal Pronouns</a:t>
            </a: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They hate </a:t>
            </a:r>
            <a:r>
              <a:rPr b="1" lang="en-US" sz="2400" spc="-1" strike="noStrike">
                <a:solidFill>
                  <a:srgbClr val="1c1c1c"/>
                </a:solidFill>
                <a:latin typeface="Georgia"/>
                <a:ea typeface="DejaVu Sans"/>
              </a:rPr>
              <a:t>each other</a:t>
            </a:r>
            <a:r>
              <a:rPr b="0" lang="en-US" sz="2400" spc="-1" strike="noStrike">
                <a:solidFill>
                  <a:srgbClr val="1c1c1c"/>
                </a:solidFill>
                <a:latin typeface="Georgia"/>
                <a:ea typeface="DejaVu Sans"/>
              </a:rPr>
              <a:t>.</a:t>
            </a: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Peter and Harry help </a:t>
            </a:r>
            <a:r>
              <a:rPr b="1" lang="en-US" sz="2400" spc="-1" strike="noStrike">
                <a:solidFill>
                  <a:srgbClr val="1c1c1c"/>
                </a:solidFill>
                <a:latin typeface="Georgia"/>
                <a:ea typeface="DejaVu Sans"/>
              </a:rPr>
              <a:t>one another.</a:t>
            </a: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 </a:t>
            </a:r>
            <a:endParaRPr b="0" lang="en-US" sz="2400" spc="-1" strike="noStrike">
              <a:solidFill>
                <a:srgbClr val="000000"/>
              </a:solidFill>
              <a:latin typeface="Georgia"/>
            </a:endParaRPr>
          </a:p>
          <a:p>
            <a:pPr>
              <a:lnSpc>
                <a:spcPct val="98000"/>
              </a:lnSpc>
            </a:pPr>
            <a:r>
              <a:rPr b="0" lang="en-US" sz="2400" spc="-1" strike="noStrike">
                <a:solidFill>
                  <a:srgbClr val="1c1c1c"/>
                </a:solidFill>
                <a:latin typeface="Georgia"/>
                <a:ea typeface="DejaVu Sans"/>
              </a:rPr>
              <a:t> </a:t>
            </a:r>
            <a:endParaRPr b="0" lang="en-US" sz="2400" spc="-1" strike="noStrike">
              <a:solidFill>
                <a:srgbClr val="000000"/>
              </a:solidFill>
              <a:latin typeface="Georgi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2045</TotalTime>
  <Application>LibreOffice/6.2.1.2$Linux_X86_64 LibreOffice_project/7bcb35dc3024a62dea0caee87020152d1ee96e71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2005-09-04T04:37:24Z</dcterms:created>
  <dc:creator>Sandra Hurtte</dc:creator>
  <dc:description/>
  <dc:language>en-US</dc:language>
  <cp:lastModifiedBy/>
  <dcterms:modified xsi:type="dcterms:W3CDTF">2019-03-27T09:58:04Z</dcterms:modified>
  <cp:revision>211</cp:revision>
  <dc:subject/>
  <dc:title>Pronouns</dc:title>
</cp:coreProperties>
</file>