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DC14869-DE3D-40C1-98E6-A5148363BCB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755640" y="5078520"/>
            <a:ext cx="6045120" cy="48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9240"/>
          </a:xfrm>
          <a:prstGeom prst="rect">
            <a:avLst/>
          </a:prstGeom>
        </p:spPr>
        <p:txBody>
          <a:bodyPr lIns="0" rIns="0"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1. At the beginning of a sentence: Human beings are best creature.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2. The names of days, months and public holidays. The names of seasons do not usually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Sunday; Monday; Friday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January; March, August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Christmas; Easter;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summer; autumn; winter; spring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3. Designation or Tile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Mr Smith; Dr James; the Chairman; the Managing Director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Professor White, Army Officer, Manage, Justice Peter, Doctor 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Uncle Peter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My uncle Peter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Family Name: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Aunt Betty, Father James, Uncle White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Book Name: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Hamlet, Macbeth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Institution Name: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Dhaka College, Oxford University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With some expressions of time: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Modern Age, First World War, Easter Sunday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Nouns and adjectives referring to nationalities and regions, languages, religions and ethnic groups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French.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She is Spanish.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is a Sikh.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Chinese 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Capitalize ‘I’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Capitalize the names of countries. Examples: Japan, America, Russia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Capitalize national nouns and adjectives. Examples: Chinese, Russian, French, British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Do not capitalize common nouns. Examples: boy, tree, flower, butterfly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Finite and Non-Finite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Finite and Non-finite 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Walking along the road, I went to market.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Verb after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Having done,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Child snake, can not bite.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Relevant to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Change according to Tense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Must have a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want to be a cricketer.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To maintain a balanced diet is important for health.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His purpose is to be famous.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We eat to live.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found my daughter playing.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company sent me a sample to use and review.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Smoking is bad for health.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He stopped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Receiving gifts makes me happy.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saw a flying bird.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smiling baby is coming to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Flying is the nature of bird.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book written by Nazrul is excellent.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any information required,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6480" y="1188720"/>
            <a:ext cx="9066600" cy="621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592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37760" y="194400"/>
            <a:ext cx="9066600" cy="67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 saw a flying bird.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smiling baby is coming to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Flying is the nature of bird.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The book written by Nazrul is excellent.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Georgia"/>
              </a:rPr>
              <a:t>If any information required,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2019-03-14T13:28:08Z</dcterms:modified>
  <cp:revision>1072</cp:revision>
  <dc:subject/>
  <dc:title/>
</cp:coreProperties>
</file>