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6CA6045-821A-4CDF-B755-F106AD05F6F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Possessive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the possessive form to express a relation. Often the fact that someone has something or that something belongs to someone.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Says that the first noun belongs to, or is part of, the second 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normally use of to talk about things, not about people or animals.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Noun + of + Noun [Not person or animal]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King of Sweden is visiting next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Sweden’s king is visiting next month.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2019-03-17T18:58:52Z</dcterms:modified>
  <cp:revision>1032</cp:revision>
  <dc:subject/>
  <dc:title/>
</cp:coreProperties>
</file>