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6F6A97-6FB4-49C6-8978-DB02F70E75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55640" y="5078520"/>
            <a:ext cx="6045480" cy="48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60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Formal Letter Etiquette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Be polite and formal, keep your language simple and clear.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Try not to be emotional; Avoid you/ you did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If you do not know the name, use position.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e.g Customer Service Manager,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Use formal and polite words, even when you are complaining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Source: Oxford Advanced Learner’s Dictionary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hearing from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receiving your response.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await your prompt service.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thank you for your consideration.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respond at the earliest convenience.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What do you want: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Definite: A full/partial refund, a replacement, an apology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More flexible: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Compensation, reimbursement, recompense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Endings: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your swift reply.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look forward to hearing from you at your earliest convenience.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very much hope to hear from you shortly.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 more today.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See you soon.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Requesting an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Very polite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- Would it be possible to send me ….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- I would be grateful if you could send me 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Can you send 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….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Please can you let me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...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Writing a Letter of Complaint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Explain clearly why you are writing.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Explain the problem and how you were affected.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Explain any further problems and the consequence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4. State clearly what action you wish the company to take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5. General comment say you would like to quick reply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Dos and Don'ts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3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Write all verbs in full. Do not use contracted forms like don’t or can’t.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3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3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not use abbreviations such as info (for information) and asap (for as soon as possible).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Below is a selection of useful language for you to use in a formal letter. The phrases you choose will depend on the context of the question.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Beginning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this letter with regard to…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bring to your attention…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inform you that…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express my dissatisfaction with…..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Requests and Suggestions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be grateful if you would…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like you to…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entitled to request that you….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wondering if it would be at all possible to….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like to suggest that….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Format or Layout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Openings and endings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Sir/Madam,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Mr. Peter,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Dear Professor,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 Peter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Hello Kevin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Endings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Best Regards,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Best Wishes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Yours Sincerely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Cheers,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Speak to you soon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Below is a selection of useful language for you to use in a formal letter. The phrases you choose will depend on the context of the question.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Beginning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this letter with regard to…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bring to your attention…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inform you that…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express my dissatisfaction with…..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Requests and Suggestions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be grateful if you would…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like you to…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entitled to request that you….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wondering if it would be at all possible to….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would like to suggest that….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Use complaining (not fighting) words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better to use “soft” words to explain your problems.  Try not to raise the roof or exaggerate the facts because you want to sound believable.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How to politely say you don’t like something: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Disappointment</a:t>
            </a: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was expecting . . . (insert what you expected) but . . 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expecting to get along with my roommate but we are not suited to each other.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disappointed to discover that . . 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disappointed to discover that she felt it was her right to play music even though I was trying to sleep.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disappointed because 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disappointed because I thought I would be matched with a roommate similar to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Unacceptability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unacceptable that . . . (insert problem)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unacceptable that our room is in such disorder.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fact that . . . is unacceptable.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fact her clothes, garbage and books cover the floor is unacceptable.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not acceptable to (insert problem)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It is not acceptable to have to live in these conditions.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Linux Libertine G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Displeasure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displeased to see that . . . (insert problem)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was displeased to see that she was very messy.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not pleased that . . 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not pleased that I am unable to sleep or study in the room.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6480" y="1188720"/>
            <a:ext cx="9066960" cy="62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62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37760" y="194400"/>
            <a:ext cx="9066960" cy="67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Introducing the topic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am writing to express my dissatisfaction with …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purpose of this letter is to express my dissatisfaction with ...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Describing the problem  the topic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Strong Adjective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shocked, distressed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Less Strong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: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disappointed, dissatisfied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2019-03-10T12:50:17Z</dcterms:modified>
  <cp:revision>446</cp:revision>
  <dc:subject/>
  <dc:title/>
</cp:coreProperties>
</file>