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6.jpeg" ContentType="image/jpe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9A621B09-BD1E-43D8-AEA5-72B6E5EAD3E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d1620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Line 2"/>
          <p:cNvSpPr/>
          <p:nvPr/>
        </p:nvSpPr>
        <p:spPr>
          <a:xfrm>
            <a:off x="8801280" y="0"/>
            <a:ext cx="37800" cy="701028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6840" y="274320"/>
            <a:ext cx="762012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600" spc="-1" strike="noStrike">
                <a:solidFill>
                  <a:srgbClr val="d1620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the title text format</a:t>
            </a:r>
            <a:endParaRPr b="0" lang="en-US" sz="4600" spc="-1" strike="noStrike">
              <a:solidFill>
                <a:srgbClr val="d16207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6840" y="1599840"/>
            <a:ext cx="7620120" cy="4800600"/>
          </a:xfrm>
          <a:prstGeom prst="rect">
            <a:avLst/>
          </a:prstGeom>
        </p:spPr>
        <p:txBody>
          <a:bodyPr lIns="90000" rIns="90000" tIns="46800" bIns="46800"/>
          <a:p>
            <a:pPr marL="342720" indent="-228600">
              <a:buClr>
                <a:srgbClr val="51a6c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39720" indent="-228600">
              <a:buClr>
                <a:srgbClr val="51c2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4760" indent="-228600">
              <a:buClr>
                <a:srgbClr val="7ec2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79440" indent="-228600">
              <a:buClr>
                <a:srgbClr val="e1dc5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54120" indent="-228600"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1554120" indent="-228600"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1554120" indent="-228600"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dt"/>
          </p:nvPr>
        </p:nvSpPr>
        <p:spPr>
          <a:xfrm rot="16200000">
            <a:off x="7551720" y="1646280"/>
            <a:ext cx="2438640" cy="36504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ftr"/>
          </p:nvPr>
        </p:nvSpPr>
        <p:spPr>
          <a:xfrm rot="16200000">
            <a:off x="7587360" y="4048920"/>
            <a:ext cx="2367000" cy="3650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sldNum"/>
          </p:nvPr>
        </p:nvSpPr>
        <p:spPr>
          <a:xfrm>
            <a:off x="8551800" y="5668920"/>
            <a:ext cx="508320" cy="3556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FEE530AE-F8C6-4987-9E9A-6811F296CEFC}" type="slidenum"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d1620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2"/>
          <p:cNvSpPr/>
          <p:nvPr/>
        </p:nvSpPr>
        <p:spPr>
          <a:xfrm>
            <a:off x="8801280" y="0"/>
            <a:ext cx="37800" cy="701028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6840" y="274320"/>
            <a:ext cx="762012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600" spc="-1" strike="noStrike">
                <a:solidFill>
                  <a:srgbClr val="d1620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the title text format</a:t>
            </a:r>
            <a:endParaRPr b="0" lang="en-US" sz="4600" spc="-1" strike="noStrike">
              <a:solidFill>
                <a:srgbClr val="d16207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6840" y="1599840"/>
            <a:ext cx="7620120" cy="4800600"/>
          </a:xfrm>
          <a:prstGeom prst="rect">
            <a:avLst/>
          </a:prstGeom>
        </p:spPr>
        <p:txBody>
          <a:bodyPr lIns="90000" rIns="90000" tIns="46800" bIns="46800"/>
          <a:p>
            <a:pPr marL="342720" indent="-228600">
              <a:buClr>
                <a:srgbClr val="51a6c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39720" indent="-228600">
              <a:buClr>
                <a:srgbClr val="51c2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4760" indent="-228600">
              <a:buClr>
                <a:srgbClr val="7ec2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79440" indent="-228600">
              <a:buClr>
                <a:srgbClr val="e1dc5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54120" indent="-228600"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1554120" indent="-228600"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1554120" indent="-228600"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/>
          </p:nvPr>
        </p:nvSpPr>
        <p:spPr>
          <a:xfrm rot="16200000">
            <a:off x="7551720" y="1646280"/>
            <a:ext cx="2438640" cy="3650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ftr"/>
          </p:nvPr>
        </p:nvSpPr>
        <p:spPr>
          <a:xfrm rot="16200000">
            <a:off x="7587360" y="4048920"/>
            <a:ext cx="2367000" cy="36504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Free powerpoint template: www.brainybetty.com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sldNum"/>
          </p:nvPr>
        </p:nvSpPr>
        <p:spPr>
          <a:xfrm>
            <a:off x="8551800" y="5668920"/>
            <a:ext cx="508320" cy="3556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F46F8874-CF59-4EC9-923A-2E5EAF339FB2}" type="slidenum"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449600" y="3244680"/>
            <a:ext cx="2448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449600" y="3244680"/>
            <a:ext cx="2448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533520" y="347472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is Parallel Structure?</a:t>
            </a:r>
            <a:endParaRPr b="0" lang="en-US" sz="4600" spc="-1" strike="noStrike">
              <a:solidFill>
                <a:srgbClr val="d16207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/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is parallelism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repetition of a chosen grammatical form within a sentence.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Parallelism is a balance in the structure of the sentence.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 We Care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Good parallel structure improves the clarity of your writing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Parallelism in Sentences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CA" sz="2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Poor: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Peter is polite, extrovert, and he is funny.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CA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Improved:</a:t>
            </a:r>
            <a:r>
              <a:rPr b="0" lang="en-CA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is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polite, extrovert, and 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funny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CA" sz="3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Poor:</a:t>
            </a:r>
            <a:r>
              <a:rPr b="0" lang="en-C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Bulbul likes swimming, cycling and to play soccer.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CA" sz="3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Improved:</a:t>
            </a:r>
            <a:r>
              <a:rPr b="0" lang="en-CA" sz="3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C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Bulbul likes swimming, cycling and playing soccer.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Bulbul likes to swim, ride cycle and play soccer.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CA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Poor: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production manager was asked to write his report quickly, accurately, and in a detailed manner.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CA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Improved:</a:t>
            </a:r>
            <a:r>
              <a:rPr b="0" lang="en-CA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production manager was asked to write his report quickly, accurately, and thoroughly.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Air travel is safe, fast and it is convenient.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Air travel is safe, fast and convenient.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Public buses or train can help reduce air pollution.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Public buses or trains can help reduce air pollution.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CA" sz="3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Poor:</a:t>
            </a:r>
            <a:r>
              <a:rPr b="0" lang="en-C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production manager was asked to write his report quickly, accurately, and in a detailed manner.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CA" sz="3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Improved:</a:t>
            </a:r>
            <a:r>
              <a:rPr b="0" lang="en-CA" sz="3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C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production manager was asked to write his report quickly, accurately, and thoroughly.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2019-03-20T00:53:07Z</dcterms:modified>
  <cp:revision>1091</cp:revision>
  <dc:subject/>
  <dc:title/>
</cp:coreProperties>
</file>