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.jpeg" ContentType="image/jpeg"/>
  <Override PartName="/ppt/media/image6.jpeg" ContentType="image/jpeg"/>
  <Override PartName="/ppt/media/image3.jpeg" ContentType="image/jpeg"/>
  <Override PartName="/ppt/media/image4.gif" ContentType="image/gif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EABC46-94F6-432C-A689-D0FBB11076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57200" y="274320"/>
            <a:ext cx="9047520" cy="66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Subject 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Minimum requirement to make a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 +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He/She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Kevin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writer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Peter, Kevin, He, She, It are Third person singular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= I is Subject which is personal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book  = Predicate.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oogle Shape;125;p23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Google Shape;132;p24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Google Shape;139;p25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Phrasel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after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– Watch or protect; to keep safe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look after his parents meticulously.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into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– Investigate, explore, or consider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college principal promised to look into the matter.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set up a working party to look into the issue.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for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= to search / to try to 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is looking for a new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detective is looking for clues to solve the case.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Article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Articles are words that define a noun as specific or unspecific.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before words which begin with </a:t>
            </a:r>
            <a:r>
              <a:rPr b="1" lang="en-US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consonants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(b,c,d,f…)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doctor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big 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girl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makes the same sound as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`you`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uniform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used 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one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 begin with consonants '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one-eyed monster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one-rupee note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used 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before words which begin with </a:t>
            </a:r>
            <a:r>
              <a:rPr b="1" lang="en-US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vowels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(a,e,i,o,u)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hour (`auer`)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MA  (em-a)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only with countable nouns with singular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a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bottle of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a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some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love.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happiness.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doctors.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(Plural)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talk about a person or thing unknown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Use the talk about a person or thing 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 has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antique car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motorcycle. Even today,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car is very comfortable to drive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bike seems almost intact.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has a son.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boy wants to be an astronaut.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First introduce a noun with your listener then use the before a noun. 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article before a proper 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Chine, Dhaka, Zurich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However, there are some exceptions. A very few names of countries, which include words like republic and kingdom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the Ukraine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the Irish Republic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the Netherlands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the United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5. the United Kingdom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6. the Middle East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7. the Arab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8. the Bakans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9. the Baltics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10. the Philippines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Before names of things unique of their kinds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The sun,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The sky,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The sea,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The 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only with countable nouns with singular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a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bottle of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a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some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love.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happiness.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doctors.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(Plural)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1.Use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talk about a person or thing unknown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Use the talk about a person or thing 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 has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antique car and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motorcycle. Even today,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car is very comfortable to drive and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bike seems almost intact.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First introduce a noun with your listener then use the before a noun.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Simple or Indefinite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Hobby/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Routine/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Remain/Seems/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Like/Love/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Always/never/often/Usually/Every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present simple for things that are true in general.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park on Sunday.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coffee.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love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play football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Dublin.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works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a station.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never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Cape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 regularly.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often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shower every morning.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train arrives at 8:00 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train is arriving at 8.00 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friends is living in Havana.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friends lives in Havana.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working as a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work as a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plays football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regularly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sometimes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 to office on foot.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costs a lot of money to build a house.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and Kevin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good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mouse eats cheese.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sister likes to listen music.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(British)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are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am</a:t>
            </a: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Noun suggest only one idea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Bread and butter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his only food.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 and tide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waits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for none.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 English.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speaks English.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People, Police are plural.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police want to talk to anybody who saw the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team wants to arrange a meeting.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 verbs do not describe actions. These verbs are called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non-action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state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wanting ice-cream.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liking tea.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drinking tea every morning.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drink tea every morning.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listening to a bird singing.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hearing a bird singing.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 regularly.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often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Tom has a shower every morning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89480" y="970560"/>
            <a:ext cx="8575200" cy="55342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94280" y="446040"/>
            <a:ext cx="9007200" cy="50662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Now,  At the moment time of speaking or doing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 = Subject + am/is/are/was/were + Verb-ing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phone is ringing.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listening to me..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baby is crying.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working today.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Rabia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going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phone later (Plan: Future Simple).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going to get married this year (Plan: Future Simple)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getting married on 20</a:t>
            </a:r>
            <a:r>
              <a:rPr b="0" lang="en-US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March. (Fixed Arrangement)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not use these verbs in 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Understand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Remember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Believe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important than 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Something happened 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but we don’t know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it happened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 bought a house.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did you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it last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house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few weeks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house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yesterday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house a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few seconds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house in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February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house in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2010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been to Australia. {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Held past but Time does not specific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watch recently. {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Held past but Time does not specific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important then use past simple.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not important then use present perfect.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Just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Recently.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 does not mention exactly, on that case use present perfect.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Talking about unfinished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Action that started in the past and are still continuing.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Form: Subject + have/has + been + verb (-ing)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been doing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this job for last 2 years.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been living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here since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living in here since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been playing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tennis since his childhood.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been waiting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for doctor for 2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waiting for doctors for 2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190600" y="1607040"/>
            <a:ext cx="5286600" cy="39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action which happened in past and finished.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a student.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car in 2014.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car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yesterday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car a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few seconds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car few seconds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played football with my friends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last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Sunday.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lived in Canada for 5 years.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 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Google Shape;75;p16" descr=""/>
          <p:cNvPicPr/>
          <p:nvPr/>
        </p:nvPicPr>
        <p:blipFill>
          <a:blip r:embed="rId1"/>
          <a:stretch/>
        </p:blipFill>
        <p:spPr>
          <a:xfrm>
            <a:off x="456480" y="1684800"/>
            <a:ext cx="8838720" cy="376092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41360" y="291960"/>
            <a:ext cx="7147800" cy="496512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440640" y="5441040"/>
            <a:ext cx="8596440" cy="8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we got to the theater, the movie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started.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we got to the theater, the movie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had started.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Unfinished, Ongoing action in the past also mention a finished action in the past.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 having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dinner with my family when door bell rang.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 raining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when Julia left for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power went out when children were studying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 we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were waiting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at the bus stop, we saw a car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Unfinished, Ongoing action in the past also mention a finished action in the past.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 having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dinner with my family when door bell rang.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 raining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when Julia left for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power went out when children were studying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 we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were waiting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at the bus stop, we saw a car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sick because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eaten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too much the previous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man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familiar.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seen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him somewhere before.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 and past simple together use in a past story.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Form: Subject + had been + verb (-ing)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first ( continuous ) past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really tired because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driving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all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She had been waiting for two hours when doctor finally arrived.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When the phone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washing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dishes for half an hour.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Form: Subject + had been + verb (-ing)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first ( continuous ) past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really tired because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driving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all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She had been waiting for two hours when doctor finally arrived.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When the phone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washing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dishes for half an hour.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Form: Subject + had been + verb (-ing)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first ( continuous ) past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really tired because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driving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all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She had been waiting for two hours when doctor finally arrived.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When the phone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washing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dishes for half an hour.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Future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Simple future has two different forms in English: "will" and "be going to." they often express two very different meanings.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Subject + am/is/are + verb (base)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Subject + to be going to + verb (base)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Going to — plans and Intentions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We are going to buy a new car. (plan)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Hasan is going to take a vacation from work. (plan)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You are going to meet Jane tonight.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Going to vs 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going to get married this year.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(Plan: Future Simple)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getting married on 20</a:t>
            </a:r>
            <a:r>
              <a:rPr b="0" lang="en-US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April.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(Fixed arrangement : present continuous)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Shall/Will  ---------------  Offer, Promise, Instant decisions, Make predictions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think Spain will win the 2022 World Cup.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will rain tomorrow.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I'll pay for the tickets by credit card.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will do exactly as I say.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Future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Subject + shall-will + be + verb (-ing)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Ongoing actions in the 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At 11:00 a.m tomorrow, I shall be driving to Portland.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I will be staying at the hotel in Portland.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3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Future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Subject + will have + be + verb (past participle / V3)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By December, Peter will have saved $1200.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Google Shape;83;p17" descr=""/>
          <p:cNvPicPr/>
          <p:nvPr/>
        </p:nvPicPr>
        <p:blipFill>
          <a:blip r:embed="rId1"/>
          <a:stretch/>
        </p:blipFill>
        <p:spPr>
          <a:xfrm>
            <a:off x="1611360" y="351000"/>
            <a:ext cx="6215400" cy="6215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live 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 countries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live in a society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soldier and every sailor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rifle.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child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received a present.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person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work to lead a life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 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 student.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Honey tastes sweets.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handsome.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poor.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object here, they are called complement as it describes subject.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Linking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‘however’ and ‘nevertheless’ to express a contrast.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Usually, the first half of a sentence contrasts (opposes) the second half.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 is closer to ‘but’ and Nevertheless is closer to ‘in spite of’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emphasizes a stronger contrast than however.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already knew a lot about the subject; however, his presentation was still interesting.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already told on this topic. However, I am going to recapitulate once again what I told.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one solution to the problem. However, there are a number of others.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However, sometimes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Sometimes, however,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(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তবুও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Many know that too much sugar is bad for health. Nevertheless, many continue to eat a lot of it every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several serious problems with the car. Nevertheless, we will have to use it to drive to work this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Unless ( Condition 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শর্ত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guard will not allow you to enter the theatre unless you show the ticket.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will not go unless Peter gives my phone.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Players in Ac Milan are all good footballers. In addition, many of them have years of experience playing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kind, helpful and generous person. In addition, he is a sportsmen.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an popular actor. In addition, he often conducts program act as an anchor.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2019-02-18T12:45:44Z</dcterms:modified>
  <cp:revision>416</cp:revision>
  <dc:subject/>
  <dc:title/>
</cp:coreProperties>
</file>