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7.jpeg" ContentType="image/jpeg"/>
  <Override PartName="/ppt/media/image6.jpeg" ContentType="image/jpeg"/>
  <Override PartName="/ppt/media/image5.gif" ContentType="image/gif"/>
  <Override PartName="/ppt/media/image8.jpeg" ContentType="image/jpeg"/>
  <Override PartName="/ppt/media/image1.png" ContentType="image/png"/>
  <Override PartName="/ppt/media/image2.png" ContentType="image/png"/>
  <Override PartName="/ppt/media/image3.jpeg" ContentType="image/jpeg"/>
  <Override PartName="/ppt/media/image4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36AFD63-39F0-4003-81B7-65E49FEAB79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1032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1032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1032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1032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1032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1032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1032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1032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1032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1032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1032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1032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1032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55640" y="5078520"/>
            <a:ext cx="604620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1032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56480" y="1188720"/>
            <a:ext cx="9067680" cy="62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437760" y="731880"/>
            <a:ext cx="9067680" cy="621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Sentence Subject Complement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Minimum requirement to make a sentence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Subject + Verb.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write.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write.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You write.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They write.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He/She writes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Kevin writes.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It writes.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writer wriets.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Peter, Kevin, He, She, It are Third person singular number.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write a book.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                    = I is Subject which is personal pronoun.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write a book  = Predicate.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456480" y="1188720"/>
            <a:ext cx="9067680" cy="62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437760" y="194400"/>
            <a:ext cx="9067680" cy="675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In addition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20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Players in Ac Milan are all good footballers. In addition, many of them have years of experience playing together.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20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is kind, helpful and generous person. In addition, he is a sportsmen.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20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is an popular actor. In addition, he often conducts program act as an anchor.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456480" y="1188720"/>
            <a:ext cx="9067680" cy="62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1536840" y="63720"/>
            <a:ext cx="6984000" cy="736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456480" y="1188720"/>
            <a:ext cx="9067680" cy="62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1536840" y="63720"/>
            <a:ext cx="6984000" cy="736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456480" y="1188720"/>
            <a:ext cx="9067680" cy="62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1536840" y="63720"/>
            <a:ext cx="6984000" cy="736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456480" y="1188720"/>
            <a:ext cx="9067680" cy="62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437760" y="194400"/>
            <a:ext cx="9067680" cy="675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Phrasel Verb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1.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Look after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– Watch or protect; to keep safe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look after his parents meticulously.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2.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Look into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– Investigate, explore, or consider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college principal promised to look into the matter.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They set up a working party to look into the issue.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3.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Look for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= to search / to try to find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Peter is looking for a new job.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detective is looking for clues to solve the case.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6480" y="1188720"/>
            <a:ext cx="9067680" cy="62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437760" y="731880"/>
            <a:ext cx="9067680" cy="621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Google Shape;75;p16" descr=""/>
          <p:cNvPicPr/>
          <p:nvPr/>
        </p:nvPicPr>
        <p:blipFill>
          <a:blip r:embed="rId1"/>
          <a:stretch/>
        </p:blipFill>
        <p:spPr>
          <a:xfrm>
            <a:off x="471600" y="468720"/>
            <a:ext cx="9136080" cy="513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56480" y="1188720"/>
            <a:ext cx="9067680" cy="62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437760" y="731880"/>
            <a:ext cx="9067680" cy="621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is taller than 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is taller than I.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Complement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Google Shape;83;p17" descr=""/>
          <p:cNvPicPr/>
          <p:nvPr/>
        </p:nvPicPr>
        <p:blipFill>
          <a:blip r:embed="rId1"/>
          <a:stretch/>
        </p:blipFill>
        <p:spPr>
          <a:xfrm>
            <a:off x="456480" y="1684800"/>
            <a:ext cx="8839440" cy="376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6480" y="1188720"/>
            <a:ext cx="9067680" cy="62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437760" y="731880"/>
            <a:ext cx="9067680" cy="621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1" name="Google Shape;91;p18" descr=""/>
          <p:cNvPicPr/>
          <p:nvPr/>
        </p:nvPicPr>
        <p:blipFill>
          <a:blip r:embed="rId1"/>
          <a:stretch/>
        </p:blipFill>
        <p:spPr>
          <a:xfrm>
            <a:off x="1611360" y="351000"/>
            <a:ext cx="6216120" cy="621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456480" y="1188720"/>
            <a:ext cx="9067680" cy="62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437760" y="194400"/>
            <a:ext cx="9067680" cy="675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Nobody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lives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Nobody live there.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Every country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a national flag.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All countries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have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a national flag.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Everybody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needs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to live in a society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Every soldier and every sailor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has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rifle.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Each child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received a present.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Every person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needs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to work to lead a life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456480" y="1188720"/>
            <a:ext cx="9067680" cy="62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437760" y="194400"/>
            <a:ext cx="9067680" cy="675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mouse eats cheese.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My sister likes to listen music.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family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going to Sydney tomorrow. (British)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family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are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going to Sydney tomorrow. (American)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box of chocolates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on the table.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box of chocolates are on the table.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My partner and I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are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very interested in renting your garage.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My partner and I </a:t>
            </a:r>
            <a:r>
              <a:rPr b="1" lang="en-US" sz="2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am</a:t>
            </a:r>
            <a:r>
              <a:rPr b="0" lang="en-US" sz="2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very interested in renting your garage.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lot of people speak English.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 lot of people speaks English.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People, Police are plural.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police want to talk to anybody who saw the accident.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team wants to arrange a meeting.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456480" y="1188720"/>
            <a:ext cx="9067680" cy="62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437760" y="731880"/>
            <a:ext cx="9067680" cy="621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2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Merriweather"/>
              </a:rPr>
              <a:t>He is taller than 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Merriweather"/>
              </a:rPr>
              <a:t>He is taller than I.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Merriweather"/>
              </a:rPr>
              <a:t>Complement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Merriweather"/>
              </a:rPr>
              <a:t>He is a student.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Merriweather"/>
              </a:rPr>
              <a:t>Honey tastes sweets.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Merriweather"/>
              </a:rPr>
              <a:t>He is handsome.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Merriweather"/>
              </a:rPr>
              <a:t>He is poor.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Merriweather"/>
              </a:rPr>
              <a:t>No object here, they are called complement as it describes subject.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456480" y="1188720"/>
            <a:ext cx="9067680" cy="62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437760" y="194400"/>
            <a:ext cx="9067680" cy="675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Linking words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However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20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use ‘however’ and ‘nevertheless’ to express a contrast.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20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Usually, the first half of a sentence contrasts (opposes) the second half.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20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However is closer to ‘but’ and Nevertheless is closer to ‘in spite of’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20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Nevertheless emphasizes a stronger contrast than however.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200">
              <a:lnSpc>
                <a:spcPct val="93000"/>
              </a:lnSpc>
              <a:buClr>
                <a:srgbClr val="000000"/>
              </a:buClr>
              <a:buFont typeface="Georgia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already knew a lot about the subject; however, his presentation was still interesting.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200">
              <a:lnSpc>
                <a:spcPct val="93000"/>
              </a:lnSpc>
              <a:buClr>
                <a:srgbClr val="000000"/>
              </a:buClr>
              <a:buFont typeface="Georgia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have already told on this topic. However, I am going to recapitulate once again what I told.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200">
              <a:lnSpc>
                <a:spcPct val="93000"/>
              </a:lnSpc>
              <a:buClr>
                <a:srgbClr val="000000"/>
              </a:buClr>
              <a:buFont typeface="Georgia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This is one solution to the problem. However, there are a number of others.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200">
              <a:lnSpc>
                <a:spcPct val="93000"/>
              </a:lnSpc>
              <a:buClr>
                <a:srgbClr val="000000"/>
              </a:buClr>
              <a:buFont typeface="Georgia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I'm a vegetarian. However, sometimes I eat fish.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200">
              <a:lnSpc>
                <a:spcPct val="93000"/>
              </a:lnSpc>
              <a:buClr>
                <a:srgbClr val="000000"/>
              </a:buClr>
              <a:buFont typeface="Georgia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I'm a vegetarian. Sometimes, however, I eat fish.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456480" y="1188720"/>
            <a:ext cx="9067680" cy="62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437760" y="194400"/>
            <a:ext cx="9067680" cy="675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Nevertheless (</a:t>
            </a: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তবুও</a:t>
            </a: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20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Many know that too much sugar is bad for health. Nevertheless, many continue to eat a lot of it every day.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20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There are several serious problems with the car. Nevertheless, we will have to use it to drive to work this week.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Unless ( Condition or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শর্ত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20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guard will not allow you to enter the theatre unless you show the ticket.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200">
              <a:lnSpc>
                <a:spcPct val="93000"/>
              </a:lnSpc>
              <a:buClr>
                <a:srgbClr val="000000"/>
              </a:buClr>
              <a:buFont typeface="Georgia"/>
              <a:buChar char="❖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will not go unless Peter gives my phone.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2019-02-16T19:58:56Z</dcterms:modified>
  <cp:revision>7</cp:revision>
  <dc:subject/>
  <dc:title/>
</cp:coreProperties>
</file>