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6.jpeg" ContentType="image/jpeg"/>
  <Override PartName="/ppt/media/image4.gif" ContentType="image/gi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EA68B9F-81B0-489B-9EB5-225B2FC6AD2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57200" y="274320"/>
            <a:ext cx="9047520" cy="667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 Subject 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Minimum requirement to make a sentence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Subject +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He/She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Kevin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writer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boys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Peter, Kevin, He, She, It are Third person singular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= I is Subject which is personal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 a book  = Predicate.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Google Shape;125;p23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3280" cy="73641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Google Shape;132;p24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3280" cy="73641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Google Shape;139;p25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3280" cy="73641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Phrasel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after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– Watch or protect; to keep safe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look after his parents meticulously.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into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– Investigate, explore, or consider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college principal promised to look into the matter.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set up a working party to look into the issue.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for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= to search / to try to find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is looking for a new job.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detective is looking for clues to solve the case.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Article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Articles are words that define a noun as specific or unspecific.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before words which begin with </a:t>
            </a:r>
            <a:r>
              <a:rPr b="1" lang="en-US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consonants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(b,c,d,f…)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doctor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big 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girl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makes the same sound as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`you`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uniform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used 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'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one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' begin with consonants '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one-eyed monster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one-rupee note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used 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before words which begin with </a:t>
            </a:r>
            <a:r>
              <a:rPr b="1" lang="en-US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vowels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(a,e,i,o,u)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hour (`auer`)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MA  (em-a)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6008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only with countable nouns with singular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a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bottle of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a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some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love.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happiness.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doctors.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(Plural)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1.Use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talk about a person or thing unknown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Use the talk about a person or thing 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uncle has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antique car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motorcycle. Even today,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car is very comfortable to drive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bike seems almost intact.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has a son.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boy wants to be an astronaut.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First introduce a noun with your listener then use the before a noun.  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6008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#3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 article before a proper 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Chine, Dhaka, Zurich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However, there are some exceptions. A very few names of countries, which include words like republic and kingdom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the Ukraine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the Irish Republic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the Netherlands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the United 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5. the United Kingdom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6. the Middle East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7. the Arab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8. the Bakans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9. the Baltics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10. the Philippines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Before names of things unique of their kinds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The sun,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The sky,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The sea,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The 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6008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#3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only with countable nouns with singular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a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bottle of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a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some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love.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happiness.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doctors.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(Plural)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1.Use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talk about a person or thing unknown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Use the talk about a person or thing 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uncle has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antique car and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motorcycle. Even today,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car is very comfortable to drive and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bike seems almost intact.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First introduce a noun with your listener then use the before a noun.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Simple or Indefinite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Hobby/Routine/Remain/Seems/Like/Love/Always/never/often/Usually/Every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present simple for things that are true in general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park on Sunday.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tea.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coffee.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love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play football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lives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Dublin.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works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a station.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never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Cape Town.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boils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at 100 degree celsius.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plays football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regularly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Today is sunny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sometimes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 to office on foot.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costs a lot of money to build a house.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Your English is good.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and Kevin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good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goes to school.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goes to school regularly.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swim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not use these verbs in present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Understand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Remember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Depend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Believe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mouse eats cheese.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sister likes to listen music.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family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going to Sydney tomorrow. (British)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family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going to Sydney tomorrow. (American)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box of chocolates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box of chocolates are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partner and I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interested in renting your garage.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partner and I </a:t>
            </a:r>
            <a:r>
              <a:rPr b="1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am</a:t>
            </a: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interested in renting your garage.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Noun suggest only one idea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Bread and butter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his only food.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Time and tide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waits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for none.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lot of people speak English.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lot of people speaks English.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People, Police are plural.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police want to talk to anybody who saw the accident.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team wants to arrange a meeting.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At the moment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present simple for things that are true in general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phone is ringing.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7760" y="731880"/>
            <a:ext cx="9066960" cy="62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I am.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Google Shape;75;p16" descr=""/>
          <p:cNvPicPr/>
          <p:nvPr/>
        </p:nvPicPr>
        <p:blipFill>
          <a:blip r:embed="rId1"/>
          <a:stretch/>
        </p:blipFill>
        <p:spPr>
          <a:xfrm>
            <a:off x="456480" y="1684800"/>
            <a:ext cx="8838720" cy="37609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37760" y="731880"/>
            <a:ext cx="9066960" cy="62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Google Shape;83;p17" descr=""/>
          <p:cNvPicPr/>
          <p:nvPr/>
        </p:nvPicPr>
        <p:blipFill>
          <a:blip r:embed="rId1"/>
          <a:stretch/>
        </p:blipFill>
        <p:spPr>
          <a:xfrm>
            <a:off x="1611360" y="351000"/>
            <a:ext cx="6215400" cy="6215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Nobody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lives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Nobody live there.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national flag.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All countries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national flag.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Everybody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live in a society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soldier and every sailor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rifle.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Each child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received a present.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person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work to lead a life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37760" y="731880"/>
            <a:ext cx="9066960" cy="62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I am.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a student.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Honey tastes sweets.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handsome.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poor.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 object here, they are called complement as it describes subject.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Linking 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‘however’ and ‘nevertheless’ to express a contrast.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Usually, the first half of a sentence contrasts (opposes) the second half.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 is closer to ‘but’ and Nevertheless is closer to ‘in spite of’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Nevertheless emphasizes a stronger contrast than however.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already knew a lot about the subject; however, his presentation was still interesting.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already told on this topic. However, I am going to recapitulate once again what I told.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one solution to the problem. However, there are a number of others.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I'm a vegetarian. However, sometimes I eat fish.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I'm a vegetarian. Sometimes, however, I eat fish.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Nevertheless (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তবুও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Many know that too much sugar is bad for health. Nevertheless, many continue to eat a lot of it every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are several serious problems with the car. Nevertheless, we will have to use it to drive to work this week.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Unless ( Condition or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শর্ত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guard will not allow you to enter the theatre unless you show the ticket.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will not go unless Peter gives my phone.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addition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Players in Ac Milan are all good footballers. In addition, many of them have years of experience playing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kind, helpful and generous person. In addition, he is a sportsmen.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an popular actor. In addition, he often conducts program act as an anchor.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2019-02-17T14:47:13Z</dcterms:modified>
  <cp:revision>176</cp:revision>
  <dc:subject/>
  <dc:title/>
</cp:coreProperties>
</file>