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6A20EB-C324-4679-94E2-432C13E27E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684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54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54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408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2480" cy="40359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3480" cy="43790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6160" cy="22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6840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6160" cy="69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12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6160" cy="65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8000" cy="62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6600" cy="66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0720" cy="310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18840" cy="34074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5840" cy="54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6520" cy="373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 post.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468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4680" cy="41997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79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160" cy="39571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822960" y="5486400"/>
            <a:ext cx="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640080" y="5212080"/>
            <a:ext cx="822924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across the bridge.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572000" y="2377440"/>
            <a:ext cx="360" cy="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160" cy="39571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822960" y="5486400"/>
            <a:ext cx="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640080" y="5212080"/>
            <a:ext cx="822924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across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920240" y="1098720"/>
            <a:ext cx="6125400" cy="407916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731520" y="5212080"/>
            <a:ext cx="841176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through the jungle.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2000" cy="31644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0600" cy="602676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457200" y="457200"/>
            <a:ext cx="9324000" cy="47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finished first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though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began 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Since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you say so, I must believe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is is young and energetic, he can do this task easily.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energetic, enthusiastic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adventurous.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generous, kind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altruist.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48640" y="640080"/>
            <a:ext cx="9157680" cy="67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6840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2019-03-02T14:07:14Z</dcterms:modified>
  <cp:revision>706</cp:revision>
  <dc:subject/>
  <dc:title/>
</cp:coreProperties>
</file>