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175AA4-7CB6-4956-AE50-707273F47F3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 Etiquette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Be polite and formal, keep your language simple and clear.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Try not to be emotional; Avoid you/ you did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If you do not know the name, use position.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e.g Customer Service Manager,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Use formal and polite words, even when you are complaining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Source: Oxford Advanced Learner’s Dictionary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 Kinds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 Etiquette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Be polite and formal, keep your language simple and clear.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Try not to be emotional; Avoid you/ you did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If you do not know the name, use position.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e.g Customer Service Manager,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Use formal and polite words, even when you are complaining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Source: Oxford Advanced Learner’s Dictionary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Format or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Openings and endings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Sir/Madam,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Mr. Peter,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 Peter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Hello Kevin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————————————————————————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Best Regards,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Best Wishes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Yours Sincerely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Cheers,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Speak to you soon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Introducing the topic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express my dissatisfaction with 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purpose of this letter is to express my dissatisfaction with ...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Describing the problem  the topic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Strong Adjective: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shocked, distressed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Less Strong: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disappointed, dissatisfied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do you want: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Definite: A full/partial refund, a replacement, an apology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More flexible: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Compensation, reimbursement, recompense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Endings: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your swift reply.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hearing from you at your earliest convenience.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very much hope to hear from you shortly.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Requesting an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Very polite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- Would it be possible to send me 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- I would be grateful if you could send me 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Can you send 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….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can you let 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...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Writing a Letter of Complaint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Explain clearly why you are writing.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Explain the problem and how you were affected.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Explain any further problems and the consequence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State clearly what action you wish the company to take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5. General comment say you would like to quick reply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2019-02-28T13:40:10Z</dcterms:modified>
  <cp:revision>408</cp:revision>
  <dc:subject/>
  <dc:title/>
</cp:coreProperties>
</file>