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39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0" r:id="rId6"/>
    <p:sldId id="262" r:id="rId7"/>
  </p:sldIdLst>
  <p:sldSz cx="18288000" cy="10287000"/>
  <p:notesSz cx="6858000" cy="9144000"/>
  <p:embeddedFontLst>
    <p:embeddedFont>
      <p:font typeface="Dreaming Outloud Sans Alt" panose="020B0604020202020204" charset="0"/>
      <p:regular r:id="rId9"/>
    </p:embeddedFont>
    <p:embeddedFont>
      <p:font typeface="Playfair Display" panose="00000500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E5D52-FC6E-4832-9197-6667D2FF35A8}" v="207" dt="2024-06-30T18:01:57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srivastava" userId="fae0402aa77fa762" providerId="LiveId" clId="{8B456BB8-B5AE-4E93-9C54-5D0FAFC21322}"/>
    <pc:docChg chg="modSld">
      <pc:chgData name="aditi srivastava" userId="fae0402aa77fa762" providerId="LiveId" clId="{8B456BB8-B5AE-4E93-9C54-5D0FAFC21322}" dt="2024-06-30T18:24:18.470" v="1" actId="113"/>
      <pc:docMkLst>
        <pc:docMk/>
      </pc:docMkLst>
      <pc:sldChg chg="modSp mod">
        <pc:chgData name="aditi srivastava" userId="fae0402aa77fa762" providerId="LiveId" clId="{8B456BB8-B5AE-4E93-9C54-5D0FAFC21322}" dt="2024-06-30T18:24:01.897" v="0" actId="1076"/>
        <pc:sldMkLst>
          <pc:docMk/>
          <pc:sldMk cId="0" sldId="256"/>
        </pc:sldMkLst>
        <pc:spChg chg="mod">
          <ac:chgData name="aditi srivastava" userId="fae0402aa77fa762" providerId="LiveId" clId="{8B456BB8-B5AE-4E93-9C54-5D0FAFC21322}" dt="2024-06-30T18:24:01.897" v="0" actId="1076"/>
          <ac:spMkLst>
            <pc:docMk/>
            <pc:sldMk cId="0" sldId="256"/>
            <ac:spMk id="14" creationId="{00000000-0000-0000-0000-000000000000}"/>
          </ac:spMkLst>
        </pc:spChg>
      </pc:sldChg>
      <pc:sldChg chg="modSp mod">
        <pc:chgData name="aditi srivastava" userId="fae0402aa77fa762" providerId="LiveId" clId="{8B456BB8-B5AE-4E93-9C54-5D0FAFC21322}" dt="2024-06-30T18:24:18.470" v="1" actId="113"/>
        <pc:sldMkLst>
          <pc:docMk/>
          <pc:sldMk cId="0" sldId="257"/>
        </pc:sldMkLst>
        <pc:spChg chg="mod">
          <ac:chgData name="aditi srivastava" userId="fae0402aa77fa762" providerId="LiveId" clId="{8B456BB8-B5AE-4E93-9C54-5D0FAFC21322}" dt="2024-06-30T18:24:18.470" v="1" actId="113"/>
          <ac:spMkLst>
            <pc:docMk/>
            <pc:sldMk cId="0" sldId="25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33AA8-50E3-4ED6-8A3B-89FB3329205D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C769-16B2-4BB7-84C7-39FCDF25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2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8A8E-C54A-00AD-5908-ECD6F674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D1C6F-3A4E-7D97-18CC-35D0DB095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6C23-10EB-2E9C-62DF-D4D14FAB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83D11-8EF4-5441-B612-B6C4779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96D2-36C6-1CA1-22F1-C0607CF7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0838-4F80-73C8-DA7B-BA73C931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5B37E-B000-5632-5BD5-B56958C62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5A4F-4394-4CAF-4DD4-078C74E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7905-73C6-3CD2-290A-0E58DD45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E7C8-8447-FA58-F1E4-AABCF62F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7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3E977-CF6C-80CE-A84C-A9ECFA35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B8C53-E56A-C2E7-9A5B-36E3FC65F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9586-E51F-AA6A-80B4-82206390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A7B9-0B6A-E916-D2F6-8C695183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838E-A727-FAF7-C747-D934FA77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168C-2C6E-D534-98C2-E1CE7028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C7D5-8878-A53B-AF81-01E60DE8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876E-E50A-E1C9-8E06-E3EC9DEB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D509-FA10-B621-3CE4-C01A14A7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CA44-78A5-9827-EFF5-D7198295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3AEA-D232-F604-1217-0A16234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E95FA-7C68-9F3B-3D27-29D8EBAF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4873-E6A7-D9B5-7EF5-7419A5F9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EF56-7DC8-65F4-A5D9-4535269A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6641-D48F-3BE6-EEC9-E47332B1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7AC3-38D9-6AB6-4712-ECF90508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95AB-3D5F-7F63-C964-4CE97EAE1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D00F3-7DD2-D140-1C9F-2F2842A55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EDD1-A079-C228-512C-2EE70A1F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A2BA7-3FCE-EF68-A531-6CDFB7B2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7CFDA-3F23-B024-CD02-D3F77D8E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A603-2C59-9493-BF06-3E599816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1C0F2-DFCD-8D86-6F25-59690C5D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8F848-719E-C0A7-D535-9AE07142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845FC-9DBF-A45E-F048-17824EF33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8E699-ABF7-C794-CB67-40D571B47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BC08A-1156-9453-C189-70E4BB7A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24F9F-D833-D53F-E612-E12A7484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9778-6A23-4C6D-0F47-B26343A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523D-43A5-3EBF-D864-194FF0D8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CDBEB-A4ED-D15E-8501-670318A3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F6FCF-8151-2B2B-8418-E6FB255E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05B6F-283F-D439-5F83-D517E3B3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B3822-FD1A-62B8-C41F-E8728BB7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54CB6-5A88-9525-3541-954B4FA0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1D935-0D7C-485F-FE73-0B8380D1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B2D-A773-2030-9326-14253635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81AF-3C3F-A72F-180C-C8E330CE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8A45-826E-A58E-567F-C6D7D1B36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17C68-625B-67DD-C7F6-899BEA55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BAD8-4C90-78F0-8399-BCC631E8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5FA20-57B5-D949-09CA-F2BB962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08BC-EDBF-5B72-A123-E6B9F5CE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D8553-AEBF-4D3B-C707-CD0BFB7A3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4FBD6-0A0F-B938-D92A-824AA1A0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5580C-28F8-B962-056D-2E42A17A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99BC-4E3A-C182-3FF8-D45D97A5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C2F4C-790F-D6F4-0346-5097D894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CE7B7-753B-18B1-D93B-F05B58B8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CE424-721A-108F-999A-0B20C0B0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E9A4-DAFE-B6AF-E5A9-239E2B2A0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22F2-27CE-8198-3B05-73149F066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8294-360D-7A30-F551-F3E558BC6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svg"/><Relationship Id="rId7" Type="http://schemas.openxmlformats.org/officeDocument/2006/relationships/image" Target="../media/image26.sv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">
            <a:extLst>
              <a:ext uri="{FF2B5EF4-FFF2-40B4-BE49-F238E27FC236}">
                <a16:creationId xmlns:a16="http://schemas.microsoft.com/office/drawing/2014/main" id="{85D33964-2DB5-7339-35C0-6A756E252A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74" y="0"/>
            <a:ext cx="18295374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699C0-1040-0B9A-5A39-82696B82696D}"/>
              </a:ext>
            </a:extLst>
          </p:cNvPr>
          <p:cNvSpPr txBox="1"/>
          <p:nvPr/>
        </p:nvSpPr>
        <p:spPr>
          <a:xfrm>
            <a:off x="10591800" y="7353300"/>
            <a:ext cx="510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Team Name: </a:t>
            </a:r>
            <a:r>
              <a:rPr lang="en-IN" sz="3200" dirty="0" err="1"/>
              <a:t>StrivingGeeks</a:t>
            </a:r>
            <a:endParaRPr lang="en-IN" sz="3200" dirty="0"/>
          </a:p>
          <a:p>
            <a:r>
              <a:rPr lang="en-IN" sz="3200" dirty="0"/>
              <a:t>Team Details: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Aditi Srivastava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Vandana Sah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Vaishnavi</a:t>
            </a:r>
          </a:p>
        </p:txBody>
      </p:sp>
    </p:spTree>
    <p:extLst>
      <p:ext uri="{BB962C8B-B14F-4D97-AF65-F5344CB8AC3E}">
        <p14:creationId xmlns:p14="http://schemas.microsoft.com/office/powerpoint/2010/main" val="15110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3525">
            <a:off x="239231" y="1548283"/>
            <a:ext cx="4754649" cy="4111524"/>
          </a:xfrm>
          <a:custGeom>
            <a:avLst/>
            <a:gdLst/>
            <a:ahLst/>
            <a:cxnLst/>
            <a:rect l="l" t="t" r="r" b="b"/>
            <a:pathLst>
              <a:path w="3328366" h="3390003">
                <a:moveTo>
                  <a:pt x="0" y="0"/>
                </a:moveTo>
                <a:lnTo>
                  <a:pt x="3328366" y="0"/>
                </a:lnTo>
                <a:lnTo>
                  <a:pt x="3328366" y="3390003"/>
                </a:lnTo>
                <a:lnTo>
                  <a:pt x="0" y="3390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2644298" y="4064818"/>
            <a:ext cx="4767057" cy="6198301"/>
          </a:xfrm>
          <a:custGeom>
            <a:avLst/>
            <a:gdLst/>
            <a:ahLst/>
            <a:cxnLst/>
            <a:rect l="l" t="t" r="r" b="b"/>
            <a:pathLst>
              <a:path w="4767057" h="6198301">
                <a:moveTo>
                  <a:pt x="0" y="0"/>
                </a:moveTo>
                <a:lnTo>
                  <a:pt x="4767057" y="0"/>
                </a:lnTo>
                <a:lnTo>
                  <a:pt x="4767057" y="6198301"/>
                </a:lnTo>
                <a:lnTo>
                  <a:pt x="0" y="61983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53525">
            <a:off x="7960922" y="5097739"/>
            <a:ext cx="7149065" cy="4860821"/>
          </a:xfrm>
          <a:custGeom>
            <a:avLst/>
            <a:gdLst/>
            <a:ahLst/>
            <a:cxnLst/>
            <a:rect l="l" t="t" r="r" b="b"/>
            <a:pathLst>
              <a:path w="3328366" h="3390003">
                <a:moveTo>
                  <a:pt x="0" y="0"/>
                </a:moveTo>
                <a:lnTo>
                  <a:pt x="3328366" y="0"/>
                </a:lnTo>
                <a:lnTo>
                  <a:pt x="3328366" y="3390003"/>
                </a:lnTo>
                <a:lnTo>
                  <a:pt x="0" y="3390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 rot="353525">
            <a:off x="12602903" y="446149"/>
            <a:ext cx="4890397" cy="4517003"/>
          </a:xfrm>
          <a:custGeom>
            <a:avLst/>
            <a:gdLst/>
            <a:ahLst/>
            <a:cxnLst/>
            <a:rect l="l" t="t" r="r" b="b"/>
            <a:pathLst>
              <a:path w="3328366" h="3390003">
                <a:moveTo>
                  <a:pt x="0" y="0"/>
                </a:moveTo>
                <a:lnTo>
                  <a:pt x="3328366" y="0"/>
                </a:lnTo>
                <a:lnTo>
                  <a:pt x="3328366" y="3390003"/>
                </a:lnTo>
                <a:lnTo>
                  <a:pt x="0" y="3390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9731125" y="1784676"/>
            <a:ext cx="1690359" cy="1819369"/>
          </a:xfrm>
          <a:custGeom>
            <a:avLst/>
            <a:gdLst/>
            <a:ahLst/>
            <a:cxnLst/>
            <a:rect l="l" t="t" r="r" b="b"/>
            <a:pathLst>
              <a:path w="1690359" h="1819369">
                <a:moveTo>
                  <a:pt x="0" y="0"/>
                </a:moveTo>
                <a:lnTo>
                  <a:pt x="1690359" y="0"/>
                </a:lnTo>
                <a:lnTo>
                  <a:pt x="1690359" y="1819369"/>
                </a:lnTo>
                <a:lnTo>
                  <a:pt x="0" y="18193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15659554" y="5793185"/>
            <a:ext cx="1017040" cy="1094662"/>
          </a:xfrm>
          <a:custGeom>
            <a:avLst/>
            <a:gdLst/>
            <a:ahLst/>
            <a:cxnLst/>
            <a:rect l="l" t="t" r="r" b="b"/>
            <a:pathLst>
              <a:path w="1017040" h="1094662">
                <a:moveTo>
                  <a:pt x="0" y="0"/>
                </a:moveTo>
                <a:lnTo>
                  <a:pt x="1017040" y="0"/>
                </a:lnTo>
                <a:lnTo>
                  <a:pt x="1017040" y="1094662"/>
                </a:lnTo>
                <a:lnTo>
                  <a:pt x="0" y="10946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-42675" y="541625"/>
            <a:ext cx="15070845" cy="12157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9600" b="1" dirty="0">
                <a:latin typeface="Dreaming Outloud Sans Alt" panose="020B0604020202020204" charset="0"/>
              </a:rPr>
              <a:t>PROBLEM STATEMENT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08558" y="2053048"/>
            <a:ext cx="3971323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effectLst/>
                <a:latin typeface="Dreaming Outloud Sans Alt" panose="020B0604020202020204" charset="0"/>
              </a:rPr>
              <a:t>Today's online shopping landscape is fraught with the </a:t>
            </a:r>
            <a:r>
              <a:rPr lang="en-US" sz="3600" i="0" u="none" strike="noStrike" dirty="0">
                <a:solidFill>
                  <a:srgbClr val="0070C0"/>
                </a:solidFill>
                <a:effectLst/>
                <a:latin typeface="Dreaming Outloud Sans Alt" panose="020B0604020202020204" charset="0"/>
              </a:rPr>
              <a:t>impersonal and detached shopping </a:t>
            </a:r>
            <a:r>
              <a:rPr lang="en-US" sz="3600" i="0" u="none" strike="noStrike" dirty="0">
                <a:effectLst/>
                <a:latin typeface="Dreaming Outloud Sans Alt" panose="020B0604020202020204" charset="0"/>
              </a:rPr>
              <a:t>experiences.</a:t>
            </a:r>
            <a:endParaRPr lang="en-US" sz="3600" dirty="0">
              <a:effectLst/>
              <a:latin typeface="Dreaming Outloud Sans Alt" panose="020B0604020202020204" charset="0"/>
            </a:endParaRPr>
          </a:p>
          <a:p>
            <a:br>
              <a:rPr lang="en-US" sz="3600" dirty="0">
                <a:latin typeface="Dreaming Outloud Sans Alt" panose="020B0604020202020204" charset="0"/>
              </a:rPr>
            </a:br>
            <a:r>
              <a:rPr lang="en-US" sz="3600" dirty="0">
                <a:latin typeface="Dreaming Outloud Sans Alt" panose="020B0604020202020204" charset="0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32531" y="5710116"/>
            <a:ext cx="6343440" cy="433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70C0"/>
                </a:solidFill>
                <a:latin typeface="Dreaming Outloud Sans Alt" panose="020B0604020202020204" charset="0"/>
              </a:rPr>
              <a:t>Small-scale</a:t>
            </a:r>
            <a:r>
              <a:rPr lang="en-US" sz="3600" dirty="0">
                <a:latin typeface="Dreaming Outloud Sans Alt" panose="020B0604020202020204" charset="0"/>
              </a:rPr>
              <a:t> fashion designers often struggle with local visibility. With smart </a:t>
            </a:r>
            <a:r>
              <a:rPr lang="en-US" sz="3600" dirty="0">
                <a:solidFill>
                  <a:srgbClr val="0070C0"/>
                </a:solidFill>
                <a:latin typeface="Dreaming Outloud Sans Alt" panose="020B0604020202020204" charset="0"/>
              </a:rPr>
              <a:t>social media </a:t>
            </a:r>
            <a:r>
              <a:rPr lang="en-US" sz="3600" dirty="0">
                <a:latin typeface="Dreaming Outloud Sans Alt" panose="020B0604020202020204" charset="0"/>
              </a:rPr>
              <a:t>use, they can showcase their unique designs to a broader audience and ride the </a:t>
            </a:r>
            <a:r>
              <a:rPr lang="en-US" sz="3600" dirty="0">
                <a:solidFill>
                  <a:srgbClr val="0070C0"/>
                </a:solidFill>
                <a:latin typeface="Dreaming Outloud Sans Alt" panose="020B0604020202020204" charset="0"/>
              </a:rPr>
              <a:t>trend wave.</a:t>
            </a:r>
            <a:br>
              <a:rPr lang="en-US" sz="3600" dirty="0">
                <a:latin typeface="Dreaming Outloud Sans Alt" panose="020B0604020202020204" charset="0"/>
              </a:rPr>
            </a:br>
            <a:r>
              <a:rPr lang="en-US" sz="3000" dirty="0">
                <a:solidFill>
                  <a:srgbClr val="272727"/>
                </a:solidFill>
                <a:latin typeface="Dreaming Outloud Sans Alt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200132" y="1457747"/>
            <a:ext cx="4887139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Dreaming Outloud Sans Alt" panose="020B0604020202020204" charset="0"/>
              </a:rPr>
              <a:t>The wildly inconsistent </a:t>
            </a:r>
            <a:r>
              <a:rPr lang="en-US" sz="3600" dirty="0">
                <a:solidFill>
                  <a:srgbClr val="0070C0"/>
                </a:solidFill>
                <a:latin typeface="Dreaming Outloud Sans Alt" panose="020B0604020202020204" charset="0"/>
              </a:rPr>
              <a:t>sizing standards </a:t>
            </a:r>
            <a:r>
              <a:rPr lang="en-US" sz="3600" dirty="0">
                <a:latin typeface="Dreaming Outloud Sans Alt" panose="020B0604020202020204" charset="0"/>
              </a:rPr>
              <a:t>and the inability to find a </a:t>
            </a:r>
            <a:r>
              <a:rPr lang="en-US" sz="3600" dirty="0">
                <a:solidFill>
                  <a:srgbClr val="0070C0"/>
                </a:solidFill>
                <a:latin typeface="Dreaming Outloud Sans Alt" panose="020B0604020202020204" charset="0"/>
              </a:rPr>
              <a:t>complete outfit </a:t>
            </a:r>
            <a:r>
              <a:rPr lang="en-US" sz="3600" dirty="0">
                <a:latin typeface="Dreaming Outloud Sans Alt" panose="020B0604020202020204" charset="0"/>
              </a:rPr>
              <a:t>for oneself. </a:t>
            </a:r>
            <a:br>
              <a:rPr lang="en-US" sz="3600" dirty="0">
                <a:latin typeface="Dreaming Outloud Sans Alt" panose="020B0604020202020204" charset="0"/>
              </a:rPr>
            </a:br>
            <a:r>
              <a:rPr lang="en-US" sz="3000" dirty="0">
                <a:solidFill>
                  <a:srgbClr val="272727"/>
                </a:solidFill>
                <a:latin typeface="Dreaming Outloud Sans Alt"/>
              </a:rPr>
              <a:t>.</a:t>
            </a:r>
          </a:p>
        </p:txBody>
      </p:sp>
      <p:sp>
        <p:nvSpPr>
          <p:cNvPr id="20" name="Freeform 20"/>
          <p:cNvSpPr/>
          <p:nvPr/>
        </p:nvSpPr>
        <p:spPr>
          <a:xfrm rot="-2632991">
            <a:off x="909036" y="8246945"/>
            <a:ext cx="1229928" cy="1139549"/>
          </a:xfrm>
          <a:custGeom>
            <a:avLst/>
            <a:gdLst/>
            <a:ahLst/>
            <a:cxnLst/>
            <a:rect l="l" t="t" r="r" b="b"/>
            <a:pathLst>
              <a:path w="658969" h="709262">
                <a:moveTo>
                  <a:pt x="0" y="0"/>
                </a:moveTo>
                <a:lnTo>
                  <a:pt x="658969" y="0"/>
                </a:lnTo>
                <a:lnTo>
                  <a:pt x="658969" y="709263"/>
                </a:lnTo>
                <a:lnTo>
                  <a:pt x="0" y="7092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D6D4CC30-0899-C996-CFCD-FC06DF6B7DDE}"/>
              </a:ext>
            </a:extLst>
          </p:cNvPr>
          <p:cNvSpPr/>
          <p:nvPr/>
        </p:nvSpPr>
        <p:spPr>
          <a:xfrm rot="-2632991">
            <a:off x="5581356" y="1774556"/>
            <a:ext cx="737687" cy="608059"/>
          </a:xfrm>
          <a:custGeom>
            <a:avLst/>
            <a:gdLst/>
            <a:ahLst/>
            <a:cxnLst/>
            <a:rect l="l" t="t" r="r" b="b"/>
            <a:pathLst>
              <a:path w="658969" h="709262">
                <a:moveTo>
                  <a:pt x="0" y="0"/>
                </a:moveTo>
                <a:lnTo>
                  <a:pt x="658969" y="0"/>
                </a:lnTo>
                <a:lnTo>
                  <a:pt x="658969" y="709263"/>
                </a:lnTo>
                <a:lnTo>
                  <a:pt x="0" y="7092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92E9BA95-6CCA-6E80-D5E9-7EFC8A92EF99}"/>
              </a:ext>
            </a:extLst>
          </p:cNvPr>
          <p:cNvSpPr/>
          <p:nvPr/>
        </p:nvSpPr>
        <p:spPr>
          <a:xfrm rot="-2632991">
            <a:off x="16466919" y="7675734"/>
            <a:ext cx="737687" cy="608059"/>
          </a:xfrm>
          <a:custGeom>
            <a:avLst/>
            <a:gdLst/>
            <a:ahLst/>
            <a:cxnLst/>
            <a:rect l="l" t="t" r="r" b="b"/>
            <a:pathLst>
              <a:path w="658969" h="709262">
                <a:moveTo>
                  <a:pt x="0" y="0"/>
                </a:moveTo>
                <a:lnTo>
                  <a:pt x="658969" y="0"/>
                </a:lnTo>
                <a:lnTo>
                  <a:pt x="658969" y="709263"/>
                </a:lnTo>
                <a:lnTo>
                  <a:pt x="0" y="7092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0325F4-68BD-4FE1-A834-7D805C97811F}"/>
              </a:ext>
            </a:extLst>
          </p:cNvPr>
          <p:cNvSpPr txBox="1"/>
          <p:nvPr/>
        </p:nvSpPr>
        <p:spPr>
          <a:xfrm rot="993138">
            <a:off x="6205016" y="1971535"/>
            <a:ext cx="257546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700" b="1" dirty="0">
                <a:latin typeface="Dreaming Outloud Sans Alt" panose="020B0604020202020204" charset="0"/>
              </a:rPr>
              <a:t>?</a:t>
            </a:r>
          </a:p>
        </p:txBody>
      </p:sp>
      <p:sp>
        <p:nvSpPr>
          <p:cNvPr id="30" name="Freeform 20">
            <a:extLst>
              <a:ext uri="{FF2B5EF4-FFF2-40B4-BE49-F238E27FC236}">
                <a16:creationId xmlns:a16="http://schemas.microsoft.com/office/drawing/2014/main" id="{96B73AF8-EC2C-E77B-CE25-2D7DA1C026CA}"/>
              </a:ext>
            </a:extLst>
          </p:cNvPr>
          <p:cNvSpPr/>
          <p:nvPr/>
        </p:nvSpPr>
        <p:spPr>
          <a:xfrm rot="-2632991">
            <a:off x="481914" y="5963964"/>
            <a:ext cx="737687" cy="608059"/>
          </a:xfrm>
          <a:custGeom>
            <a:avLst/>
            <a:gdLst/>
            <a:ahLst/>
            <a:cxnLst/>
            <a:rect l="l" t="t" r="r" b="b"/>
            <a:pathLst>
              <a:path w="658969" h="709262">
                <a:moveTo>
                  <a:pt x="0" y="0"/>
                </a:moveTo>
                <a:lnTo>
                  <a:pt x="658969" y="0"/>
                </a:lnTo>
                <a:lnTo>
                  <a:pt x="658969" y="709263"/>
                </a:lnTo>
                <a:lnTo>
                  <a:pt x="0" y="7092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83FC99DE-BF3C-712B-DB7A-37C8B74C51B9}"/>
              </a:ext>
            </a:extLst>
          </p:cNvPr>
          <p:cNvSpPr/>
          <p:nvPr/>
        </p:nvSpPr>
        <p:spPr>
          <a:xfrm rot="-2632991">
            <a:off x="8556643" y="4178409"/>
            <a:ext cx="737687" cy="608059"/>
          </a:xfrm>
          <a:custGeom>
            <a:avLst/>
            <a:gdLst/>
            <a:ahLst/>
            <a:cxnLst/>
            <a:rect l="l" t="t" r="r" b="b"/>
            <a:pathLst>
              <a:path w="658969" h="709262">
                <a:moveTo>
                  <a:pt x="0" y="0"/>
                </a:moveTo>
                <a:lnTo>
                  <a:pt x="658969" y="0"/>
                </a:lnTo>
                <a:lnTo>
                  <a:pt x="658969" y="709263"/>
                </a:lnTo>
                <a:lnTo>
                  <a:pt x="0" y="7092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DD509-C440-D53D-A367-0D3EAA2F7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76594" y="9475288"/>
            <a:ext cx="1493551" cy="811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600816">
            <a:off x="-400182" y="-781053"/>
            <a:ext cx="3429000" cy="3924300"/>
          </a:xfrm>
          <a:custGeom>
            <a:avLst/>
            <a:gdLst/>
            <a:ahLst/>
            <a:cxnLst/>
            <a:rect l="l" t="t" r="r" b="b"/>
            <a:pathLst>
              <a:path w="3765598" h="4045076">
                <a:moveTo>
                  <a:pt x="0" y="0"/>
                </a:moveTo>
                <a:lnTo>
                  <a:pt x="3765598" y="0"/>
                </a:lnTo>
                <a:lnTo>
                  <a:pt x="3765598" y="4045075"/>
                </a:lnTo>
                <a:lnTo>
                  <a:pt x="0" y="4045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25095" y="1053175"/>
            <a:ext cx="8449485" cy="1215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9600" b="1" dirty="0">
                <a:solidFill>
                  <a:srgbClr val="272727"/>
                </a:solidFill>
                <a:latin typeface="Dreaming Outloud Sans Alt" panose="020B0604020202020204" charset="0"/>
              </a:rPr>
              <a:t>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81200" y="2781300"/>
            <a:ext cx="8512534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Dreaming Outloud Sans Alt" panose="020B0604020202020204" charset="0"/>
              </a:rPr>
              <a:t>Our platform serves up a fun and tailored online shopping experience with </a:t>
            </a:r>
            <a:r>
              <a:rPr lang="en-US" sz="3600" i="0" u="none" strike="noStrike" dirty="0">
                <a:effectLst/>
                <a:latin typeface="Dreaming Outloud Sans Alt" panose="020B0604020202020204" charset="0"/>
              </a:rPr>
              <a:t>spot-on</a:t>
            </a:r>
            <a:r>
              <a:rPr lang="en-US" sz="3600" b="1" i="0" u="none" strike="noStrike" dirty="0">
                <a:solidFill>
                  <a:srgbClr val="0070C0"/>
                </a:solidFill>
                <a:effectLst/>
                <a:latin typeface="Dreaming Outloud Sans Alt" panose="020B0604020202020204" charset="0"/>
              </a:rPr>
              <a:t> sizing tools</a:t>
            </a:r>
            <a:r>
              <a:rPr lang="en-US" sz="3600" b="0" i="0" u="none" strike="noStrike" dirty="0">
                <a:solidFill>
                  <a:srgbClr val="0070C0"/>
                </a:solidFill>
                <a:effectLst/>
                <a:latin typeface="Dreaming Outloud Sans Alt" panose="020B0604020202020204" charset="0"/>
              </a:rPr>
              <a:t>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Dreaming Outloud Sans Alt" panose="020B0604020202020204" charset="0"/>
              </a:rPr>
              <a:t>and </a:t>
            </a:r>
            <a:r>
              <a:rPr lang="en-US" sz="3600" b="0" i="0" u="none" strike="noStrike" dirty="0">
                <a:solidFill>
                  <a:srgbClr val="0070C0"/>
                </a:solidFill>
                <a:effectLst/>
                <a:latin typeface="Dreaming Outloud Sans Alt" panose="020B0604020202020204" charset="0"/>
              </a:rPr>
              <a:t>virtual try-ons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Dreaming Outloud Sans Alt" panose="020B0604020202020204" charset="0"/>
              </a:rPr>
              <a:t>to cut down on returns.</a:t>
            </a:r>
            <a:endParaRPr lang="en-US" sz="3600" b="0" dirty="0">
              <a:effectLst/>
              <a:latin typeface="Dreaming Outloud Sans Alt" panose="020B060402020202020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Dreaming Outloud Sans Alt" panose="020B0604020202020204" charset="0"/>
              </a:rPr>
              <a:t>Additionally, we give small-scale fashion designers a boost by supercharging their </a:t>
            </a:r>
            <a:r>
              <a:rPr lang="en-US" sz="3600" b="0" i="0" u="none" strike="noStrike" dirty="0">
                <a:solidFill>
                  <a:srgbClr val="0070C0"/>
                </a:solidFill>
                <a:effectLst/>
                <a:latin typeface="Dreaming Outloud Sans Alt" panose="020B0604020202020204" charset="0"/>
              </a:rPr>
              <a:t>social media presence</a:t>
            </a:r>
            <a:r>
              <a:rPr lang="en-US" sz="3600" dirty="0">
                <a:solidFill>
                  <a:srgbClr val="0070C0"/>
                </a:solidFill>
                <a:latin typeface="Dreaming Outloud Sans Alt" panose="020B0604020202020204" charset="0"/>
              </a:rPr>
              <a:t> and help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Dreaming Outloud Sans Alt" panose="020B0604020202020204" charset="0"/>
              </a:rPr>
              <a:t>them flaunt their unique designs to a larger audience.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latin typeface="Dreaming Outloud Sans Alt" panose="020B0604020202020204" charset="0"/>
              </a:rPr>
              <a:t>Users can also create a </a:t>
            </a:r>
            <a:r>
              <a:rPr lang="en-US" sz="3600" dirty="0">
                <a:solidFill>
                  <a:srgbClr val="0070C0"/>
                </a:solidFill>
                <a:latin typeface="Dreaming Outloud Sans Alt" panose="020B0604020202020204" charset="0"/>
              </a:rPr>
              <a:t>complete outfit </a:t>
            </a:r>
            <a:r>
              <a:rPr lang="en-US" sz="3600" dirty="0">
                <a:solidFill>
                  <a:srgbClr val="000000"/>
                </a:solidFill>
                <a:latin typeface="Dreaming Outloud Sans Alt" panose="020B0604020202020204" charset="0"/>
              </a:rPr>
              <a:t>from head to toes, and share it on social media to earn reward points.</a:t>
            </a:r>
            <a:br>
              <a:rPr lang="en-US" sz="3600" dirty="0">
                <a:latin typeface="Dreaming Outloud Sans Alt" panose="020B0604020202020204" charset="0"/>
              </a:rPr>
            </a:br>
            <a:endParaRPr lang="en-US" sz="3600" dirty="0">
              <a:solidFill>
                <a:srgbClr val="272727"/>
              </a:solidFill>
              <a:latin typeface="Dreaming Outloud Sans Alt" panose="020B0604020202020204" charset="0"/>
            </a:endParaRPr>
          </a:p>
        </p:txBody>
      </p:sp>
      <p:sp>
        <p:nvSpPr>
          <p:cNvPr id="5" name="Freeform 5"/>
          <p:cNvSpPr/>
          <p:nvPr/>
        </p:nvSpPr>
        <p:spPr>
          <a:xfrm rot="691296" flipH="1">
            <a:off x="10615903" y="1772281"/>
            <a:ext cx="6538307" cy="6132836"/>
          </a:xfrm>
          <a:custGeom>
            <a:avLst/>
            <a:gdLst/>
            <a:ahLst/>
            <a:cxnLst/>
            <a:rect l="l" t="t" r="r" b="b"/>
            <a:pathLst>
              <a:path w="7000602" h="7264776">
                <a:moveTo>
                  <a:pt x="7000602" y="0"/>
                </a:moveTo>
                <a:lnTo>
                  <a:pt x="0" y="0"/>
                </a:lnTo>
                <a:lnTo>
                  <a:pt x="0" y="7264776"/>
                </a:lnTo>
                <a:lnTo>
                  <a:pt x="7000602" y="7264776"/>
                </a:lnTo>
                <a:lnTo>
                  <a:pt x="70006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3885058" y="1305600"/>
            <a:ext cx="3088624" cy="7353867"/>
          </a:xfrm>
          <a:custGeom>
            <a:avLst/>
            <a:gdLst/>
            <a:ahLst/>
            <a:cxnLst/>
            <a:rect l="l" t="t" r="r" b="b"/>
            <a:pathLst>
              <a:path w="3088624" h="7353867">
                <a:moveTo>
                  <a:pt x="3088624" y="0"/>
                </a:moveTo>
                <a:lnTo>
                  <a:pt x="0" y="0"/>
                </a:lnTo>
                <a:lnTo>
                  <a:pt x="0" y="7353867"/>
                </a:lnTo>
                <a:lnTo>
                  <a:pt x="3088624" y="7353867"/>
                </a:lnTo>
                <a:lnTo>
                  <a:pt x="308862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20230" y="4447901"/>
            <a:ext cx="4076179" cy="5915299"/>
          </a:xfrm>
          <a:custGeom>
            <a:avLst/>
            <a:gdLst/>
            <a:ahLst/>
            <a:cxnLst/>
            <a:rect l="l" t="t" r="r" b="b"/>
            <a:pathLst>
              <a:path w="4076179" h="5915299">
                <a:moveTo>
                  <a:pt x="0" y="0"/>
                </a:moveTo>
                <a:lnTo>
                  <a:pt x="4076179" y="0"/>
                </a:lnTo>
                <a:lnTo>
                  <a:pt x="4076179" y="5915299"/>
                </a:lnTo>
                <a:lnTo>
                  <a:pt x="0" y="59152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744200" y="1359444"/>
            <a:ext cx="2223510" cy="2021373"/>
          </a:xfrm>
          <a:custGeom>
            <a:avLst/>
            <a:gdLst/>
            <a:ahLst/>
            <a:cxnLst/>
            <a:rect l="l" t="t" r="r" b="b"/>
            <a:pathLst>
              <a:path w="2223510" h="2021373">
                <a:moveTo>
                  <a:pt x="0" y="0"/>
                </a:moveTo>
                <a:lnTo>
                  <a:pt x="2223510" y="0"/>
                </a:lnTo>
                <a:lnTo>
                  <a:pt x="2223510" y="2021373"/>
                </a:lnTo>
                <a:lnTo>
                  <a:pt x="0" y="20213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4ACFFF41-37E5-8C8C-1329-7CACF6B568CF}"/>
              </a:ext>
            </a:extLst>
          </p:cNvPr>
          <p:cNvSpPr/>
          <p:nvPr/>
        </p:nvSpPr>
        <p:spPr>
          <a:xfrm>
            <a:off x="1063852" y="2591561"/>
            <a:ext cx="961409" cy="943054"/>
          </a:xfrm>
          <a:custGeom>
            <a:avLst/>
            <a:gdLst/>
            <a:ahLst/>
            <a:cxnLst/>
            <a:rect l="l" t="t" r="r" b="b"/>
            <a:pathLst>
              <a:path w="2223510" h="2021373">
                <a:moveTo>
                  <a:pt x="0" y="0"/>
                </a:moveTo>
                <a:lnTo>
                  <a:pt x="2223510" y="0"/>
                </a:lnTo>
                <a:lnTo>
                  <a:pt x="2223510" y="2021373"/>
                </a:lnTo>
                <a:lnTo>
                  <a:pt x="0" y="20213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5609C442-A01D-AE7A-6653-1FD09DDCD11D}"/>
              </a:ext>
            </a:extLst>
          </p:cNvPr>
          <p:cNvSpPr/>
          <p:nvPr/>
        </p:nvSpPr>
        <p:spPr>
          <a:xfrm>
            <a:off x="944325" y="4865341"/>
            <a:ext cx="961409" cy="943054"/>
          </a:xfrm>
          <a:custGeom>
            <a:avLst/>
            <a:gdLst/>
            <a:ahLst/>
            <a:cxnLst/>
            <a:rect l="l" t="t" r="r" b="b"/>
            <a:pathLst>
              <a:path w="2223510" h="2021373">
                <a:moveTo>
                  <a:pt x="0" y="0"/>
                </a:moveTo>
                <a:lnTo>
                  <a:pt x="2223510" y="0"/>
                </a:lnTo>
                <a:lnTo>
                  <a:pt x="2223510" y="2021373"/>
                </a:lnTo>
                <a:lnTo>
                  <a:pt x="0" y="20213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9FDE4F62-7802-F39C-77DB-85DE18F27EA8}"/>
              </a:ext>
            </a:extLst>
          </p:cNvPr>
          <p:cNvSpPr/>
          <p:nvPr/>
        </p:nvSpPr>
        <p:spPr>
          <a:xfrm>
            <a:off x="944325" y="6996615"/>
            <a:ext cx="961409" cy="943054"/>
          </a:xfrm>
          <a:custGeom>
            <a:avLst/>
            <a:gdLst/>
            <a:ahLst/>
            <a:cxnLst/>
            <a:rect l="l" t="t" r="r" b="b"/>
            <a:pathLst>
              <a:path w="2223510" h="2021373">
                <a:moveTo>
                  <a:pt x="0" y="0"/>
                </a:moveTo>
                <a:lnTo>
                  <a:pt x="2223510" y="0"/>
                </a:lnTo>
                <a:lnTo>
                  <a:pt x="2223510" y="2021373"/>
                </a:lnTo>
                <a:lnTo>
                  <a:pt x="0" y="20213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BAF6AD-435C-4DDE-C5FE-31BA94107F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87800" y="9432236"/>
            <a:ext cx="1394014" cy="7576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2170C-7313-FB37-1889-F20A3752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584" y="9486900"/>
            <a:ext cx="1261933" cy="685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81897-F797-0304-C59F-C74D5EA2ED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71" b="24444"/>
          <a:stretch/>
        </p:blipFill>
        <p:spPr>
          <a:xfrm>
            <a:off x="59012" y="876300"/>
            <a:ext cx="15333388" cy="9296432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BF5D0E3-7CC8-8FAF-1E60-B85EB47C4655}"/>
              </a:ext>
            </a:extLst>
          </p:cNvPr>
          <p:cNvCxnSpPr>
            <a:cxnSpLocks/>
          </p:cNvCxnSpPr>
          <p:nvPr/>
        </p:nvCxnSpPr>
        <p:spPr>
          <a:xfrm rot="10800000">
            <a:off x="4724400" y="800100"/>
            <a:ext cx="3124200" cy="1905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94C957-306E-1FCE-FFCE-C0ACD966BE2D}"/>
              </a:ext>
            </a:extLst>
          </p:cNvPr>
          <p:cNvSpPr txBox="1"/>
          <p:nvPr/>
        </p:nvSpPr>
        <p:spPr>
          <a:xfrm>
            <a:off x="59012" y="88457"/>
            <a:ext cx="6005830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Dreaming Outloud Sans Alt" panose="020B0604020202020204" charset="0"/>
              </a:rPr>
              <a:t>CREATOR SECTION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D9AAA-FEE0-3B5D-FFEB-FB74394BC1AE}"/>
              </a:ext>
            </a:extLst>
          </p:cNvPr>
          <p:cNvSpPr txBox="1"/>
          <p:nvPr/>
        </p:nvSpPr>
        <p:spPr>
          <a:xfrm>
            <a:off x="14767468" y="7699921"/>
            <a:ext cx="3359049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 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D5FCD3-78AF-138E-F1D1-80165EF4393F}"/>
              </a:ext>
            </a:extLst>
          </p:cNvPr>
          <p:cNvSpPr txBox="1"/>
          <p:nvPr/>
        </p:nvSpPr>
        <p:spPr>
          <a:xfrm>
            <a:off x="14668500" y="1086506"/>
            <a:ext cx="3054041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4000" b="1" dirty="0">
                <a:latin typeface="Dreaming Outloud Sans Alt" panose="020B0604020202020204" charset="0"/>
              </a:rPr>
              <a:t>TECH-STACK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30A23F-CB28-9849-1DC9-BC3C7E717918}"/>
              </a:ext>
            </a:extLst>
          </p:cNvPr>
          <p:cNvSpPr txBox="1"/>
          <p:nvPr/>
        </p:nvSpPr>
        <p:spPr>
          <a:xfrm>
            <a:off x="14478000" y="2804398"/>
            <a:ext cx="3750988" cy="4678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Dreaming Outloud Sans Alt" panose="020B060402020202020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Dreaming Outloud Sans Alt" panose="020B060402020202020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Dreaming Outloud Sans Alt" panose="020B0604020202020204" charset="0"/>
              </a:rPr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Dreaming Outloud Sans Alt" panose="020B0604020202020204" charset="0"/>
              </a:rPr>
              <a:t>NODE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Dreaming Outloud Sans Alt" panose="020B0604020202020204" charset="0"/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Dreaming Outloud Sans Alt" panose="020B0604020202020204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err="1">
                <a:latin typeface="Dreaming Outloud Sans Alt" panose="020B0604020202020204" charset="0"/>
              </a:rPr>
              <a:t>REDUX,etc</a:t>
            </a:r>
            <a:r>
              <a:rPr lang="en-IN" sz="4000" dirty="0">
                <a:latin typeface="Dreaming Outloud Sans Alt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Dreaming Outloud Sans Alt" panose="020B0604020202020204" charset="0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EBDA821-1BE1-1DD2-CCDF-5265D07B54A9}"/>
              </a:ext>
            </a:extLst>
          </p:cNvPr>
          <p:cNvCxnSpPr>
            <a:cxnSpLocks/>
          </p:cNvCxnSpPr>
          <p:nvPr/>
        </p:nvCxnSpPr>
        <p:spPr>
          <a:xfrm>
            <a:off x="11353800" y="6819900"/>
            <a:ext cx="4572000" cy="28194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2FA328B-70EA-448D-9536-B5A7B7E99746}"/>
              </a:ext>
            </a:extLst>
          </p:cNvPr>
          <p:cNvCxnSpPr/>
          <p:nvPr/>
        </p:nvCxnSpPr>
        <p:spPr>
          <a:xfrm rot="10800000">
            <a:off x="1295400" y="6286500"/>
            <a:ext cx="4191000" cy="1981200"/>
          </a:xfrm>
          <a:prstGeom prst="curvedConnector3">
            <a:avLst>
              <a:gd name="adj1" fmla="val 8448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F74024-69CC-730A-9A56-6F6DB71D88EE}"/>
              </a:ext>
            </a:extLst>
          </p:cNvPr>
          <p:cNvSpPr txBox="1"/>
          <p:nvPr/>
        </p:nvSpPr>
        <p:spPr>
          <a:xfrm>
            <a:off x="59012" y="5572453"/>
            <a:ext cx="176978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Dreaming Outloud Sans Alt" panose="020B0604020202020204" charset="0"/>
              </a:rPr>
              <a:t>REWARDS</a:t>
            </a:r>
          </a:p>
        </p:txBody>
      </p:sp>
      <p:pic>
        <p:nvPicPr>
          <p:cNvPr id="2060" name="Picture 12" descr="Web Development Tools and IDEs for 2023 | by @corewave | Medium">
            <a:extLst>
              <a:ext uri="{FF2B5EF4-FFF2-40B4-BE49-F238E27FC236}">
                <a16:creationId xmlns:a16="http://schemas.microsoft.com/office/drawing/2014/main" id="{4E852BE2-9831-BCD7-AF66-2E8E13384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" t="23078" r="85668" b="55383"/>
          <a:stretch/>
        </p:blipFill>
        <p:spPr bwMode="auto">
          <a:xfrm>
            <a:off x="17532041" y="2804398"/>
            <a:ext cx="469996" cy="4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eb Development Tools and IDEs for 2023 | by @corewave | Medium">
            <a:extLst>
              <a:ext uri="{FF2B5EF4-FFF2-40B4-BE49-F238E27FC236}">
                <a16:creationId xmlns:a16="http://schemas.microsoft.com/office/drawing/2014/main" id="{C8B57C4C-0C6D-D495-ED53-C7B2ED3A5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6" t="26923" r="71401" b="54615"/>
          <a:stretch/>
        </p:blipFill>
        <p:spPr bwMode="auto">
          <a:xfrm>
            <a:off x="17589892" y="3398274"/>
            <a:ext cx="323149" cy="4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 Development Tools and IDEs for 2023 | by @corewave | Medium">
            <a:extLst>
              <a:ext uri="{FF2B5EF4-FFF2-40B4-BE49-F238E27FC236}">
                <a16:creationId xmlns:a16="http://schemas.microsoft.com/office/drawing/2014/main" id="{9D50945F-D3B0-E6C9-15D4-2B28BB749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1" t="26923" r="52038" b="54615"/>
          <a:stretch/>
        </p:blipFill>
        <p:spPr bwMode="auto">
          <a:xfrm>
            <a:off x="17532041" y="4053021"/>
            <a:ext cx="387217" cy="4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Web Development Tools and IDEs for 2023 | by @corewave | Medium">
            <a:extLst>
              <a:ext uri="{FF2B5EF4-FFF2-40B4-BE49-F238E27FC236}">
                <a16:creationId xmlns:a16="http://schemas.microsoft.com/office/drawing/2014/main" id="{DABC56B7-21B3-0121-76DF-8A98BE716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93" r="58383" b="2774"/>
          <a:stretch/>
        </p:blipFill>
        <p:spPr bwMode="auto">
          <a:xfrm>
            <a:off x="17278111" y="4732497"/>
            <a:ext cx="848406" cy="43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eact, Node and MongoDB">
            <a:extLst>
              <a:ext uri="{FF2B5EF4-FFF2-40B4-BE49-F238E27FC236}">
                <a16:creationId xmlns:a16="http://schemas.microsoft.com/office/drawing/2014/main" id="{4D549685-B1C9-7B31-3A92-42FD5CCC8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8" t="33649" r="66546" b="34092"/>
          <a:stretch/>
        </p:blipFill>
        <p:spPr bwMode="auto">
          <a:xfrm>
            <a:off x="17493538" y="5197157"/>
            <a:ext cx="508499" cy="4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act, Node and MongoDB">
            <a:extLst>
              <a:ext uri="{FF2B5EF4-FFF2-40B4-BE49-F238E27FC236}">
                <a16:creationId xmlns:a16="http://schemas.microsoft.com/office/drawing/2014/main" id="{740EE2F3-2332-B6AE-C93A-3409244FA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3" t="39264" r="38159" b="45031"/>
          <a:stretch/>
        </p:blipFill>
        <p:spPr bwMode="auto">
          <a:xfrm>
            <a:off x="17627718" y="5811205"/>
            <a:ext cx="278641" cy="4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6B2AE7-37CA-2BAB-3EA5-3F11FE7F4272}"/>
              </a:ext>
            </a:extLst>
          </p:cNvPr>
          <p:cNvSpPr/>
          <p:nvPr/>
        </p:nvSpPr>
        <p:spPr>
          <a:xfrm>
            <a:off x="14401800" y="-266700"/>
            <a:ext cx="2362200" cy="6096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9B868-5D24-10C1-4B8C-AA2E20E31C0D}"/>
              </a:ext>
            </a:extLst>
          </p:cNvPr>
          <p:cNvSpPr/>
          <p:nvPr/>
        </p:nvSpPr>
        <p:spPr>
          <a:xfrm>
            <a:off x="14554200" y="-266700"/>
            <a:ext cx="2209800" cy="3809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7FFF2-820E-3C9C-9A22-7721BA881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" y="-266700"/>
            <a:ext cx="18245199" cy="10667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747C3F-582E-4BF6-A69F-304AF87E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0" y="9486900"/>
            <a:ext cx="1261933" cy="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4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60" y="721646"/>
            <a:ext cx="7420238" cy="1215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9600" b="1" dirty="0">
                <a:solidFill>
                  <a:srgbClr val="272727"/>
                </a:solidFill>
                <a:latin typeface="Dreaming Outloud Sans Alt" panose="020B0604020202020204" charset="0"/>
              </a:rPr>
              <a:t>BENEFITS</a:t>
            </a:r>
          </a:p>
        </p:txBody>
      </p:sp>
      <p:sp>
        <p:nvSpPr>
          <p:cNvPr id="3" name="Freeform 3"/>
          <p:cNvSpPr/>
          <p:nvPr/>
        </p:nvSpPr>
        <p:spPr>
          <a:xfrm>
            <a:off x="8639933" y="241037"/>
            <a:ext cx="1296256" cy="1321063"/>
          </a:xfrm>
          <a:custGeom>
            <a:avLst/>
            <a:gdLst/>
            <a:ahLst/>
            <a:cxnLst/>
            <a:rect l="l" t="t" r="r" b="b"/>
            <a:pathLst>
              <a:path w="1421549" h="1530043">
                <a:moveTo>
                  <a:pt x="0" y="0"/>
                </a:moveTo>
                <a:lnTo>
                  <a:pt x="1421549" y="0"/>
                </a:lnTo>
                <a:lnTo>
                  <a:pt x="1421549" y="1530043"/>
                </a:lnTo>
                <a:lnTo>
                  <a:pt x="0" y="153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47214" y="4639604"/>
            <a:ext cx="1190822" cy="1238157"/>
          </a:xfrm>
          <a:custGeom>
            <a:avLst/>
            <a:gdLst/>
            <a:ahLst/>
            <a:cxnLst/>
            <a:rect l="l" t="t" r="r" b="b"/>
            <a:pathLst>
              <a:path w="1421549" h="1530043">
                <a:moveTo>
                  <a:pt x="0" y="0"/>
                </a:moveTo>
                <a:lnTo>
                  <a:pt x="1421548" y="0"/>
                </a:lnTo>
                <a:lnTo>
                  <a:pt x="1421548" y="1530043"/>
                </a:lnTo>
                <a:lnTo>
                  <a:pt x="0" y="1530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751804" y="2545594"/>
            <a:ext cx="1190821" cy="1104645"/>
          </a:xfrm>
          <a:custGeom>
            <a:avLst/>
            <a:gdLst/>
            <a:ahLst/>
            <a:cxnLst/>
            <a:rect l="l" t="t" r="r" b="b"/>
            <a:pathLst>
              <a:path w="1421549" h="1530043">
                <a:moveTo>
                  <a:pt x="0" y="0"/>
                </a:moveTo>
                <a:lnTo>
                  <a:pt x="1421548" y="0"/>
                </a:lnTo>
                <a:lnTo>
                  <a:pt x="1421548" y="1530042"/>
                </a:lnTo>
                <a:lnTo>
                  <a:pt x="0" y="153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9000565" y="708991"/>
            <a:ext cx="710774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 dirty="0">
                <a:solidFill>
                  <a:srgbClr val="272727"/>
                </a:solidFill>
                <a:latin typeface="Playfair Display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16255" y="4948788"/>
            <a:ext cx="710774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 dirty="0">
                <a:solidFill>
                  <a:srgbClr val="272727"/>
                </a:solidFill>
                <a:latin typeface="Playfair Display"/>
              </a:rPr>
              <a:t>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19322" y="2793803"/>
            <a:ext cx="710774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 dirty="0">
                <a:solidFill>
                  <a:srgbClr val="272727"/>
                </a:solidFill>
                <a:latin typeface="Playfair Display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41324" y="509452"/>
            <a:ext cx="7520505" cy="139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200" b="1" dirty="0">
                <a:latin typeface="Dreaming Outloud Sans Alt" panose="020B0604020202020204" charset="0"/>
              </a:rPr>
              <a:t>Perfect Fit, No Fuss</a:t>
            </a:r>
            <a:r>
              <a:rPr lang="en-US" sz="3200" dirty="0">
                <a:latin typeface="Dreaming Outloud Sans Alt" panose="020B0604020202020204" charset="0"/>
              </a:rPr>
              <a:t>: Our spot-on sizing tools make sure you get clothes that fit like a glove, no returns needed!</a:t>
            </a:r>
            <a:endParaRPr lang="en-US" sz="3200" dirty="0">
              <a:solidFill>
                <a:srgbClr val="272727"/>
              </a:solidFill>
              <a:latin typeface="Dreaming Outloud Sans Alt" panose="020B06040202020202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95956" y="2797253"/>
            <a:ext cx="11582400" cy="931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200" b="1" dirty="0">
                <a:latin typeface="Dreaming Outloud Sans Alt" panose="020B0604020202020204" charset="0"/>
              </a:rPr>
              <a:t>Designer Spotlight</a:t>
            </a:r>
            <a:r>
              <a:rPr lang="en-US" sz="3200" dirty="0">
                <a:latin typeface="Dreaming Outloud Sans Alt" panose="020B0604020202020204" charset="0"/>
              </a:rPr>
              <a:t>: We help small-scale fashion designers shine on social media, by sharing their creations to a wider audience.</a:t>
            </a:r>
            <a:endParaRPr lang="en-US" sz="3200" dirty="0">
              <a:solidFill>
                <a:srgbClr val="272727"/>
              </a:solidFill>
              <a:latin typeface="Dreaming Outloud Sans Alt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53790" y="4763205"/>
            <a:ext cx="10387969" cy="931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1" dirty="0">
                <a:latin typeface="Dreaming Outloud Sans Alt" panose="020B0604020202020204" charset="0"/>
              </a:rPr>
              <a:t>Stylish</a:t>
            </a:r>
            <a:r>
              <a:rPr lang="en-US" sz="3200" b="1" dirty="0">
                <a:latin typeface="Dreaming Outloud Sans Alt" panose="020B0604020202020204" charset="0"/>
              </a:rPr>
              <a:t> Rewards: </a:t>
            </a:r>
            <a:r>
              <a:rPr lang="en-US" sz="3200" dirty="0">
                <a:latin typeface="Dreaming Outloud Sans Alt" panose="020B0604020202020204" charset="0"/>
              </a:rPr>
              <a:t>Create full outfits, share them on social media, &amp; earn reward points for discounts and perks.</a:t>
            </a:r>
            <a:endParaRPr lang="en-US" sz="3200" dirty="0">
              <a:solidFill>
                <a:srgbClr val="272727"/>
              </a:solidFill>
              <a:latin typeface="Dreaming Outloud Sans Alt" panose="020B0604020202020204" charset="0"/>
            </a:endParaRPr>
          </a:p>
        </p:txBody>
      </p:sp>
      <p:sp>
        <p:nvSpPr>
          <p:cNvPr id="12" name="Freeform 12"/>
          <p:cNvSpPr/>
          <p:nvPr/>
        </p:nvSpPr>
        <p:spPr>
          <a:xfrm flipH="1">
            <a:off x="2454540" y="3348743"/>
            <a:ext cx="4275556" cy="6981408"/>
          </a:xfrm>
          <a:custGeom>
            <a:avLst/>
            <a:gdLst/>
            <a:ahLst/>
            <a:cxnLst/>
            <a:rect l="l" t="t" r="r" b="b"/>
            <a:pathLst>
              <a:path w="3647506" h="5603710">
                <a:moveTo>
                  <a:pt x="3647506" y="0"/>
                </a:moveTo>
                <a:lnTo>
                  <a:pt x="0" y="0"/>
                </a:lnTo>
                <a:lnTo>
                  <a:pt x="0" y="5603710"/>
                </a:lnTo>
                <a:lnTo>
                  <a:pt x="3647506" y="5603710"/>
                </a:lnTo>
                <a:lnTo>
                  <a:pt x="364750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28600" y="5143500"/>
            <a:ext cx="2743200" cy="5143500"/>
          </a:xfrm>
          <a:custGeom>
            <a:avLst/>
            <a:gdLst/>
            <a:ahLst/>
            <a:cxnLst/>
            <a:rect l="l" t="t" r="r" b="b"/>
            <a:pathLst>
              <a:path w="3104365" h="5096719">
                <a:moveTo>
                  <a:pt x="0" y="0"/>
                </a:moveTo>
                <a:lnTo>
                  <a:pt x="3104365" y="0"/>
                </a:lnTo>
                <a:lnTo>
                  <a:pt x="3104365" y="5096719"/>
                </a:lnTo>
                <a:lnTo>
                  <a:pt x="0" y="50967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6503B4-7233-8D62-B7D6-EAADBE5E7A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35400" y="9519722"/>
            <a:ext cx="1261933" cy="685833"/>
          </a:xfrm>
          <a:prstGeom prst="rect">
            <a:avLst/>
          </a:prstGeom>
        </p:spPr>
      </p:pic>
      <p:sp>
        <p:nvSpPr>
          <p:cNvPr id="15" name="Freeform 3">
            <a:extLst>
              <a:ext uri="{FF2B5EF4-FFF2-40B4-BE49-F238E27FC236}">
                <a16:creationId xmlns:a16="http://schemas.microsoft.com/office/drawing/2014/main" id="{8D2496AB-E328-D5E5-B70D-84D5583CEE15}"/>
              </a:ext>
            </a:extLst>
          </p:cNvPr>
          <p:cNvSpPr/>
          <p:nvPr/>
        </p:nvSpPr>
        <p:spPr>
          <a:xfrm>
            <a:off x="8133918" y="6606401"/>
            <a:ext cx="1190822" cy="1238157"/>
          </a:xfrm>
          <a:custGeom>
            <a:avLst/>
            <a:gdLst/>
            <a:ahLst/>
            <a:cxnLst/>
            <a:rect l="l" t="t" r="r" b="b"/>
            <a:pathLst>
              <a:path w="1421549" h="1530043">
                <a:moveTo>
                  <a:pt x="0" y="0"/>
                </a:moveTo>
                <a:lnTo>
                  <a:pt x="1421549" y="0"/>
                </a:lnTo>
                <a:lnTo>
                  <a:pt x="1421549" y="1530043"/>
                </a:lnTo>
                <a:lnTo>
                  <a:pt x="0" y="153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DD1A10-04B0-0785-3087-BD992102450B}"/>
              </a:ext>
            </a:extLst>
          </p:cNvPr>
          <p:cNvSpPr txBox="1"/>
          <p:nvPr/>
        </p:nvSpPr>
        <p:spPr>
          <a:xfrm>
            <a:off x="8471616" y="6839447"/>
            <a:ext cx="33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Playfair Display" panose="00000500000000000000" pitchFamily="2" charset="0"/>
              </a:rPr>
              <a:t>4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03D8D2B-C597-EFE5-F14B-EA145808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198" y="6331616"/>
            <a:ext cx="807017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reaming Outloud Sans Al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eaming Outloud Sans Alt" panose="020B0604020202020204" charset="0"/>
              </a:rPr>
              <a:t>Fashion Community Vibes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eaming Outloud Sans Alt" panose="020B0604020202020204" charset="0"/>
              </a:rPr>
              <a:t>: Join a vibrant community of fashion lovers, sharing the latest trends &amp;looks.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197</TotalTime>
  <Words>268</Words>
  <Application>Microsoft Office PowerPoint</Application>
  <PresentationFormat>Custom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 Light</vt:lpstr>
      <vt:lpstr>Playfair Display</vt:lpstr>
      <vt:lpstr>Arial</vt:lpstr>
      <vt:lpstr>Calibri</vt:lpstr>
      <vt:lpstr>Dreaming Outloud Sans Alt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The Correct Picture</dc:title>
  <dc:creator>ADITI SRIVASTAVA</dc:creator>
  <cp:lastModifiedBy>aditi srivastava</cp:lastModifiedBy>
  <cp:revision>4</cp:revision>
  <dcterms:created xsi:type="dcterms:W3CDTF">2006-08-16T00:00:00Z</dcterms:created>
  <dcterms:modified xsi:type="dcterms:W3CDTF">2024-06-30T18:24:21Z</dcterms:modified>
  <dc:identifier>DAGJniS4rTc</dc:identifier>
</cp:coreProperties>
</file>