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C3F06-29C5-4286-B77C-9DF6DE1FE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E22D4-893D-4AFD-B3AD-7E4805509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07C7E-5FE6-49E5-B76F-C8ED22D0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2068-4BF8-4D41-9593-C78F227A918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A59DD-0BE9-440E-9C47-F645F23F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FB125-3DA8-4C3B-AACB-809E489C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1C6E-EF61-4714-9A93-1E154C20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4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1B4E-1A1D-47E4-8A50-BD84501C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5C307-54F8-41AC-8885-35C188E58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EDCD9-F1BC-40BE-8BD1-0972E5C1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2068-4BF8-4D41-9593-C78F227A918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387D1-E1F3-47F7-9738-4A659930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96872-AF30-4FF0-94E2-3696433A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1C6E-EF61-4714-9A93-1E154C20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C47EF-12A6-421D-8897-942FA3EDE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4A2DF-AF2E-41D8-BC87-C6E7B2B8F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B6858-567A-485E-BA18-8C9356CE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2068-4BF8-4D41-9593-C78F227A918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30D57-9D40-484E-800B-A396592E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BF7C-CF03-4BB3-BE68-3E28A2DC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1C6E-EF61-4714-9A93-1E154C20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1220-F0BE-493C-8917-ED00FE6B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E5695-9131-470A-A21D-4D20DF213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36791-5A21-4710-9F3F-4B36471F7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2068-4BF8-4D41-9593-C78F227A918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320F4-2936-4D34-B25B-FA17D482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FEBD8-FB1D-4826-B0A3-E7115BD9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1C6E-EF61-4714-9A93-1E154C20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4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1C10-5902-4DC2-AC8D-5BC72E9B2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7BF34-AF30-4CAD-9AB3-F0E323B1C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5BFB6-D0D4-40B8-8DE7-42CDD9BB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2068-4BF8-4D41-9593-C78F227A918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CFCDE-814B-426C-A51E-1741BAF3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C6C4-CEFC-415D-A65B-A7D9DD77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1C6E-EF61-4714-9A93-1E154C20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1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802B-EA20-427D-9430-A2ABAD2E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53E7C-F085-4402-903F-DC99A6563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2CB53-666C-4099-9AD2-DB2A64B73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EB693-6393-4749-A1AF-40F5845D1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2068-4BF8-4D41-9593-C78F227A918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77A34-F244-49E4-8F84-B1A8AD51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0B2A7-BAFB-47E0-B56F-4B253D89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1C6E-EF61-4714-9A93-1E154C20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5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5681-EB7F-40BF-B605-F89D33876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70D59-9BF5-4190-938D-5C72BD651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EF796-6EC6-4643-8F64-5D422B146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5F5F0-FB0C-4086-B87C-B87948B5C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1D0F29-647A-4621-9BA4-14869F880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7D65E-CA55-48A7-A78A-416D2AB2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2068-4BF8-4D41-9593-C78F227A918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6C4D52-CD97-4431-B823-00C29BEE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A8863-2AF5-489B-BB5C-47608D36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1C6E-EF61-4714-9A93-1E154C20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5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2015-CD05-4AA8-80A7-2A858937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16231-ED89-4D32-9486-0FDE9330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2068-4BF8-4D41-9593-C78F227A918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EFCAB-5EC4-4480-B676-E91339AB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82943-D854-4165-A625-2DBD4918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1C6E-EF61-4714-9A93-1E154C20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5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32B77-DBC4-41BE-820B-129A19E9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2068-4BF8-4D41-9593-C78F227A918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744DF-EC8B-4B94-ADC7-D3713404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82B81-9B80-49AD-B932-E0574626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1C6E-EF61-4714-9A93-1E154C20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6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837A-0D77-4088-B161-94095B712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A9F22-AE25-45EC-B96D-ED8945370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4B7B3-03A4-47BB-A590-3769C7D14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DFBD1-0811-46FD-8E85-A667B3C44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2068-4BF8-4D41-9593-C78F227A918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6A1E9-7CCE-47CA-BF47-3D8D29739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C2EB5-23E0-4878-9E48-B27428F4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1C6E-EF61-4714-9A93-1E154C20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2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B8B6-4ABA-4163-8908-FC85DA5A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0A389-F7C9-4174-86DC-160A92232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59977-0136-44E4-9A45-758D65FEA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48FD3-0350-40C4-8C75-C9D60057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2068-4BF8-4D41-9593-C78F227A918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35366-BE03-4674-920C-7B199028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3B99-0B50-43AD-8CA7-1AA1A609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1C6E-EF61-4714-9A93-1E154C20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8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D5E482-A364-4AF5-AC4F-34ED7AD48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F22DC-7AF7-4D9D-84F4-FE75DE435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AB4B8-B9DC-4C3D-BAF4-8B1BC2B07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92068-4BF8-4D41-9593-C78F227A918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723A8-77D8-4A7C-8EAE-72F52207C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FC4BB-579F-42B8-8653-E193A1D66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01C6E-EF61-4714-9A93-1E154C20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2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8FB1EA-0C4A-4D5A-B17D-A6173747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Wireframe for Community App</a:t>
            </a:r>
          </a:p>
        </p:txBody>
      </p:sp>
    </p:spTree>
    <p:extLst>
      <p:ext uri="{BB962C8B-B14F-4D97-AF65-F5344CB8AC3E}">
        <p14:creationId xmlns:p14="http://schemas.microsoft.com/office/powerpoint/2010/main" val="17959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B274CF-9F3F-416E-AB50-E34E4AE56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" y="830896"/>
            <a:ext cx="2974761" cy="52978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CABD8A-94F8-4A1E-8343-CED9BDFB2C74}"/>
              </a:ext>
            </a:extLst>
          </p:cNvPr>
          <p:cNvSpPr txBox="1"/>
          <p:nvPr/>
        </p:nvSpPr>
        <p:spPr>
          <a:xfrm>
            <a:off x="1433648" y="461564"/>
            <a:ext cx="1422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US" dirty="0"/>
              <a:t> Screen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CA75DD-AD90-4EF0-B73A-C2F9A100AF15}"/>
              </a:ext>
            </a:extLst>
          </p:cNvPr>
          <p:cNvSpPr/>
          <p:nvPr/>
        </p:nvSpPr>
        <p:spPr>
          <a:xfrm>
            <a:off x="1378849" y="2255448"/>
            <a:ext cx="153197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0A1415-680A-4663-ACF5-7D72E69F86DB}"/>
              </a:ext>
            </a:extLst>
          </p:cNvPr>
          <p:cNvSpPr/>
          <p:nvPr/>
        </p:nvSpPr>
        <p:spPr>
          <a:xfrm>
            <a:off x="1378849" y="2809446"/>
            <a:ext cx="153197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D0B03-216C-47D2-B132-B926E211295B}"/>
              </a:ext>
            </a:extLst>
          </p:cNvPr>
          <p:cNvSpPr/>
          <p:nvPr/>
        </p:nvSpPr>
        <p:spPr>
          <a:xfrm>
            <a:off x="1378849" y="3780822"/>
            <a:ext cx="153197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E25A5F-B6B5-4DCE-A9F9-12AFB8E944C1}"/>
              </a:ext>
            </a:extLst>
          </p:cNvPr>
          <p:cNvSpPr/>
          <p:nvPr/>
        </p:nvSpPr>
        <p:spPr>
          <a:xfrm>
            <a:off x="1378849" y="4334820"/>
            <a:ext cx="153197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09104A-9D3E-4F3A-8F3F-32A43F280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409" y="830896"/>
            <a:ext cx="2974761" cy="52978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CA1B64-F3F6-474C-99B2-EE878E2B7CE3}"/>
              </a:ext>
            </a:extLst>
          </p:cNvPr>
          <p:cNvSpPr txBox="1"/>
          <p:nvPr/>
        </p:nvSpPr>
        <p:spPr>
          <a:xfrm>
            <a:off x="4982622" y="501625"/>
            <a:ext cx="182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 Help</a:t>
            </a:r>
            <a:r>
              <a:rPr lang="en-US" dirty="0"/>
              <a:t> Screen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49F5BB-1755-4FFF-991B-6E105D1198C4}"/>
              </a:ext>
            </a:extLst>
          </p:cNvPr>
          <p:cNvSpPr/>
          <p:nvPr/>
        </p:nvSpPr>
        <p:spPr>
          <a:xfrm>
            <a:off x="5129132" y="1694239"/>
            <a:ext cx="153197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NAME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C4D21C-CB46-48B0-9C2C-DF251E23E7DD}"/>
              </a:ext>
            </a:extLst>
          </p:cNvPr>
          <p:cNvSpPr/>
          <p:nvPr/>
        </p:nvSpPr>
        <p:spPr>
          <a:xfrm>
            <a:off x="5129132" y="2165363"/>
            <a:ext cx="153197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52CB5D-327C-4377-B96A-F702C8367859}"/>
              </a:ext>
            </a:extLst>
          </p:cNvPr>
          <p:cNvSpPr/>
          <p:nvPr/>
        </p:nvSpPr>
        <p:spPr>
          <a:xfrm>
            <a:off x="5129132" y="3193237"/>
            <a:ext cx="153197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and Duration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1BE6C3-12B6-4E95-A98D-79E1885C76A4}"/>
              </a:ext>
            </a:extLst>
          </p:cNvPr>
          <p:cNvSpPr/>
          <p:nvPr/>
        </p:nvSpPr>
        <p:spPr>
          <a:xfrm>
            <a:off x="5129132" y="3669413"/>
            <a:ext cx="153197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Period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473371-7B30-4253-B693-F47544378797}"/>
              </a:ext>
            </a:extLst>
          </p:cNvPr>
          <p:cNvSpPr/>
          <p:nvPr/>
        </p:nvSpPr>
        <p:spPr>
          <a:xfrm>
            <a:off x="5129132" y="2641539"/>
            <a:ext cx="1531974" cy="4448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Type (Remote/In person)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1B2B4B-D13D-43DD-BF5C-0FC5F3FE7E22}"/>
              </a:ext>
            </a:extLst>
          </p:cNvPr>
          <p:cNvSpPr/>
          <p:nvPr/>
        </p:nvSpPr>
        <p:spPr>
          <a:xfrm>
            <a:off x="5129132" y="4145589"/>
            <a:ext cx="153197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Zip Code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CDAD41-2782-4849-80FF-A55ECB3AA60C}"/>
              </a:ext>
            </a:extLst>
          </p:cNvPr>
          <p:cNvSpPr/>
          <p:nvPr/>
        </p:nvSpPr>
        <p:spPr>
          <a:xfrm>
            <a:off x="5413205" y="4704152"/>
            <a:ext cx="963827" cy="369332"/>
          </a:xfrm>
          <a:prstGeom prst="rect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A3C5A3-6A6B-4326-A330-9B0C264CC5A2}"/>
              </a:ext>
            </a:extLst>
          </p:cNvPr>
          <p:cNvSpPr/>
          <p:nvPr/>
        </p:nvSpPr>
        <p:spPr>
          <a:xfrm>
            <a:off x="4819650" y="5218089"/>
            <a:ext cx="107632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Help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E24902-DDC2-4EB1-B285-00D279EAF9ED}"/>
              </a:ext>
            </a:extLst>
          </p:cNvPr>
          <p:cNvSpPr/>
          <p:nvPr/>
        </p:nvSpPr>
        <p:spPr>
          <a:xfrm>
            <a:off x="5895118" y="5218089"/>
            <a:ext cx="107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 Help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ACCBFEB-80F3-4DF5-B502-181C72048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05" y="830896"/>
            <a:ext cx="2974761" cy="529780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372DD72-C8A8-4501-98E9-E28B3166FD59}"/>
              </a:ext>
            </a:extLst>
          </p:cNvPr>
          <p:cNvSpPr txBox="1"/>
          <p:nvPr/>
        </p:nvSpPr>
        <p:spPr>
          <a:xfrm>
            <a:off x="8757618" y="501625"/>
            <a:ext cx="176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</a:t>
            </a:r>
            <a:r>
              <a:rPr lang="en-US" dirty="0"/>
              <a:t>Screen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0A4D72E-EDA3-46BD-8D86-FC5F667D0DC9}"/>
              </a:ext>
            </a:extLst>
          </p:cNvPr>
          <p:cNvSpPr/>
          <p:nvPr/>
        </p:nvSpPr>
        <p:spPr>
          <a:xfrm>
            <a:off x="8904128" y="1694239"/>
            <a:ext cx="153197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NAME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501DD8D-5377-4DA6-A111-53BF989C9EEA}"/>
              </a:ext>
            </a:extLst>
          </p:cNvPr>
          <p:cNvSpPr/>
          <p:nvPr/>
        </p:nvSpPr>
        <p:spPr>
          <a:xfrm>
            <a:off x="8904128" y="2165363"/>
            <a:ext cx="153197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4915251-499B-4D78-B684-BC441136112A}"/>
              </a:ext>
            </a:extLst>
          </p:cNvPr>
          <p:cNvSpPr/>
          <p:nvPr/>
        </p:nvSpPr>
        <p:spPr>
          <a:xfrm>
            <a:off x="8904127" y="2848667"/>
            <a:ext cx="1531974" cy="4880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Completed !!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A3D520-FB8B-4F2C-BE54-EC60D92EFB79}"/>
              </a:ext>
            </a:extLst>
          </p:cNvPr>
          <p:cNvSpPr/>
          <p:nvPr/>
        </p:nvSpPr>
        <p:spPr>
          <a:xfrm>
            <a:off x="8757618" y="3615079"/>
            <a:ext cx="1859582" cy="10351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1D8AC9F-A85D-404D-B331-34131216D17A}"/>
              </a:ext>
            </a:extLst>
          </p:cNvPr>
          <p:cNvSpPr/>
          <p:nvPr/>
        </p:nvSpPr>
        <p:spPr>
          <a:xfrm>
            <a:off x="9195679" y="4736041"/>
            <a:ext cx="884487" cy="206779"/>
          </a:xfrm>
          <a:prstGeom prst="rect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0157C1F-0BBB-4223-91C3-91FB6C730937}"/>
              </a:ext>
            </a:extLst>
          </p:cNvPr>
          <p:cNvSpPr/>
          <p:nvPr/>
        </p:nvSpPr>
        <p:spPr>
          <a:xfrm>
            <a:off x="8594646" y="5218089"/>
            <a:ext cx="107632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Help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167CD5-9A88-4B50-A4D8-3EA6CF591A2E}"/>
              </a:ext>
            </a:extLst>
          </p:cNvPr>
          <p:cNvSpPr/>
          <p:nvPr/>
        </p:nvSpPr>
        <p:spPr>
          <a:xfrm>
            <a:off x="9670114" y="5218089"/>
            <a:ext cx="107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 Help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5940BE-5639-4A2C-A832-5E8C33CF2A81}"/>
              </a:ext>
            </a:extLst>
          </p:cNvPr>
          <p:cNvSpPr txBox="1"/>
          <p:nvPr/>
        </p:nvSpPr>
        <p:spPr>
          <a:xfrm>
            <a:off x="8788917" y="3612007"/>
            <a:ext cx="8135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FEEDBACK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6C33A12-AFB6-4405-AA55-9B7310FC28C7}"/>
              </a:ext>
            </a:extLst>
          </p:cNvPr>
          <p:cNvSpPr/>
          <p:nvPr/>
        </p:nvSpPr>
        <p:spPr>
          <a:xfrm>
            <a:off x="8904127" y="3951764"/>
            <a:ext cx="1531974" cy="518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6A70F8-05A3-4E7D-94D7-26BF58517B1D}"/>
              </a:ext>
            </a:extLst>
          </p:cNvPr>
          <p:cNvCxnSpPr>
            <a:stCxn id="3" idx="3"/>
            <a:endCxn id="11" idx="1"/>
          </p:cNvCxnSpPr>
          <p:nvPr/>
        </p:nvCxnSpPr>
        <p:spPr>
          <a:xfrm>
            <a:off x="3608173" y="3479800"/>
            <a:ext cx="8002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4CB09E-222E-4303-B305-DE44A02F0035}"/>
              </a:ext>
            </a:extLst>
          </p:cNvPr>
          <p:cNvCxnSpPr>
            <a:stCxn id="11" idx="3"/>
            <a:endCxn id="39" idx="1"/>
          </p:cNvCxnSpPr>
          <p:nvPr/>
        </p:nvCxnSpPr>
        <p:spPr>
          <a:xfrm>
            <a:off x="7383170" y="3479800"/>
            <a:ext cx="8002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18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4E6653-75E1-48AB-863C-2CA1C7DA5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64" y="825256"/>
            <a:ext cx="2974761" cy="52978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C0F240-3210-436F-A964-4618D9C413E4}"/>
              </a:ext>
            </a:extLst>
          </p:cNvPr>
          <p:cNvSpPr txBox="1"/>
          <p:nvPr/>
        </p:nvSpPr>
        <p:spPr>
          <a:xfrm>
            <a:off x="486160" y="495985"/>
            <a:ext cx="237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Requests</a:t>
            </a:r>
            <a:r>
              <a:rPr lang="en-US" dirty="0"/>
              <a:t> Screen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8D3516-FD37-42DC-90A4-42F4682E6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74" y="865317"/>
            <a:ext cx="2974761" cy="52978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4F9DCB-F6FC-4ECB-BF22-4A83346A4364}"/>
              </a:ext>
            </a:extLst>
          </p:cNvPr>
          <p:cNvSpPr txBox="1"/>
          <p:nvPr/>
        </p:nvSpPr>
        <p:spPr>
          <a:xfrm>
            <a:off x="3460671" y="495985"/>
            <a:ext cx="2408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Details </a:t>
            </a:r>
            <a:r>
              <a:rPr lang="en-US" dirty="0"/>
              <a:t>Screen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179ED-5DF8-438E-91C1-37F460AC1A65}"/>
              </a:ext>
            </a:extLst>
          </p:cNvPr>
          <p:cNvSpPr/>
          <p:nvPr/>
        </p:nvSpPr>
        <p:spPr>
          <a:xfrm>
            <a:off x="3898795" y="1606538"/>
            <a:ext cx="153197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C07E5B-47A8-4FD9-91AC-187646FAFC68}"/>
              </a:ext>
            </a:extLst>
          </p:cNvPr>
          <p:cNvSpPr/>
          <p:nvPr/>
        </p:nvSpPr>
        <p:spPr>
          <a:xfrm>
            <a:off x="3898797" y="2068084"/>
            <a:ext cx="1531974" cy="2911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4775A9-DDE8-4B0C-B3BF-120B28BFE940}"/>
              </a:ext>
            </a:extLst>
          </p:cNvPr>
          <p:cNvSpPr/>
          <p:nvPr/>
        </p:nvSpPr>
        <p:spPr>
          <a:xfrm>
            <a:off x="3898795" y="2985725"/>
            <a:ext cx="1531974" cy="2911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and Duration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D307A-AD7E-4398-A25F-BD6F11024CAB}"/>
              </a:ext>
            </a:extLst>
          </p:cNvPr>
          <p:cNvSpPr/>
          <p:nvPr/>
        </p:nvSpPr>
        <p:spPr>
          <a:xfrm>
            <a:off x="3898795" y="3362879"/>
            <a:ext cx="1531974" cy="2911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Period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60CA1F-4402-4346-9025-472FD58B779B}"/>
              </a:ext>
            </a:extLst>
          </p:cNvPr>
          <p:cNvSpPr/>
          <p:nvPr/>
        </p:nvSpPr>
        <p:spPr>
          <a:xfrm>
            <a:off x="3898795" y="2450115"/>
            <a:ext cx="1531974" cy="4448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Type (Remote/In person)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5AF3E4-A33F-4459-B2EB-8F8D8CEF8654}"/>
              </a:ext>
            </a:extLst>
          </p:cNvPr>
          <p:cNvSpPr/>
          <p:nvPr/>
        </p:nvSpPr>
        <p:spPr>
          <a:xfrm>
            <a:off x="3893946" y="3739726"/>
            <a:ext cx="1531974" cy="2889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Zip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931B5E-BE2D-4A8B-8E04-18BA0A34FE79}"/>
              </a:ext>
            </a:extLst>
          </p:cNvPr>
          <p:cNvSpPr/>
          <p:nvPr/>
        </p:nvSpPr>
        <p:spPr>
          <a:xfrm>
            <a:off x="3589315" y="5252510"/>
            <a:ext cx="1076325" cy="369332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CC9575-1C5B-40E3-9B23-41705ED3BA05}"/>
              </a:ext>
            </a:extLst>
          </p:cNvPr>
          <p:cNvSpPr/>
          <p:nvPr/>
        </p:nvSpPr>
        <p:spPr>
          <a:xfrm>
            <a:off x="4664783" y="5252510"/>
            <a:ext cx="1076325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DECLINE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CF012C8-05DA-49A3-95E4-9F509A111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374" y="825894"/>
            <a:ext cx="2974761" cy="52978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48BE55B-74C8-44D8-9147-0B11D3E023D6}"/>
              </a:ext>
            </a:extLst>
          </p:cNvPr>
          <p:cNvSpPr txBox="1"/>
          <p:nvPr/>
        </p:nvSpPr>
        <p:spPr>
          <a:xfrm>
            <a:off x="6519727" y="500349"/>
            <a:ext cx="211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Confirmation </a:t>
            </a:r>
            <a:r>
              <a:rPr lang="en-US" dirty="0"/>
              <a:t>Screen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83279CC7-DB70-4574-A702-B5D15A080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773378"/>
              </p:ext>
            </p:extLst>
          </p:nvPr>
        </p:nvGraphicFramePr>
        <p:xfrm>
          <a:off x="777571" y="2034599"/>
          <a:ext cx="1767016" cy="3330132"/>
        </p:xfrm>
        <a:graphic>
          <a:graphicData uri="http://schemas.openxmlformats.org/drawingml/2006/table">
            <a:tbl>
              <a:tblPr firstCol="1" lastRow="1">
                <a:tableStyleId>{2D5ABB26-0587-4C30-8999-92F81FD0307C}</a:tableStyleId>
              </a:tblPr>
              <a:tblGrid>
                <a:gridCol w="1281756">
                  <a:extLst>
                    <a:ext uri="{9D8B030D-6E8A-4147-A177-3AD203B41FA5}">
                      <a16:colId xmlns:a16="http://schemas.microsoft.com/office/drawing/2014/main" val="1356967188"/>
                    </a:ext>
                  </a:extLst>
                </a:gridCol>
                <a:gridCol w="485260">
                  <a:extLst>
                    <a:ext uri="{9D8B030D-6E8A-4147-A177-3AD203B41FA5}">
                      <a16:colId xmlns:a16="http://schemas.microsoft.com/office/drawing/2014/main" val="4007070822"/>
                    </a:ext>
                  </a:extLst>
                </a:gridCol>
              </a:tblGrid>
              <a:tr h="2775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REQUEST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381358"/>
                  </a:ext>
                </a:extLst>
              </a:tr>
              <a:tr h="2775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REQUEST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463097"/>
                  </a:ext>
                </a:extLst>
              </a:tr>
              <a:tr h="2775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REQUEST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277149"/>
                  </a:ext>
                </a:extLst>
              </a:tr>
              <a:tr h="2775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REQUEST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702405"/>
                  </a:ext>
                </a:extLst>
              </a:tr>
              <a:tr h="2775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REQUEST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877200"/>
                  </a:ext>
                </a:extLst>
              </a:tr>
              <a:tr h="2775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REQUEST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378264"/>
                  </a:ext>
                </a:extLst>
              </a:tr>
              <a:tr h="277511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8041"/>
                  </a:ext>
                </a:extLst>
              </a:tr>
              <a:tr h="277511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489807"/>
                  </a:ext>
                </a:extLst>
              </a:tr>
              <a:tr h="277511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082361"/>
                  </a:ext>
                </a:extLst>
              </a:tr>
              <a:tr h="277511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8115106"/>
                  </a:ext>
                </a:extLst>
              </a:tr>
              <a:tr h="277511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82409"/>
                  </a:ext>
                </a:extLst>
              </a:tr>
              <a:tr h="277511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590930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39F27FB5-0F51-4753-9D28-9F0F43EF88B7}"/>
              </a:ext>
            </a:extLst>
          </p:cNvPr>
          <p:cNvSpPr/>
          <p:nvPr/>
        </p:nvSpPr>
        <p:spPr>
          <a:xfrm>
            <a:off x="2095046" y="2103354"/>
            <a:ext cx="420966" cy="16430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VIEW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5F7471-6B3C-4D9A-8001-07BBF6A695D6}"/>
              </a:ext>
            </a:extLst>
          </p:cNvPr>
          <p:cNvSpPr/>
          <p:nvPr/>
        </p:nvSpPr>
        <p:spPr>
          <a:xfrm>
            <a:off x="2095046" y="2377449"/>
            <a:ext cx="420966" cy="16430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VIEW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377955-EF8B-4497-B449-7CAFCAD294E2}"/>
              </a:ext>
            </a:extLst>
          </p:cNvPr>
          <p:cNvSpPr/>
          <p:nvPr/>
        </p:nvSpPr>
        <p:spPr>
          <a:xfrm>
            <a:off x="2095046" y="2651544"/>
            <a:ext cx="420966" cy="16430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VIEW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BCB811-3F06-4677-BD3B-61008AC4F62A}"/>
              </a:ext>
            </a:extLst>
          </p:cNvPr>
          <p:cNvSpPr/>
          <p:nvPr/>
        </p:nvSpPr>
        <p:spPr>
          <a:xfrm>
            <a:off x="2088836" y="2935164"/>
            <a:ext cx="420966" cy="16430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VIEW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7F5AE7-AF06-4D62-80AE-2FFB9356F0EF}"/>
              </a:ext>
            </a:extLst>
          </p:cNvPr>
          <p:cNvSpPr/>
          <p:nvPr/>
        </p:nvSpPr>
        <p:spPr>
          <a:xfrm>
            <a:off x="2088836" y="3210861"/>
            <a:ext cx="420966" cy="16430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VIEW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81333F-F253-499B-A32B-92AF8092B426}"/>
              </a:ext>
            </a:extLst>
          </p:cNvPr>
          <p:cNvSpPr/>
          <p:nvPr/>
        </p:nvSpPr>
        <p:spPr>
          <a:xfrm>
            <a:off x="2088836" y="3483354"/>
            <a:ext cx="420966" cy="16430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VIEW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5012E5-5EF9-4EF0-94AB-2AC52F804F45}"/>
              </a:ext>
            </a:extLst>
          </p:cNvPr>
          <p:cNvSpPr/>
          <p:nvPr/>
        </p:nvSpPr>
        <p:spPr>
          <a:xfrm>
            <a:off x="3893946" y="4109058"/>
            <a:ext cx="1531974" cy="2889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Seeker Name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18E8D0F-ED75-481B-9CA5-FCD3E86786A0}"/>
              </a:ext>
            </a:extLst>
          </p:cNvPr>
          <p:cNvSpPr/>
          <p:nvPr/>
        </p:nvSpPr>
        <p:spPr>
          <a:xfrm>
            <a:off x="3893946" y="4478390"/>
            <a:ext cx="153197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Seeker Contact No.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BC4FC2-8FDC-46BF-88BC-418D9E7AFE0E}"/>
              </a:ext>
            </a:extLst>
          </p:cNvPr>
          <p:cNvSpPr/>
          <p:nvPr/>
        </p:nvSpPr>
        <p:spPr>
          <a:xfrm>
            <a:off x="6666587" y="1741248"/>
            <a:ext cx="1843707" cy="190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 sz="1800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help. Please contact help seeker on the contact number provided.</a:t>
            </a:r>
          </a:p>
          <a:p>
            <a:pPr algn="ctr">
              <a:defRPr sz="1800"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sz="1800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is also sent to authority</a:t>
            </a:r>
          </a:p>
          <a:p>
            <a:pPr algn="ctr">
              <a:defRPr sz="1800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security purposes.</a:t>
            </a:r>
          </a:p>
          <a:p>
            <a:pPr algn="ctr">
              <a:defRPr sz="1800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seeker has also received your contact details.</a:t>
            </a:r>
          </a:p>
          <a:p>
            <a:pPr algn="ctr">
              <a:defRPr sz="1800"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sz="1800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appreciate that you are closing this request soon so you can get new requests.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ED46D3-922B-4593-A8A8-2995AA23466F}"/>
              </a:ext>
            </a:extLst>
          </p:cNvPr>
          <p:cNvSpPr/>
          <p:nvPr/>
        </p:nvSpPr>
        <p:spPr>
          <a:xfrm>
            <a:off x="6824200" y="3925168"/>
            <a:ext cx="1531974" cy="2889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Seeker Name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ED5FD2-A80D-44D7-B1B5-E25384D051E4}"/>
              </a:ext>
            </a:extLst>
          </p:cNvPr>
          <p:cNvSpPr/>
          <p:nvPr/>
        </p:nvSpPr>
        <p:spPr>
          <a:xfrm>
            <a:off x="6824200" y="4294500"/>
            <a:ext cx="153197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Seeker Contact No.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32F52DE-158C-4662-A609-12BDCAB88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393" y="830896"/>
            <a:ext cx="2974761" cy="529780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655A869-53FA-4F5A-9DD9-04C6EF686D3A}"/>
              </a:ext>
            </a:extLst>
          </p:cNvPr>
          <p:cNvSpPr txBox="1"/>
          <p:nvPr/>
        </p:nvSpPr>
        <p:spPr>
          <a:xfrm>
            <a:off x="9557606" y="501625"/>
            <a:ext cx="176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</a:t>
            </a:r>
            <a:r>
              <a:rPr lang="en-US" dirty="0"/>
              <a:t>Screen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69A6A7-E78D-4DE8-831B-EE7ECD5F5944}"/>
              </a:ext>
            </a:extLst>
          </p:cNvPr>
          <p:cNvSpPr/>
          <p:nvPr/>
        </p:nvSpPr>
        <p:spPr>
          <a:xfrm>
            <a:off x="9704116" y="1694239"/>
            <a:ext cx="153197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NAME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6816A8-27B5-4BCC-A477-18B4AAC37780}"/>
              </a:ext>
            </a:extLst>
          </p:cNvPr>
          <p:cNvSpPr/>
          <p:nvPr/>
        </p:nvSpPr>
        <p:spPr>
          <a:xfrm>
            <a:off x="9704116" y="2165363"/>
            <a:ext cx="153197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B05AF4-3408-4CA4-B923-FF84399B6574}"/>
              </a:ext>
            </a:extLst>
          </p:cNvPr>
          <p:cNvSpPr/>
          <p:nvPr/>
        </p:nvSpPr>
        <p:spPr>
          <a:xfrm>
            <a:off x="9704115" y="2848668"/>
            <a:ext cx="1531974" cy="4406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Completed !!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7B5CDD-93E4-434A-8204-12A753AAAAAE}"/>
              </a:ext>
            </a:extLst>
          </p:cNvPr>
          <p:cNvSpPr/>
          <p:nvPr/>
        </p:nvSpPr>
        <p:spPr>
          <a:xfrm>
            <a:off x="9557606" y="3615079"/>
            <a:ext cx="1859582" cy="10351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F53B3A-9321-4DFC-9F71-4A578267053D}"/>
              </a:ext>
            </a:extLst>
          </p:cNvPr>
          <p:cNvSpPr/>
          <p:nvPr/>
        </p:nvSpPr>
        <p:spPr>
          <a:xfrm>
            <a:off x="9995667" y="4736041"/>
            <a:ext cx="884487" cy="206779"/>
          </a:xfrm>
          <a:prstGeom prst="rect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E72FC6-4FE0-41CF-A9C7-370BDF27D20C}"/>
              </a:ext>
            </a:extLst>
          </p:cNvPr>
          <p:cNvSpPr/>
          <p:nvPr/>
        </p:nvSpPr>
        <p:spPr>
          <a:xfrm>
            <a:off x="9394634" y="5218089"/>
            <a:ext cx="1076325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Help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75605D-FEF6-4F4E-8D65-5F73F27D8941}"/>
              </a:ext>
            </a:extLst>
          </p:cNvPr>
          <p:cNvSpPr/>
          <p:nvPr/>
        </p:nvSpPr>
        <p:spPr>
          <a:xfrm>
            <a:off x="10470102" y="5218089"/>
            <a:ext cx="107632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 Help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6827CA-6598-4ED3-BE43-E010C2D5033F}"/>
              </a:ext>
            </a:extLst>
          </p:cNvPr>
          <p:cNvSpPr txBox="1"/>
          <p:nvPr/>
        </p:nvSpPr>
        <p:spPr>
          <a:xfrm>
            <a:off x="9588905" y="3612007"/>
            <a:ext cx="8135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FEEDBACK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85B3F25-7BCD-4239-9184-6C896ABA9336}"/>
              </a:ext>
            </a:extLst>
          </p:cNvPr>
          <p:cNvSpPr/>
          <p:nvPr/>
        </p:nvSpPr>
        <p:spPr>
          <a:xfrm>
            <a:off x="9704115" y="3951764"/>
            <a:ext cx="1531974" cy="518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96E584-023E-4B37-B605-7DC11BB17611}"/>
              </a:ext>
            </a:extLst>
          </p:cNvPr>
          <p:cNvCxnSpPr/>
          <p:nvPr/>
        </p:nvCxnSpPr>
        <p:spPr>
          <a:xfrm>
            <a:off x="2863927" y="3483354"/>
            <a:ext cx="596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3C22A78-38C2-4693-A202-6ED3A60D2860}"/>
              </a:ext>
            </a:extLst>
          </p:cNvPr>
          <p:cNvCxnSpPr>
            <a:cxnSpLocks/>
          </p:cNvCxnSpPr>
          <p:nvPr/>
        </p:nvCxnSpPr>
        <p:spPr>
          <a:xfrm>
            <a:off x="5854463" y="3483354"/>
            <a:ext cx="5368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5F31212-A277-4BF8-9BB0-3B6FAB15DD42}"/>
              </a:ext>
            </a:extLst>
          </p:cNvPr>
          <p:cNvCxnSpPr>
            <a:cxnSpLocks/>
          </p:cNvCxnSpPr>
          <p:nvPr/>
        </p:nvCxnSpPr>
        <p:spPr>
          <a:xfrm>
            <a:off x="8768763" y="3569566"/>
            <a:ext cx="5133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23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B274CF-9F3F-416E-AB50-E34E4AE56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" y="830896"/>
            <a:ext cx="2974761" cy="52978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CABD8A-94F8-4A1E-8343-CED9BDFB2C74}"/>
              </a:ext>
            </a:extLst>
          </p:cNvPr>
          <p:cNvSpPr txBox="1"/>
          <p:nvPr/>
        </p:nvSpPr>
        <p:spPr>
          <a:xfrm>
            <a:off x="1138358" y="461564"/>
            <a:ext cx="209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Info</a:t>
            </a:r>
            <a:r>
              <a:rPr lang="en-US" dirty="0"/>
              <a:t> Screen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09104A-9D3E-4F3A-8F3F-32A43F280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409" y="830896"/>
            <a:ext cx="2974761" cy="52978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CA1B64-F3F6-474C-99B2-EE878E2B7CE3}"/>
              </a:ext>
            </a:extLst>
          </p:cNvPr>
          <p:cNvSpPr txBox="1"/>
          <p:nvPr/>
        </p:nvSpPr>
        <p:spPr>
          <a:xfrm>
            <a:off x="4855183" y="461564"/>
            <a:ext cx="208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 </a:t>
            </a:r>
            <a:r>
              <a:rPr lang="en-US" dirty="0"/>
              <a:t>Screen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ACCBFEB-80F3-4DF5-B502-181C72048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05" y="830896"/>
            <a:ext cx="2974761" cy="529780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372DD72-C8A8-4501-98E9-E28B3166FD59}"/>
              </a:ext>
            </a:extLst>
          </p:cNvPr>
          <p:cNvSpPr txBox="1"/>
          <p:nvPr/>
        </p:nvSpPr>
        <p:spPr>
          <a:xfrm>
            <a:off x="8732772" y="461564"/>
            <a:ext cx="187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</a:t>
            </a:r>
            <a:r>
              <a:rPr lang="en-US" dirty="0"/>
              <a:t>Screen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A39F8F6-0C15-4BD5-BD06-9A8E05265DA0}"/>
              </a:ext>
            </a:extLst>
          </p:cNvPr>
          <p:cNvSpPr/>
          <p:nvPr/>
        </p:nvSpPr>
        <p:spPr>
          <a:xfrm>
            <a:off x="1568342" y="1600200"/>
            <a:ext cx="1098658" cy="1092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A049B1-C24F-4771-B217-5C580B068585}"/>
              </a:ext>
            </a:extLst>
          </p:cNvPr>
          <p:cNvSpPr/>
          <p:nvPr/>
        </p:nvSpPr>
        <p:spPr>
          <a:xfrm>
            <a:off x="1425041" y="3137821"/>
            <a:ext cx="1531974" cy="2911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397F58-4C17-409C-B016-418608CF9741}"/>
              </a:ext>
            </a:extLst>
          </p:cNvPr>
          <p:cNvSpPr/>
          <p:nvPr/>
        </p:nvSpPr>
        <p:spPr>
          <a:xfrm>
            <a:off x="1420190" y="3507153"/>
            <a:ext cx="1531974" cy="2911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NO.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79263D-9E3A-4B06-B71B-FDD418ACA49C}"/>
              </a:ext>
            </a:extLst>
          </p:cNvPr>
          <p:cNvSpPr/>
          <p:nvPr/>
        </p:nvSpPr>
        <p:spPr>
          <a:xfrm>
            <a:off x="1420190" y="3884307"/>
            <a:ext cx="1531974" cy="2911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ZIP CODE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B417EE-E0BA-49FA-BE35-E962359E10B1}"/>
              </a:ext>
            </a:extLst>
          </p:cNvPr>
          <p:cNvSpPr/>
          <p:nvPr/>
        </p:nvSpPr>
        <p:spPr>
          <a:xfrm>
            <a:off x="1420190" y="4544818"/>
            <a:ext cx="1531974" cy="2889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22229E1-B025-4546-B03E-2E3B266837EE}"/>
              </a:ext>
            </a:extLst>
          </p:cNvPr>
          <p:cNvSpPr/>
          <p:nvPr/>
        </p:nvSpPr>
        <p:spPr>
          <a:xfrm>
            <a:off x="5129801" y="1728121"/>
            <a:ext cx="1531974" cy="2911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E54116-83BF-4955-BCFC-A9DEC196F90F}"/>
              </a:ext>
            </a:extLst>
          </p:cNvPr>
          <p:cNvSpPr/>
          <p:nvPr/>
        </p:nvSpPr>
        <p:spPr>
          <a:xfrm>
            <a:off x="8904798" y="1728121"/>
            <a:ext cx="1531974" cy="2911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AE2B60E-05F7-4036-BD6A-AA9BA6E5B756}"/>
              </a:ext>
            </a:extLst>
          </p:cNvPr>
          <p:cNvSpPr/>
          <p:nvPr/>
        </p:nvSpPr>
        <p:spPr>
          <a:xfrm>
            <a:off x="8904798" y="3284331"/>
            <a:ext cx="1531974" cy="2911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SOUGHT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A2F8C40-5333-4870-A439-DF9A50B3849A}"/>
              </a:ext>
            </a:extLst>
          </p:cNvPr>
          <p:cNvSpPr/>
          <p:nvPr/>
        </p:nvSpPr>
        <p:spPr>
          <a:xfrm>
            <a:off x="8904798" y="2546810"/>
            <a:ext cx="1531974" cy="2911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PROVIDED</a:t>
            </a:r>
          </a:p>
        </p:txBody>
      </p:sp>
    </p:spTree>
    <p:extLst>
      <p:ext uri="{BB962C8B-B14F-4D97-AF65-F5344CB8AC3E}">
        <p14:creationId xmlns:p14="http://schemas.microsoft.com/office/powerpoint/2010/main" val="91172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047656D-7DBD-46C4-A080-D5A401824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05" y="970596"/>
            <a:ext cx="2974761" cy="52978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344BC8-4CC6-4518-AC98-E1E6E2AFA34F}"/>
              </a:ext>
            </a:extLst>
          </p:cNvPr>
          <p:cNvSpPr txBox="1"/>
          <p:nvPr/>
        </p:nvSpPr>
        <p:spPr>
          <a:xfrm>
            <a:off x="1342925" y="640387"/>
            <a:ext cx="132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</a:t>
            </a:r>
            <a:r>
              <a:rPr lang="en-US" dirty="0"/>
              <a:t>Screen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3124F3-C145-42AE-9D13-F34137DB852C}"/>
              </a:ext>
            </a:extLst>
          </p:cNvPr>
          <p:cNvSpPr/>
          <p:nvPr/>
        </p:nvSpPr>
        <p:spPr>
          <a:xfrm>
            <a:off x="1272098" y="1872576"/>
            <a:ext cx="153197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16178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B33B70-7202-4008-A836-3759D1DB1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95" y="589076"/>
            <a:ext cx="1568909" cy="28399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3420EB-C02C-4A58-BC7F-6D9AAA0CC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841" y="589075"/>
            <a:ext cx="1542244" cy="2839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B36159-62C1-4FAA-BF9D-D368845F4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306" y="589075"/>
            <a:ext cx="1614273" cy="2839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EFD2BB-78A2-48D4-B37D-C797DE4899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124" y="3646712"/>
            <a:ext cx="1558980" cy="2839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A7F551-A671-4AEA-8506-F4607D2656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3421" y="3646712"/>
            <a:ext cx="1565664" cy="2839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8CC4E9-9A9C-4EF9-B5DE-63096AC36A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3306" y="3646711"/>
            <a:ext cx="1575002" cy="2839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F979CC-9F86-4D59-BCC4-7D9D2910A4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1800" y="589075"/>
            <a:ext cx="1476370" cy="2839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9E9811-19F0-44BA-990F-EB1312D183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5782" y="3646710"/>
            <a:ext cx="1462388" cy="28399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F30A64-E454-46ED-9035-A6B7507775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14945" y="589075"/>
            <a:ext cx="1483838" cy="28399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964DEC-7531-4BA0-9A9C-5C8312C15D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14945" y="3646710"/>
            <a:ext cx="1508713" cy="283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85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828899-D1E7-4EED-A9EB-11E9761B8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68" y="945951"/>
            <a:ext cx="1201092" cy="21741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1CBBC1-BD84-44F5-A4E0-86746D885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85" y="3737920"/>
            <a:ext cx="1119542" cy="21741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23FA20-A37E-4A4D-984F-6182D5663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609" y="3737920"/>
            <a:ext cx="1125341" cy="2174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3112C6-5AD6-4DEF-B443-DECA938F3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046" y="945951"/>
            <a:ext cx="1180678" cy="21741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FAB306-7B60-4DA3-8B36-F4C9C4875B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9655" y="945950"/>
            <a:ext cx="1235821" cy="2174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BECDAF-7FA1-4C44-9768-CE3EA8D2DB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7794" y="3737920"/>
            <a:ext cx="1235821" cy="21741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C6F738-14EE-4C49-8908-EFA253F56B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5612" y="3737920"/>
            <a:ext cx="1193491" cy="21741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7569D4-3CAF-4177-A7D5-F4A1B6791D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7211" y="3737920"/>
            <a:ext cx="1198608" cy="21741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1CD8CC-1BA4-49FD-BD06-2C1304DBE4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3928" y="3737920"/>
            <a:ext cx="1205757" cy="21741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8C7E87-5B3A-43D2-806C-6902DA6AB8C7}"/>
              </a:ext>
            </a:extLst>
          </p:cNvPr>
          <p:cNvSpPr txBox="1"/>
          <p:nvPr/>
        </p:nvSpPr>
        <p:spPr>
          <a:xfrm>
            <a:off x="1020212" y="609839"/>
            <a:ext cx="1009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US" sz="1200" dirty="0"/>
              <a:t> Screen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E53F6E-6B22-4F76-8BAB-CC2AE77F4E61}"/>
              </a:ext>
            </a:extLst>
          </p:cNvPr>
          <p:cNvSpPr txBox="1"/>
          <p:nvPr/>
        </p:nvSpPr>
        <p:spPr>
          <a:xfrm>
            <a:off x="4122851" y="668949"/>
            <a:ext cx="1279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 Help</a:t>
            </a:r>
            <a:r>
              <a:rPr lang="en-US" sz="1200" dirty="0"/>
              <a:t> Screen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9779FE-7483-4D44-AAFF-2DB96328422D}"/>
              </a:ext>
            </a:extLst>
          </p:cNvPr>
          <p:cNvSpPr txBox="1"/>
          <p:nvPr/>
        </p:nvSpPr>
        <p:spPr>
          <a:xfrm>
            <a:off x="6558850" y="668948"/>
            <a:ext cx="1235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</a:t>
            </a:r>
            <a:r>
              <a:rPr lang="en-US" sz="1200" dirty="0"/>
              <a:t>Screen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587B33-FCE9-4342-862D-1C15CFB8DCB0}"/>
              </a:ext>
            </a:extLst>
          </p:cNvPr>
          <p:cNvSpPr txBox="1"/>
          <p:nvPr/>
        </p:nvSpPr>
        <p:spPr>
          <a:xfrm>
            <a:off x="571372" y="3429000"/>
            <a:ext cx="145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Info</a:t>
            </a:r>
            <a:r>
              <a:rPr lang="en-US" sz="1200" dirty="0"/>
              <a:t> Screen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FC9C26-EDC4-4269-B471-76135990E7A5}"/>
              </a:ext>
            </a:extLst>
          </p:cNvPr>
          <p:cNvSpPr txBox="1"/>
          <p:nvPr/>
        </p:nvSpPr>
        <p:spPr>
          <a:xfrm>
            <a:off x="2204258" y="3428999"/>
            <a:ext cx="944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</a:t>
            </a:r>
            <a:r>
              <a:rPr lang="en-US" sz="1200" dirty="0"/>
              <a:t>Screen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C09BF8-3E09-43E7-8771-B5CA1B331EF3}"/>
              </a:ext>
            </a:extLst>
          </p:cNvPr>
          <p:cNvSpPr txBox="1"/>
          <p:nvPr/>
        </p:nvSpPr>
        <p:spPr>
          <a:xfrm>
            <a:off x="4368477" y="3426456"/>
            <a:ext cx="1647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Requests</a:t>
            </a:r>
            <a:r>
              <a:rPr lang="en-US" sz="1200" dirty="0"/>
              <a:t> Screen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61AB82-27D4-4FE3-8107-DB5D0C92F9B1}"/>
              </a:ext>
            </a:extLst>
          </p:cNvPr>
          <p:cNvSpPr txBox="1"/>
          <p:nvPr/>
        </p:nvSpPr>
        <p:spPr>
          <a:xfrm>
            <a:off x="6221414" y="3426455"/>
            <a:ext cx="1670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Details </a:t>
            </a:r>
            <a:r>
              <a:rPr lang="en-US" sz="1200" dirty="0"/>
              <a:t>Screen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B44D6C-0152-4D34-9B02-3B1389DFB58B}"/>
              </a:ext>
            </a:extLst>
          </p:cNvPr>
          <p:cNvSpPr txBox="1"/>
          <p:nvPr/>
        </p:nvSpPr>
        <p:spPr>
          <a:xfrm>
            <a:off x="8188687" y="3426454"/>
            <a:ext cx="1476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Confirmation </a:t>
            </a:r>
            <a:r>
              <a:rPr lang="en-US" sz="1200" dirty="0"/>
              <a:t>Screen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E543E5-FA78-423C-9B00-68F3AAC57003}"/>
              </a:ext>
            </a:extLst>
          </p:cNvPr>
          <p:cNvSpPr txBox="1"/>
          <p:nvPr/>
        </p:nvSpPr>
        <p:spPr>
          <a:xfrm>
            <a:off x="10230922" y="3426454"/>
            <a:ext cx="1235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</a:t>
            </a:r>
            <a:r>
              <a:rPr lang="en-US" sz="1200" dirty="0"/>
              <a:t>Screen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3612AF4-CDFA-492D-AF0F-385B45F2A328}"/>
              </a:ext>
            </a:extLst>
          </p:cNvPr>
          <p:cNvCxnSpPr>
            <a:cxnSpLocks/>
            <a:stCxn id="2" idx="1"/>
            <a:endCxn id="3" idx="1"/>
          </p:cNvCxnSpPr>
          <p:nvPr/>
        </p:nvCxnSpPr>
        <p:spPr>
          <a:xfrm rot="10800000" flipV="1">
            <a:off x="758386" y="2033016"/>
            <a:ext cx="147083" cy="2791968"/>
          </a:xfrm>
          <a:prstGeom prst="bentConnector3">
            <a:avLst>
              <a:gd name="adj1" fmla="val 2554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9630772-11F9-445F-94CC-915ED297E637}"/>
              </a:ext>
            </a:extLst>
          </p:cNvPr>
          <p:cNvCxnSpPr>
            <a:cxnSpLocks/>
            <a:endCxn id="4" idx="1"/>
          </p:cNvCxnSpPr>
          <p:nvPr/>
        </p:nvCxnSpPr>
        <p:spPr>
          <a:xfrm rot="16200000" flipH="1">
            <a:off x="1218388" y="3929764"/>
            <a:ext cx="1645792" cy="1446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1A759B9-04C9-4345-82E2-7FB5C0F9F5D1}"/>
              </a:ext>
            </a:extLst>
          </p:cNvPr>
          <p:cNvCxnSpPr>
            <a:stCxn id="2" idx="2"/>
          </p:cNvCxnSpPr>
          <p:nvPr/>
        </p:nvCxnSpPr>
        <p:spPr>
          <a:xfrm rot="16200000" flipH="1">
            <a:off x="1707930" y="2918163"/>
            <a:ext cx="59112" cy="46294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B11B954-62BA-4948-9865-9B74371F8EA5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2106560" y="2033016"/>
            <a:ext cx="2065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453650-CD07-4BD3-9136-C1D4E5B5970C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352724" y="2033015"/>
            <a:ext cx="11569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887AD85-1523-45C5-9C5F-8EE06821D0D8}"/>
              </a:ext>
            </a:extLst>
          </p:cNvPr>
          <p:cNvCxnSpPr/>
          <p:nvPr/>
        </p:nvCxnSpPr>
        <p:spPr>
          <a:xfrm>
            <a:off x="2965622" y="355587"/>
            <a:ext cx="0" cy="167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D084D1A-DC6A-4A34-AB7D-39CF1F6C8191}"/>
              </a:ext>
            </a:extLst>
          </p:cNvPr>
          <p:cNvCxnSpPr>
            <a:endCxn id="9" idx="1"/>
          </p:cNvCxnSpPr>
          <p:nvPr/>
        </p:nvCxnSpPr>
        <p:spPr>
          <a:xfrm rot="16200000" flipH="1">
            <a:off x="2773869" y="3003242"/>
            <a:ext cx="2791970" cy="8515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E4B791C-4CCD-463D-86E5-A3CEE7445E41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789103" y="4824985"/>
            <a:ext cx="66810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A39DE8-131D-4637-9691-332E77D9BE21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7655819" y="4824986"/>
            <a:ext cx="6681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FE12F47-CFBA-4BAC-B960-7F2544E7045B}"/>
              </a:ext>
            </a:extLst>
          </p:cNvPr>
          <p:cNvCxnSpPr>
            <a:stCxn id="11" idx="3"/>
            <a:endCxn id="8" idx="1"/>
          </p:cNvCxnSpPr>
          <p:nvPr/>
        </p:nvCxnSpPr>
        <p:spPr>
          <a:xfrm flipV="1">
            <a:off x="9529685" y="4824985"/>
            <a:ext cx="66810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2DEE15F-4AA3-4144-95A1-902A920799BB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3383600" y="4824985"/>
            <a:ext cx="8050015" cy="1358976"/>
          </a:xfrm>
          <a:prstGeom prst="bentConnector3">
            <a:avLst>
              <a:gd name="adj1" fmla="val -284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F22DC3B-A0D1-489B-9969-A24085A7EEA6}"/>
              </a:ext>
            </a:extLst>
          </p:cNvPr>
          <p:cNvCxnSpPr/>
          <p:nvPr/>
        </p:nvCxnSpPr>
        <p:spPr>
          <a:xfrm flipV="1">
            <a:off x="3383600" y="2033011"/>
            <a:ext cx="0" cy="4150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D9984DF-0633-4919-A8A8-DBC3490454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8386" y="2033017"/>
            <a:ext cx="147083" cy="2791968"/>
          </a:xfrm>
          <a:prstGeom prst="bentConnector3">
            <a:avLst>
              <a:gd name="adj1" fmla="val 2554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AE294718-ECF0-4521-825E-60E7C62163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18388" y="3929765"/>
            <a:ext cx="1645792" cy="1446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873D5A8-0623-4B17-8FC5-2C09CCFF0B2F}"/>
              </a:ext>
            </a:extLst>
          </p:cNvPr>
          <p:cNvCxnSpPr/>
          <p:nvPr/>
        </p:nvCxnSpPr>
        <p:spPr>
          <a:xfrm rot="16200000" flipH="1">
            <a:off x="1707931" y="2918164"/>
            <a:ext cx="59112" cy="46294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B1C549C9-7D56-401F-BCD2-1581F5824EF2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8387" y="2033018"/>
            <a:ext cx="147083" cy="2791968"/>
          </a:xfrm>
          <a:prstGeom prst="bentConnector3">
            <a:avLst>
              <a:gd name="adj1" fmla="val 2554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4DDB80B-827E-4077-9F6E-0A07228FE2B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18389" y="3929766"/>
            <a:ext cx="1645792" cy="1446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AAE954-F349-4074-BD5B-8209D0A277CD}"/>
              </a:ext>
            </a:extLst>
          </p:cNvPr>
          <p:cNvCxnSpPr/>
          <p:nvPr/>
        </p:nvCxnSpPr>
        <p:spPr>
          <a:xfrm>
            <a:off x="2106561" y="2033017"/>
            <a:ext cx="20654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F2582AA-26DC-4D57-A86E-B187D44EA123}"/>
              </a:ext>
            </a:extLst>
          </p:cNvPr>
          <p:cNvCxnSpPr/>
          <p:nvPr/>
        </p:nvCxnSpPr>
        <p:spPr>
          <a:xfrm flipV="1">
            <a:off x="5352725" y="2033016"/>
            <a:ext cx="115693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654B9A6-F3CF-4270-9A51-D22B3651B33F}"/>
              </a:ext>
            </a:extLst>
          </p:cNvPr>
          <p:cNvCxnSpPr/>
          <p:nvPr/>
        </p:nvCxnSpPr>
        <p:spPr>
          <a:xfrm>
            <a:off x="2965623" y="355588"/>
            <a:ext cx="0" cy="1677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EF6150A9-CCDA-453F-8ED8-E7022CCEEADC}"/>
              </a:ext>
            </a:extLst>
          </p:cNvPr>
          <p:cNvCxnSpPr/>
          <p:nvPr/>
        </p:nvCxnSpPr>
        <p:spPr>
          <a:xfrm rot="16200000" flipH="1">
            <a:off x="2773870" y="3003243"/>
            <a:ext cx="2791970" cy="8515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39AF715-F329-464A-8A0E-B50FB0F4F2BE}"/>
              </a:ext>
            </a:extLst>
          </p:cNvPr>
          <p:cNvCxnSpPr/>
          <p:nvPr/>
        </p:nvCxnSpPr>
        <p:spPr>
          <a:xfrm rot="16200000" flipH="1">
            <a:off x="1707932" y="2918165"/>
            <a:ext cx="59112" cy="46294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4B3351E-A50D-47CE-8091-CDFE5CC0A85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8388" y="2033019"/>
            <a:ext cx="147083" cy="2791968"/>
          </a:xfrm>
          <a:prstGeom prst="bentConnector3">
            <a:avLst>
              <a:gd name="adj1" fmla="val 2554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299673F0-D0DF-43F3-94FE-3DE12656B8E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18390" y="3929767"/>
            <a:ext cx="1645792" cy="1446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546E19F-B1EC-4076-A52D-C4C13A6A4122}"/>
              </a:ext>
            </a:extLst>
          </p:cNvPr>
          <p:cNvCxnSpPr>
            <a:endCxn id="6" idx="3"/>
          </p:cNvCxnSpPr>
          <p:nvPr/>
        </p:nvCxnSpPr>
        <p:spPr>
          <a:xfrm>
            <a:off x="2965622" y="355587"/>
            <a:ext cx="4779854" cy="1677428"/>
          </a:xfrm>
          <a:prstGeom prst="bentConnector3">
            <a:avLst>
              <a:gd name="adj1" fmla="val 1047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966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226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Wireframe for Community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 for Community App</dc:title>
  <dc:creator>Utkarsh Mishra [ Mechanical-2017 ]</dc:creator>
  <cp:lastModifiedBy>Utkarsh Mishra [ Mechanical-2017 ]</cp:lastModifiedBy>
  <cp:revision>18</cp:revision>
  <dcterms:created xsi:type="dcterms:W3CDTF">2021-04-17T05:42:57Z</dcterms:created>
  <dcterms:modified xsi:type="dcterms:W3CDTF">2021-04-17T12:21:46Z</dcterms:modified>
</cp:coreProperties>
</file>