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57" r:id="rId4"/>
    <p:sldId id="266" r:id="rId5"/>
    <p:sldId id="268" r:id="rId6"/>
    <p:sldId id="270" r:id="rId7"/>
    <p:sldId id="271" r:id="rId8"/>
    <p:sldId id="265" r:id="rId9"/>
    <p:sldId id="258" r:id="rId10"/>
    <p:sldId id="259" r:id="rId11"/>
    <p:sldId id="261" r:id="rId12"/>
    <p:sldId id="262" r:id="rId13"/>
    <p:sldId id="263"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BC3461-56FA-4203-9F34-2F9EE1A770F8}" type="datetimeFigureOut">
              <a:rPr lang="en-IN" smtClean="0"/>
              <a:pPr/>
              <a:t>14-11-2018</a:t>
            </a:fld>
            <a:endParaRPr lang="en-IN" dirty="0"/>
          </a:p>
        </p:txBody>
      </p:sp>
      <p:sp>
        <p:nvSpPr>
          <p:cNvPr id="5" name="Footer Placeholder 4"/>
          <p:cNvSpPr>
            <a:spLocks noGrp="1"/>
          </p:cNvSpPr>
          <p:nvPr>
            <p:ph type="ftr" sz="quarter" idx="11"/>
          </p:nvPr>
        </p:nvSpPr>
        <p:spPr>
          <a:xfrm>
            <a:off x="2416500" y="329307"/>
            <a:ext cx="4973915" cy="309201"/>
          </a:xfrm>
        </p:spPr>
        <p:txBody>
          <a:bodyPr/>
          <a:lstStyle/>
          <a:p>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A8A5FA30-EC0C-4A9B-9E37-C2C0EFBC565C}" type="slidenum">
              <a:rPr lang="en-IN" smtClean="0"/>
              <a:pPr/>
              <a:t>‹#›</a:t>
            </a:fld>
            <a:endParaRPr lang="en-IN"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368197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BC3461-56FA-4203-9F34-2F9EE1A770F8}" type="datetimeFigureOut">
              <a:rPr lang="en-IN" smtClean="0"/>
              <a:pPr/>
              <a:t>14-11-2018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8A5FA30-EC0C-4A9B-9E37-C2C0EFBC565C}" type="slidenum">
              <a:rPr lang="en-IN" smtClean="0"/>
              <a:pPr/>
              <a:t>‹#›</a:t>
            </a:fld>
            <a:endParaRPr lang="en-IN"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571390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BC3461-56FA-4203-9F34-2F9EE1A770F8}" type="datetimeFigureOut">
              <a:rPr lang="en-IN" smtClean="0"/>
              <a:pPr/>
              <a:t>14-11-2018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8A5FA30-EC0C-4A9B-9E37-C2C0EFBC565C}" type="slidenum">
              <a:rPr lang="en-IN" smtClean="0"/>
              <a:pPr/>
              <a:t>‹#›</a:t>
            </a:fld>
            <a:endParaRPr lang="en-IN"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901977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BC3461-56FA-4203-9F34-2F9EE1A770F8}" type="datetimeFigureOut">
              <a:rPr lang="en-IN" smtClean="0"/>
              <a:pPr/>
              <a:t>14-11-2018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8A5FA30-EC0C-4A9B-9E37-C2C0EFBC565C}" type="slidenum">
              <a:rPr lang="en-IN" smtClean="0"/>
              <a:pPr/>
              <a:t>‹#›</a:t>
            </a:fld>
            <a:endParaRPr lang="en-IN"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760730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BC3461-56FA-4203-9F34-2F9EE1A770F8}" type="datetimeFigureOut">
              <a:rPr lang="en-IN" smtClean="0"/>
              <a:pPr/>
              <a:t>14-11-2018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8A5FA30-EC0C-4A9B-9E37-C2C0EFBC565C}" type="slidenum">
              <a:rPr lang="en-IN" smtClean="0"/>
              <a:pPr/>
              <a:t>‹#›</a:t>
            </a:fld>
            <a:endParaRPr lang="en-IN"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604088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BC3461-56FA-4203-9F34-2F9EE1A770F8}" type="datetimeFigureOut">
              <a:rPr lang="en-IN" smtClean="0"/>
              <a:pPr/>
              <a:t>14-11-2018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8A5FA30-EC0C-4A9B-9E37-C2C0EFBC565C}" type="slidenum">
              <a:rPr lang="en-IN" smtClean="0"/>
              <a:pPr/>
              <a:t>‹#›</a:t>
            </a:fld>
            <a:endParaRPr lang="en-IN"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423611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BC3461-56FA-4203-9F34-2F9EE1A770F8}" type="datetimeFigureOut">
              <a:rPr lang="en-IN" smtClean="0"/>
              <a:pPr/>
              <a:t>14-11-2018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8A5FA30-EC0C-4A9B-9E37-C2C0EFBC565C}" type="slidenum">
              <a:rPr lang="en-IN" smtClean="0"/>
              <a:pPr/>
              <a:t>‹#›</a:t>
            </a:fld>
            <a:endParaRPr lang="en-IN"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200399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BC3461-56FA-4203-9F34-2F9EE1A770F8}" type="datetimeFigureOut">
              <a:rPr lang="en-IN" smtClean="0"/>
              <a:pPr/>
              <a:t>14-11-2018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8A5FA30-EC0C-4A9B-9E37-C2C0EFBC565C}" type="slidenum">
              <a:rPr lang="en-IN" smtClean="0"/>
              <a:pPr/>
              <a:t>‹#›</a:t>
            </a:fld>
            <a:endParaRPr lang="en-IN"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777664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BC3461-56FA-4203-9F34-2F9EE1A770F8}" type="datetimeFigureOut">
              <a:rPr lang="en-IN" smtClean="0"/>
              <a:pPr/>
              <a:t>14-11-2018</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8A5FA30-EC0C-4A9B-9E37-C2C0EFBC565C}" type="slidenum">
              <a:rPr lang="en-IN" smtClean="0"/>
              <a:pPr/>
              <a:t>‹#›</a:t>
            </a:fld>
            <a:endParaRPr lang="en-IN" dirty="0"/>
          </a:p>
        </p:txBody>
      </p:sp>
    </p:spTree>
    <p:extLst>
      <p:ext uri="{BB962C8B-B14F-4D97-AF65-F5344CB8AC3E}">
        <p14:creationId xmlns:p14="http://schemas.microsoft.com/office/powerpoint/2010/main" xmlns="" val="3871446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ABC3461-56FA-4203-9F34-2F9EE1A770F8}" type="datetimeFigureOut">
              <a:rPr lang="en-IN" smtClean="0"/>
              <a:pPr/>
              <a:t>14-11-2018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8A5FA30-EC0C-4A9B-9E37-C2C0EFBC565C}" type="slidenum">
              <a:rPr lang="en-IN" smtClean="0"/>
              <a:pPr/>
              <a:t>‹#›</a:t>
            </a:fld>
            <a:endParaRPr lang="en-IN"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821627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ABC3461-56FA-4203-9F34-2F9EE1A770F8}" type="datetimeFigureOut">
              <a:rPr lang="en-IN" smtClean="0"/>
              <a:pPr/>
              <a:t>14-11-2018</a:t>
            </a:fld>
            <a:endParaRPr lang="en-IN" dirty="0"/>
          </a:p>
        </p:txBody>
      </p:sp>
      <p:sp>
        <p:nvSpPr>
          <p:cNvPr id="6" name="Footer Placeholder 5"/>
          <p:cNvSpPr>
            <a:spLocks noGrp="1"/>
          </p:cNvSpPr>
          <p:nvPr>
            <p:ph type="ftr" sz="quarter" idx="11"/>
          </p:nvPr>
        </p:nvSpPr>
        <p:spPr>
          <a:xfrm>
            <a:off x="1447382" y="318640"/>
            <a:ext cx="5541004" cy="320931"/>
          </a:xfrm>
        </p:spPr>
        <p:txBody>
          <a:bodyPr/>
          <a:lstStyle/>
          <a:p>
            <a:endParaRPr lang="en-IN" dirty="0"/>
          </a:p>
        </p:txBody>
      </p:sp>
      <p:sp>
        <p:nvSpPr>
          <p:cNvPr id="7" name="Slide Number Placeholder 6"/>
          <p:cNvSpPr>
            <a:spLocks noGrp="1"/>
          </p:cNvSpPr>
          <p:nvPr>
            <p:ph type="sldNum" sz="quarter" idx="12"/>
          </p:nvPr>
        </p:nvSpPr>
        <p:spPr/>
        <p:txBody>
          <a:bodyPr/>
          <a:lstStyle/>
          <a:p>
            <a:fld id="{A8A5FA30-EC0C-4A9B-9E37-C2C0EFBC565C}" type="slidenum">
              <a:rPr lang="en-IN" smtClean="0"/>
              <a:pPr/>
              <a:t>‹#›</a:t>
            </a:fld>
            <a:endParaRPr lang="en-IN"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765191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xmlns=""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ABC3461-56FA-4203-9F34-2F9EE1A770F8}" type="datetimeFigureOut">
              <a:rPr lang="en-IN" smtClean="0"/>
              <a:pPr/>
              <a:t>14-11-2018</a:t>
            </a:fld>
            <a:endParaRPr lang="en-IN"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8A5FA30-EC0C-4A9B-9E37-C2C0EFBC565C}"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7959301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0B6DA9-B014-4E99-85D5-F90680E7DA3E}"/>
              </a:ext>
            </a:extLst>
          </p:cNvPr>
          <p:cNvSpPr>
            <a:spLocks noGrp="1"/>
          </p:cNvSpPr>
          <p:nvPr>
            <p:ph type="ctrTitle"/>
          </p:nvPr>
        </p:nvSpPr>
        <p:spPr>
          <a:xfrm>
            <a:off x="4306389" y="971857"/>
            <a:ext cx="6927668" cy="2387600"/>
          </a:xfrm>
        </p:spPr>
        <p:txBody>
          <a:bodyPr/>
          <a:lstStyle/>
          <a:p>
            <a:r>
              <a:rPr lang="en-IN" dirty="0"/>
              <a:t>Acro Network</a:t>
            </a:r>
          </a:p>
        </p:txBody>
      </p:sp>
      <p:pic>
        <p:nvPicPr>
          <p:cNvPr id="7171" name="Picture 3" descr="C:\Users\7\Desktop\acro_project\acro_project\img\about.jpg"/>
          <p:cNvPicPr>
            <a:picLocks noChangeAspect="1" noChangeArrowheads="1"/>
          </p:cNvPicPr>
          <p:nvPr/>
        </p:nvPicPr>
        <p:blipFill>
          <a:blip r:embed="rId2" cstate="print"/>
          <a:srcRect/>
          <a:stretch>
            <a:fillRect/>
          </a:stretch>
        </p:blipFill>
        <p:spPr bwMode="auto">
          <a:xfrm>
            <a:off x="2952206" y="2296432"/>
            <a:ext cx="1271886" cy="1034233"/>
          </a:xfrm>
          <a:prstGeom prst="rect">
            <a:avLst/>
          </a:prstGeom>
          <a:noFill/>
        </p:spPr>
      </p:pic>
      <p:sp>
        <p:nvSpPr>
          <p:cNvPr id="5" name="TextBox 4"/>
          <p:cNvSpPr txBox="1"/>
          <p:nvPr/>
        </p:nvSpPr>
        <p:spPr>
          <a:xfrm>
            <a:off x="7855131" y="3837457"/>
            <a:ext cx="4336869" cy="2308324"/>
          </a:xfrm>
          <a:prstGeom prst="rect">
            <a:avLst/>
          </a:prstGeom>
          <a:noFill/>
        </p:spPr>
        <p:txBody>
          <a:bodyPr wrap="square" rtlCol="0">
            <a:spAutoFit/>
          </a:bodyPr>
          <a:lstStyle/>
          <a:p>
            <a:pPr algn="ctr"/>
            <a:r>
              <a:rPr lang="en-IN" sz="1600"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algn="ctr"/>
            <a:r>
              <a:rPr lang="en-IN" sz="2400" b="1" dirty="0" smtClean="0">
                <a:latin typeface="Times New Roman" pitchFamily="18" charset="0"/>
                <a:cs typeface="Times New Roman" pitchFamily="18" charset="0"/>
              </a:rPr>
              <a:t>Submitted by : </a:t>
            </a:r>
          </a:p>
          <a:p>
            <a:pPr algn="ctr"/>
            <a:endParaRPr lang="en-US" sz="2400" dirty="0" smtClean="0">
              <a:latin typeface="Times New Roman" pitchFamily="18" charset="0"/>
              <a:cs typeface="Times New Roman" pitchFamily="18" charset="0"/>
            </a:endParaRPr>
          </a:p>
          <a:p>
            <a:pPr lvl="0" algn="ctr"/>
            <a:r>
              <a:rPr lang="en-IN" sz="1600" dirty="0" smtClean="0">
                <a:latin typeface="Times New Roman" pitchFamily="18" charset="0"/>
                <a:cs typeface="Times New Roman" pitchFamily="18" charset="0"/>
              </a:rPr>
              <a:t>ARUKSHA DWIVEDI   </a:t>
            </a:r>
            <a:r>
              <a:rPr lang="en-IN" sz="1600" dirty="0" smtClean="0">
                <a:latin typeface="Times New Roman" pitchFamily="18" charset="0"/>
                <a:cs typeface="Times New Roman" pitchFamily="18" charset="0"/>
              </a:rPr>
              <a:t>    </a:t>
            </a:r>
            <a:r>
              <a:rPr lang="en-IN" sz="1600" dirty="0" smtClean="0">
                <a:latin typeface="Times New Roman" pitchFamily="18" charset="0"/>
                <a:cs typeface="Times New Roman" pitchFamily="18" charset="0"/>
              </a:rPr>
              <a:t>-   0827IT151020</a:t>
            </a:r>
            <a:endParaRPr lang="en-US" sz="1600" dirty="0" smtClean="0">
              <a:latin typeface="Times New Roman" pitchFamily="18" charset="0"/>
              <a:cs typeface="Times New Roman" pitchFamily="18" charset="0"/>
            </a:endParaRPr>
          </a:p>
          <a:p>
            <a:pPr lvl="0" algn="ctr"/>
            <a:r>
              <a:rPr lang="en-IN" sz="1600" dirty="0" smtClean="0">
                <a:latin typeface="Times New Roman" pitchFamily="18" charset="0"/>
                <a:cs typeface="Times New Roman" pitchFamily="18" charset="0"/>
              </a:rPr>
              <a:t>FAIZ CHOUDHARY     </a:t>
            </a:r>
            <a:r>
              <a:rPr lang="en-IN" sz="1600" dirty="0" smtClean="0">
                <a:latin typeface="Times New Roman" pitchFamily="18" charset="0"/>
                <a:cs typeface="Times New Roman" pitchFamily="18" charset="0"/>
              </a:rPr>
              <a:t>     </a:t>
            </a:r>
            <a:r>
              <a:rPr lang="en-IN" sz="1600" dirty="0" smtClean="0">
                <a:latin typeface="Times New Roman" pitchFamily="18" charset="0"/>
                <a:cs typeface="Times New Roman" pitchFamily="18" charset="0"/>
              </a:rPr>
              <a:t>-    </a:t>
            </a:r>
            <a:r>
              <a:rPr lang="en-IN" sz="1600" dirty="0" smtClean="0">
                <a:latin typeface="Times New Roman" pitchFamily="18" charset="0"/>
                <a:cs typeface="Times New Roman" pitchFamily="18" charset="0"/>
              </a:rPr>
              <a:t>0827IT151035</a:t>
            </a:r>
          </a:p>
          <a:p>
            <a:pPr lvl="0" algn="ctr"/>
            <a:r>
              <a:rPr lang="en-US" sz="1600" dirty="0" smtClean="0">
                <a:latin typeface="Times New Roman" pitchFamily="18" charset="0"/>
                <a:cs typeface="Times New Roman" pitchFamily="18" charset="0"/>
              </a:rPr>
              <a:t>ADITYA SURYAWANSHI  -  0827IT151008</a:t>
            </a:r>
          </a:p>
          <a:p>
            <a:pPr lvl="0" algn="ctr"/>
            <a:r>
              <a:rPr lang="en-US" sz="1600" dirty="0" smtClean="0">
                <a:latin typeface="Times New Roman" pitchFamily="18" charset="0"/>
                <a:cs typeface="Times New Roman" pitchFamily="18" charset="0"/>
              </a:rPr>
              <a:t>   HARSHIT PATIDAR         -  0827IT151041</a:t>
            </a:r>
            <a:endParaRPr lang="en-US" sz="1600" dirty="0" smtClean="0">
              <a:latin typeface="Times New Roman" pitchFamily="18" charset="0"/>
              <a:cs typeface="Times New Roman" pitchFamily="18" charset="0"/>
            </a:endParaRPr>
          </a:p>
          <a:p>
            <a:pPr algn="ct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4223144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C0652D-525B-4657-A30C-D1F1EEAF09D3}"/>
              </a:ext>
            </a:extLst>
          </p:cNvPr>
          <p:cNvSpPr>
            <a:spLocks noGrp="1"/>
          </p:cNvSpPr>
          <p:nvPr>
            <p:ph type="title"/>
          </p:nvPr>
        </p:nvSpPr>
        <p:spPr>
          <a:xfrm>
            <a:off x="1425453" y="177501"/>
            <a:ext cx="9603275" cy="1049235"/>
          </a:xfrm>
        </p:spPr>
        <p:txBody>
          <a:bodyPr/>
          <a:lstStyle/>
          <a:p>
            <a:pPr algn="ctr"/>
            <a:r>
              <a:rPr lang="en-IN" dirty="0"/>
              <a:t>Registration Page</a:t>
            </a:r>
          </a:p>
        </p:txBody>
      </p:sp>
      <p:pic>
        <p:nvPicPr>
          <p:cNvPr id="2050" name="Picture 2"/>
          <p:cNvPicPr>
            <a:picLocks noGrp="1" noChangeAspect="1" noChangeArrowheads="1"/>
          </p:cNvPicPr>
          <p:nvPr>
            <p:ph idx="1"/>
          </p:nvPr>
        </p:nvPicPr>
        <p:blipFill>
          <a:blip r:embed="rId2"/>
          <a:srcRect l="8975" t="16742" r="9698" b="14170"/>
          <a:stretch>
            <a:fillRect/>
          </a:stretch>
        </p:blipFill>
        <p:spPr bwMode="auto">
          <a:xfrm>
            <a:off x="1485078" y="2116183"/>
            <a:ext cx="9387308" cy="4483464"/>
          </a:xfrm>
          <a:prstGeom prst="rect">
            <a:avLst/>
          </a:prstGeom>
          <a:noFill/>
          <a:ln w="9525">
            <a:noFill/>
            <a:miter lim="800000"/>
            <a:headEnd/>
            <a:tailEnd/>
          </a:ln>
          <a:effectLst/>
        </p:spPr>
      </p:pic>
    </p:spTree>
    <p:extLst>
      <p:ext uri="{BB962C8B-B14F-4D97-AF65-F5344CB8AC3E}">
        <p14:creationId xmlns:p14="http://schemas.microsoft.com/office/powerpoint/2010/main" xmlns="" val="1583113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FD09AF-FCE9-4F28-847F-A1EC52E177AC}"/>
              </a:ext>
            </a:extLst>
          </p:cNvPr>
          <p:cNvSpPr>
            <a:spLocks noGrp="1"/>
          </p:cNvSpPr>
          <p:nvPr>
            <p:ph type="title"/>
          </p:nvPr>
        </p:nvSpPr>
        <p:spPr/>
        <p:txBody>
          <a:bodyPr/>
          <a:lstStyle/>
          <a:p>
            <a:pPr algn="ctr"/>
            <a:r>
              <a:rPr lang="en-IN" dirty="0"/>
              <a:t>Student Dashboard</a:t>
            </a:r>
          </a:p>
        </p:txBody>
      </p:sp>
      <p:pic>
        <p:nvPicPr>
          <p:cNvPr id="3074" name="Picture 2"/>
          <p:cNvPicPr>
            <a:picLocks noGrp="1" noChangeAspect="1" noChangeArrowheads="1"/>
          </p:cNvPicPr>
          <p:nvPr>
            <p:ph idx="1"/>
          </p:nvPr>
        </p:nvPicPr>
        <p:blipFill>
          <a:blip r:embed="rId2"/>
          <a:srcRect l="9613" t="16041" r="10514" b="16584"/>
          <a:stretch>
            <a:fillRect/>
          </a:stretch>
        </p:blipFill>
        <p:spPr bwMode="auto">
          <a:xfrm>
            <a:off x="1047094" y="1894115"/>
            <a:ext cx="10108586" cy="4794068"/>
          </a:xfrm>
          <a:prstGeom prst="rect">
            <a:avLst/>
          </a:prstGeom>
          <a:noFill/>
          <a:ln w="9525">
            <a:noFill/>
            <a:miter lim="800000"/>
            <a:headEnd/>
            <a:tailEnd/>
          </a:ln>
          <a:effectLst/>
        </p:spPr>
      </p:pic>
    </p:spTree>
    <p:extLst>
      <p:ext uri="{BB962C8B-B14F-4D97-AF65-F5344CB8AC3E}">
        <p14:creationId xmlns:p14="http://schemas.microsoft.com/office/powerpoint/2010/main" xmlns="" val="1375049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253163-AAEE-4AE1-AC10-82A650D7C211}"/>
              </a:ext>
            </a:extLst>
          </p:cNvPr>
          <p:cNvSpPr>
            <a:spLocks noGrp="1"/>
          </p:cNvSpPr>
          <p:nvPr>
            <p:ph type="title"/>
          </p:nvPr>
        </p:nvSpPr>
        <p:spPr/>
        <p:txBody>
          <a:bodyPr/>
          <a:lstStyle/>
          <a:p>
            <a:pPr algn="ctr"/>
            <a:r>
              <a:rPr lang="en-IN" dirty="0"/>
              <a:t>Admin Login Form</a:t>
            </a:r>
          </a:p>
        </p:txBody>
      </p:sp>
      <p:pic>
        <p:nvPicPr>
          <p:cNvPr id="4098" name="Picture 2"/>
          <p:cNvPicPr>
            <a:picLocks noGrp="1" noChangeAspect="1" noChangeArrowheads="1"/>
          </p:cNvPicPr>
          <p:nvPr>
            <p:ph idx="1"/>
          </p:nvPr>
        </p:nvPicPr>
        <p:blipFill>
          <a:blip r:embed="rId2"/>
          <a:srcRect l="9400" t="17282" r="9059" b="14927"/>
          <a:stretch>
            <a:fillRect/>
          </a:stretch>
        </p:blipFill>
        <p:spPr bwMode="auto">
          <a:xfrm>
            <a:off x="1072846" y="1737361"/>
            <a:ext cx="10172584" cy="4754880"/>
          </a:xfrm>
          <a:prstGeom prst="rect">
            <a:avLst/>
          </a:prstGeom>
          <a:noFill/>
          <a:ln w="9525">
            <a:noFill/>
            <a:miter lim="800000"/>
            <a:headEnd/>
            <a:tailEnd/>
          </a:ln>
          <a:effectLst/>
        </p:spPr>
      </p:pic>
    </p:spTree>
    <p:extLst>
      <p:ext uri="{BB962C8B-B14F-4D97-AF65-F5344CB8AC3E}">
        <p14:creationId xmlns:p14="http://schemas.microsoft.com/office/powerpoint/2010/main" xmlns="" val="23136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A297E8-F015-4CF4-921B-B8330D4EACA3}"/>
              </a:ext>
            </a:extLst>
          </p:cNvPr>
          <p:cNvSpPr>
            <a:spLocks noGrp="1"/>
          </p:cNvSpPr>
          <p:nvPr>
            <p:ph type="title"/>
          </p:nvPr>
        </p:nvSpPr>
        <p:spPr/>
        <p:txBody>
          <a:bodyPr/>
          <a:lstStyle/>
          <a:p>
            <a:pPr algn="ctr"/>
            <a:r>
              <a:rPr lang="en-IN" dirty="0"/>
              <a:t>Event Post</a:t>
            </a:r>
          </a:p>
        </p:txBody>
      </p:sp>
      <p:pic>
        <p:nvPicPr>
          <p:cNvPr id="5122" name="Picture 2"/>
          <p:cNvPicPr>
            <a:picLocks noGrp="1" noChangeAspect="1" noChangeArrowheads="1"/>
          </p:cNvPicPr>
          <p:nvPr>
            <p:ph idx="1"/>
          </p:nvPr>
        </p:nvPicPr>
        <p:blipFill>
          <a:blip r:embed="rId2"/>
          <a:srcRect l="9401" t="16007" r="9059" b="15306"/>
          <a:stretch>
            <a:fillRect/>
          </a:stretch>
        </p:blipFill>
        <p:spPr bwMode="auto">
          <a:xfrm>
            <a:off x="1512272" y="2286000"/>
            <a:ext cx="9267604" cy="4389120"/>
          </a:xfrm>
          <a:prstGeom prst="rect">
            <a:avLst/>
          </a:prstGeom>
          <a:noFill/>
          <a:ln w="9525">
            <a:noFill/>
            <a:miter lim="800000"/>
            <a:headEnd/>
            <a:tailEnd/>
          </a:ln>
          <a:effectLst/>
        </p:spPr>
      </p:pic>
    </p:spTree>
    <p:extLst>
      <p:ext uri="{BB962C8B-B14F-4D97-AF65-F5344CB8AC3E}">
        <p14:creationId xmlns:p14="http://schemas.microsoft.com/office/powerpoint/2010/main" xmlns="" val="952880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and Limitations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 This acro networking management system project is designed to meet the requirements of Acro networking Site. It has been developed in ASP.NET keeping in mind the specification of the system. </a:t>
            </a:r>
          </a:p>
          <a:p>
            <a:r>
              <a:rPr lang="en-US" dirty="0" smtClean="0"/>
              <a:t>For designing the system we have used simple data flow diagrams. </a:t>
            </a:r>
          </a:p>
          <a:p>
            <a:r>
              <a:rPr lang="en-US" dirty="0" smtClean="0"/>
              <a:t>Overall the project teaches us the essential skills like: </a:t>
            </a:r>
          </a:p>
          <a:p>
            <a:pPr lvl="0"/>
            <a:r>
              <a:rPr lang="en-US" dirty="0" smtClean="0"/>
              <a:t>Using system analysis and design techniques like data flow diagram designing the system.</a:t>
            </a:r>
          </a:p>
          <a:p>
            <a:pPr lvl="0"/>
            <a:r>
              <a:rPr lang="en-US" dirty="0" smtClean="0"/>
              <a:t>Understanding the database handling.</a:t>
            </a:r>
          </a:p>
          <a:p>
            <a:pPr lvl="0"/>
            <a:r>
              <a:rPr lang="en-US" dirty="0" smtClean="0"/>
              <a:t>Understanding and applying the logic required for the pooling process.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Insights</a:t>
            </a:r>
            <a:endParaRPr lang="en-US" dirty="0"/>
          </a:p>
        </p:txBody>
      </p:sp>
      <p:sp>
        <p:nvSpPr>
          <p:cNvPr id="3" name="Content Placeholder 2"/>
          <p:cNvSpPr>
            <a:spLocks noGrp="1"/>
          </p:cNvSpPr>
          <p:nvPr>
            <p:ph idx="1"/>
          </p:nvPr>
        </p:nvSpPr>
        <p:spPr>
          <a:xfrm>
            <a:off x="1451579" y="2015731"/>
            <a:ext cx="2911415" cy="4043875"/>
          </a:xfrm>
        </p:spPr>
        <p:txBody>
          <a:bodyPr>
            <a:normAutofit fontScale="92500" lnSpcReduction="20000"/>
          </a:bodyPr>
          <a:lstStyle/>
          <a:p>
            <a:r>
              <a:rPr lang="en-US" dirty="0" smtClean="0"/>
              <a:t> Introduction</a:t>
            </a:r>
          </a:p>
          <a:p>
            <a:r>
              <a:rPr lang="en-US" dirty="0" smtClean="0"/>
              <a:t>  Problem Statement</a:t>
            </a:r>
          </a:p>
          <a:p>
            <a:r>
              <a:rPr lang="en-US" dirty="0" smtClean="0"/>
              <a:t>  Survey of Existing Systems</a:t>
            </a:r>
          </a:p>
          <a:p>
            <a:r>
              <a:rPr lang="en-US" dirty="0" smtClean="0"/>
              <a:t>  Project Objectives</a:t>
            </a:r>
          </a:p>
          <a:p>
            <a:r>
              <a:rPr lang="en-US" dirty="0" smtClean="0"/>
              <a:t>  Requirement Analysis </a:t>
            </a:r>
          </a:p>
          <a:p>
            <a:r>
              <a:rPr lang="en-US" dirty="0" smtClean="0"/>
              <a:t> Solution Proposed </a:t>
            </a:r>
          </a:p>
          <a:p>
            <a:r>
              <a:rPr lang="en-US" dirty="0" smtClean="0"/>
              <a:t> Models and Diagrams </a:t>
            </a:r>
          </a:p>
          <a:p>
            <a:r>
              <a:rPr lang="en-US" dirty="0" smtClean="0"/>
              <a:t> Conclusions and Limitations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8524A0-1764-40C2-B92A-DB6B4F542DA4}"/>
              </a:ext>
            </a:extLst>
          </p:cNvPr>
          <p:cNvSpPr>
            <a:spLocks noGrp="1"/>
          </p:cNvSpPr>
          <p:nvPr>
            <p:ph type="title"/>
          </p:nvPr>
        </p:nvSpPr>
        <p:spPr/>
        <p:txBody>
          <a:bodyPr/>
          <a:lstStyle/>
          <a:p>
            <a:pPr algn="ctr"/>
            <a:r>
              <a:rPr lang="en-IN" dirty="0" smtClean="0"/>
              <a:t>Introduction</a:t>
            </a:r>
            <a:endParaRPr lang="en-IN" dirty="0"/>
          </a:p>
        </p:txBody>
      </p:sp>
      <p:sp>
        <p:nvSpPr>
          <p:cNvPr id="3" name="Content Placeholder 2">
            <a:extLst>
              <a:ext uri="{FF2B5EF4-FFF2-40B4-BE49-F238E27FC236}">
                <a16:creationId xmlns:a16="http://schemas.microsoft.com/office/drawing/2014/main" xmlns="" id="{5F6062D1-E91C-4B42-80F5-AA1F7F9EF978}"/>
              </a:ext>
            </a:extLst>
          </p:cNvPr>
          <p:cNvSpPr>
            <a:spLocks noGrp="1"/>
          </p:cNvSpPr>
          <p:nvPr>
            <p:ph idx="1"/>
          </p:nvPr>
        </p:nvSpPr>
        <p:spPr/>
        <p:txBody>
          <a:bodyPr/>
          <a:lstStyle/>
          <a:p>
            <a:r>
              <a:rPr lang="en-US" dirty="0" smtClean="0"/>
              <a:t>This Acro networking management system project document aims at defining the overall requirements for “ACRO NETWORKING”. Efforts have been made to define the requirements exhaustively and accurately.  The final product will be having only features or functionalities mentioned in this Acro networking management system project document and assumptions for any additional functionality should not be made by any of the parties involved in developing / testing / implementation using the product.</a:t>
            </a:r>
          </a:p>
          <a:p>
            <a:r>
              <a:rPr lang="en-US" dirty="0" smtClean="0"/>
              <a:t>In case any additional features are mandatory, formal changes / requests would be produced. </a:t>
            </a:r>
          </a:p>
          <a:p>
            <a:endParaRPr lang="en-IN" dirty="0"/>
          </a:p>
        </p:txBody>
      </p:sp>
    </p:spTree>
    <p:extLst>
      <p:ext uri="{BB962C8B-B14F-4D97-AF65-F5344CB8AC3E}">
        <p14:creationId xmlns:p14="http://schemas.microsoft.com/office/powerpoint/2010/main" xmlns="" val="1842127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Problem Statement</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smtClean="0"/>
              <a:t>So far there is still need of efficient acro networking website.</a:t>
            </a:r>
          </a:p>
          <a:p>
            <a:pPr lvl="0"/>
            <a:r>
              <a:rPr lang="en-US" dirty="0" smtClean="0"/>
              <a:t>There is yet no any acro networking website that  acro networking management system project provide efficient access and easy communication.</a:t>
            </a:r>
          </a:p>
          <a:p>
            <a:pPr lvl="0"/>
            <a:r>
              <a:rPr lang="en-US" dirty="0" smtClean="0"/>
              <a:t>There is an overhead of  traffic in net that  acro networking management system project making chaotic situation and long time to access.</a:t>
            </a:r>
          </a:p>
          <a:p>
            <a:pPr lvl="0"/>
            <a:r>
              <a:rPr lang="en-US" dirty="0" smtClean="0"/>
              <a:t>Unavailability of  simplicity through which one can communicate.  </a:t>
            </a:r>
          </a:p>
          <a:p>
            <a:pPr lvl="0"/>
            <a:r>
              <a:rPr lang="en-US" dirty="0" smtClean="0"/>
              <a:t>In this acro networking management system project online world where everyone want to connect , so that  acro networking management system project one can better coordinate with other any make work easy with enjoyment and full of joy.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Project Objectives </a:t>
            </a:r>
            <a:endParaRPr lang="en-US" dirty="0"/>
          </a:p>
        </p:txBody>
      </p:sp>
      <p:sp>
        <p:nvSpPr>
          <p:cNvPr id="3" name="Content Placeholder 2"/>
          <p:cNvSpPr>
            <a:spLocks noGrp="1"/>
          </p:cNvSpPr>
          <p:nvPr>
            <p:ph idx="1"/>
          </p:nvPr>
        </p:nvSpPr>
        <p:spPr/>
        <p:txBody>
          <a:bodyPr/>
          <a:lstStyle/>
          <a:p>
            <a:r>
              <a:rPr lang="en-US" dirty="0" smtClean="0"/>
              <a:t>The  website “</a:t>
            </a:r>
            <a:r>
              <a:rPr lang="en-US" u="dbl" dirty="0" smtClean="0"/>
              <a:t>ACRO NETWORK</a:t>
            </a:r>
            <a:r>
              <a:rPr lang="en-US" dirty="0" smtClean="0"/>
              <a:t>” will be used to connect the people in very easy ,simple and efficient way and one can share their feeling ,information ,ideas…..and many more…, the services offered to an individual’s choice(s) and availability for making friends among various areas and destinations. A log concerning the registration and requests for friends and various  other features by users are  also maintained. The website will also provide benefits to verified user(s).   </a:t>
            </a:r>
          </a:p>
          <a:p>
            <a:r>
              <a:rPr lang="en-US" dirty="0" smtClean="0"/>
              <a:t>The website, according to the following proposed solution, will ease the connecting people s thereby converging the world into a small system.</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Analysis</a:t>
            </a:r>
            <a:endParaRPr lang="en-US" dirty="0"/>
          </a:p>
        </p:txBody>
      </p:sp>
      <p:sp>
        <p:nvSpPr>
          <p:cNvPr id="3" name="Content Placeholder 2"/>
          <p:cNvSpPr>
            <a:spLocks noGrp="1"/>
          </p:cNvSpPr>
          <p:nvPr>
            <p:ph idx="1"/>
          </p:nvPr>
        </p:nvSpPr>
        <p:spPr>
          <a:xfrm>
            <a:off x="1451579" y="2015732"/>
            <a:ext cx="9603275" cy="4123811"/>
          </a:xfrm>
        </p:spPr>
        <p:txBody>
          <a:bodyPr>
            <a:normAutofit fontScale="77500" lnSpcReduction="20000"/>
          </a:bodyPr>
          <a:lstStyle/>
          <a:p>
            <a:r>
              <a:rPr lang="en-US" sz="2500" b="1" dirty="0" smtClean="0"/>
              <a:t>HARDWARE INTERFACES</a:t>
            </a:r>
            <a:endParaRPr lang="en-US" sz="2500" dirty="0" smtClean="0"/>
          </a:p>
          <a:p>
            <a:r>
              <a:rPr lang="en-US" dirty="0" smtClean="0"/>
              <a:t>1-Screen resolution of at least 1024 x 760 required for proper and complete viewing of screens. Higher resolutions would not be a problem.</a:t>
            </a:r>
          </a:p>
          <a:p>
            <a:r>
              <a:rPr lang="en-US" dirty="0" smtClean="0"/>
              <a:t>2-Network connection is required.</a:t>
            </a:r>
          </a:p>
          <a:p>
            <a:r>
              <a:rPr lang="en-US" dirty="0" smtClean="0"/>
              <a:t>3-A minimum speed of 64kbps is required.</a:t>
            </a:r>
          </a:p>
          <a:p>
            <a:r>
              <a:rPr lang="en-US" dirty="0" smtClean="0"/>
              <a:t> </a:t>
            </a:r>
            <a:endParaRPr lang="en-US" sz="2600" dirty="0" smtClean="0"/>
          </a:p>
          <a:p>
            <a:r>
              <a:rPr lang="en-US" sz="2600" b="1" dirty="0" smtClean="0"/>
              <a:t>SOFTWARE INTERFACES</a:t>
            </a:r>
            <a:endParaRPr lang="en-US" sz="2600" dirty="0" smtClean="0"/>
          </a:p>
          <a:p>
            <a:r>
              <a:rPr lang="en-US" dirty="0" smtClean="0"/>
              <a:t>1-Any windows based operating system (Windows 98/2000/XP/VISTA/7.0).</a:t>
            </a:r>
          </a:p>
          <a:p>
            <a:r>
              <a:rPr lang="en-US" dirty="0" smtClean="0"/>
              <a:t>2-SQL server 2008/2005 as the DBMS for database.</a:t>
            </a:r>
          </a:p>
          <a:p>
            <a:r>
              <a:rPr lang="en-US" dirty="0" smtClean="0"/>
              <a:t>3-VISUAL STUDIO 2010/2008 for coding and designing the website.</a:t>
            </a:r>
          </a:p>
          <a:p>
            <a:r>
              <a:rPr lang="en-US" dirty="0" smtClean="0"/>
              <a:t>The software mentioned in 2, 3 will only be required by the developing team for developing the website.</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Proposed</a:t>
            </a:r>
            <a:endParaRPr lang="en-US" dirty="0"/>
          </a:p>
        </p:txBody>
      </p:sp>
      <p:sp>
        <p:nvSpPr>
          <p:cNvPr id="3" name="Content Placeholder 2"/>
          <p:cNvSpPr>
            <a:spLocks noGrp="1"/>
          </p:cNvSpPr>
          <p:nvPr>
            <p:ph idx="1"/>
          </p:nvPr>
        </p:nvSpPr>
        <p:spPr/>
        <p:txBody>
          <a:bodyPr/>
          <a:lstStyle/>
          <a:p>
            <a:pPr lvl="0"/>
            <a:r>
              <a:rPr lang="en-US" dirty="0" smtClean="0"/>
              <a:t>Efficient usage of resources.</a:t>
            </a:r>
          </a:p>
          <a:p>
            <a:pPr lvl="0"/>
            <a:r>
              <a:rPr lang="en-US" dirty="0" smtClean="0"/>
              <a:t>It provides security through verification process.</a:t>
            </a:r>
          </a:p>
          <a:p>
            <a:pPr lvl="0"/>
            <a:r>
              <a:rPr lang="en-US" dirty="0" smtClean="0"/>
              <a:t>Performance is high.</a:t>
            </a:r>
          </a:p>
          <a:p>
            <a:pPr lvl="0"/>
            <a:r>
              <a:rPr lang="en-US" dirty="0" smtClean="0"/>
              <a:t>Reduces the effort and time in gathering the information about the users.</a:t>
            </a:r>
          </a:p>
          <a:p>
            <a:pPr lvl="0"/>
            <a:r>
              <a:rPr lang="en-US" dirty="0" smtClean="0"/>
              <a:t>Provides a complete record of all the available vehicles for pooling.</a:t>
            </a:r>
          </a:p>
          <a:p>
            <a:pPr lvl="0"/>
            <a:r>
              <a:rPr lang="en-US" dirty="0" smtClean="0"/>
              <a:t>The constraints and checks lead to a valid database.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80" y="804519"/>
            <a:ext cx="5458672" cy="1049235"/>
          </a:xfrm>
        </p:spPr>
        <p:txBody>
          <a:bodyPr/>
          <a:lstStyle/>
          <a:p>
            <a:pPr algn="ctr"/>
            <a:r>
              <a:rPr lang="en-US" dirty="0" smtClean="0"/>
              <a:t>ER-MOdel</a:t>
            </a:r>
            <a:endParaRPr lang="en-US" dirty="0"/>
          </a:p>
        </p:txBody>
      </p:sp>
      <p:pic>
        <p:nvPicPr>
          <p:cNvPr id="6146" name="Picture 2"/>
          <p:cNvPicPr>
            <a:picLocks noGrp="1" noChangeAspect="1" noChangeArrowheads="1"/>
          </p:cNvPicPr>
          <p:nvPr>
            <p:ph idx="1"/>
          </p:nvPr>
        </p:nvPicPr>
        <p:blipFill>
          <a:blip r:embed="rId2"/>
          <a:srcRect l="37131" t="36333" r="42146" b="13791"/>
          <a:stretch>
            <a:fillRect/>
          </a:stretch>
        </p:blipFill>
        <p:spPr bwMode="auto">
          <a:xfrm>
            <a:off x="6339328" y="312147"/>
            <a:ext cx="4711849" cy="6376036"/>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059A97-652F-4F7F-BB07-1BBB0A9C8B4A}"/>
              </a:ext>
            </a:extLst>
          </p:cNvPr>
          <p:cNvSpPr>
            <a:spLocks noGrp="1"/>
          </p:cNvSpPr>
          <p:nvPr>
            <p:ph type="title"/>
          </p:nvPr>
        </p:nvSpPr>
        <p:spPr/>
        <p:txBody>
          <a:bodyPr/>
          <a:lstStyle/>
          <a:p>
            <a:r>
              <a:rPr lang="en-IN" dirty="0"/>
              <a:t> 		</a:t>
            </a:r>
          </a:p>
        </p:txBody>
      </p:sp>
      <p:sp>
        <p:nvSpPr>
          <p:cNvPr id="6" name="TextBox 5">
            <a:extLst>
              <a:ext uri="{FF2B5EF4-FFF2-40B4-BE49-F238E27FC236}">
                <a16:creationId xmlns:a16="http://schemas.microsoft.com/office/drawing/2014/main" xmlns="" id="{3FB21C80-52BA-45B9-99A7-A59B5904F9E7}"/>
              </a:ext>
            </a:extLst>
          </p:cNvPr>
          <p:cNvSpPr txBox="1"/>
          <p:nvPr/>
        </p:nvSpPr>
        <p:spPr>
          <a:xfrm flipH="1">
            <a:off x="3623805" y="463826"/>
            <a:ext cx="5652716" cy="769441"/>
          </a:xfrm>
          <a:prstGeom prst="rect">
            <a:avLst/>
          </a:prstGeom>
          <a:noFill/>
        </p:spPr>
        <p:txBody>
          <a:bodyPr wrap="square" rtlCol="0">
            <a:spAutoFit/>
          </a:bodyPr>
          <a:lstStyle/>
          <a:p>
            <a:pPr algn="ctr"/>
            <a:r>
              <a:rPr lang="en-IN" sz="4400" dirty="0"/>
              <a:t>Student Login Form</a:t>
            </a:r>
          </a:p>
        </p:txBody>
      </p:sp>
      <p:pic>
        <p:nvPicPr>
          <p:cNvPr id="1027" name="Picture 3"/>
          <p:cNvPicPr>
            <a:picLocks noGrp="1" noChangeAspect="1" noChangeArrowheads="1"/>
          </p:cNvPicPr>
          <p:nvPr>
            <p:ph idx="1"/>
          </p:nvPr>
        </p:nvPicPr>
        <p:blipFill>
          <a:blip r:embed="rId2"/>
          <a:srcRect l="10039" t="17526" r="11188" b="14170"/>
          <a:stretch>
            <a:fillRect/>
          </a:stretch>
        </p:blipFill>
        <p:spPr bwMode="auto">
          <a:xfrm>
            <a:off x="1498892" y="1972493"/>
            <a:ext cx="9464184" cy="4613836"/>
          </a:xfrm>
          <a:prstGeom prst="rect">
            <a:avLst/>
          </a:prstGeom>
          <a:noFill/>
          <a:ln w="9525">
            <a:noFill/>
            <a:miter lim="800000"/>
            <a:headEnd/>
            <a:tailEnd/>
          </a:ln>
          <a:effectLst/>
        </p:spPr>
      </p:pic>
    </p:spTree>
    <p:extLst>
      <p:ext uri="{BB962C8B-B14F-4D97-AF65-F5344CB8AC3E}">
        <p14:creationId xmlns:p14="http://schemas.microsoft.com/office/powerpoint/2010/main" xmlns="" val="136464284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49</TotalTime>
  <Words>455</Words>
  <Application>Microsoft Office PowerPoint</Application>
  <PresentationFormat>Custom</PresentationFormat>
  <Paragraphs>61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Gallery</vt:lpstr>
      <vt:lpstr>Acro Network</vt:lpstr>
      <vt:lpstr>Insights</vt:lpstr>
      <vt:lpstr>Introduction</vt:lpstr>
      <vt:lpstr>Problem Statement</vt:lpstr>
      <vt:lpstr>Project Objectives </vt:lpstr>
      <vt:lpstr>Requirement Analysis</vt:lpstr>
      <vt:lpstr>Solution Proposed</vt:lpstr>
      <vt:lpstr>ER-MOdel</vt:lpstr>
      <vt:lpstr>   </vt:lpstr>
      <vt:lpstr>Registration Page</vt:lpstr>
      <vt:lpstr>Student Dashboard</vt:lpstr>
      <vt:lpstr>Admin Login Form</vt:lpstr>
      <vt:lpstr>Event Post</vt:lpstr>
      <vt:lpstr>Conclusions and Limitations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Acro Network</dc:title>
  <dc:creator>Admin</dc:creator>
  <cp:lastModifiedBy>7</cp:lastModifiedBy>
  <cp:revision>9</cp:revision>
  <dcterms:created xsi:type="dcterms:W3CDTF">2018-11-01T04:07:04Z</dcterms:created>
  <dcterms:modified xsi:type="dcterms:W3CDTF">2018-11-14T05:15:42Z</dcterms:modified>
</cp:coreProperties>
</file>