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12192000" cy="6858000"/>
  <p:embeddedFontLst>
    <p:embeddedFont>
      <p:font typeface="Carl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9" roundtripDataSignature="AMtx7mhJdKb23Xs4ULNtMXI1+S0AyVKj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C60F83-84B7-4217-B3DA-153ABCEB8C73}">
  <a:tblStyle styleId="{F3C60F83-84B7-4217-B3DA-153ABCEB8C7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rlito-bold.fntdata"/><Relationship Id="rId25" Type="http://schemas.openxmlformats.org/officeDocument/2006/relationships/font" Target="fonts/Carlito-regular.fntdata"/><Relationship Id="rId28" Type="http://schemas.openxmlformats.org/officeDocument/2006/relationships/font" Target="fonts/Carlito-boldItalic.fntdata"/><Relationship Id="rId27" Type="http://schemas.openxmlformats.org/officeDocument/2006/relationships/font" Target="fonts/Carl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1299209" y="72434"/>
            <a:ext cx="9593581"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1465877" y="2252430"/>
            <a:ext cx="9548495" cy="141795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0"/>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1" i="0" sz="1600">
                <a:solidFill>
                  <a:schemeClr val="dk1"/>
                </a:solidFill>
                <a:latin typeface="Carlito"/>
                <a:ea typeface="Carlito"/>
                <a:cs typeface="Carlito"/>
                <a:sym typeface="Carlito"/>
              </a:defRPr>
            </a:lvl1pPr>
            <a:lvl2pPr indent="0" lvl="1" marL="38100" marR="0" algn="l">
              <a:lnSpc>
                <a:spcPct val="101250"/>
              </a:lnSpc>
              <a:spcBef>
                <a:spcPts val="0"/>
              </a:spcBef>
              <a:buNone/>
              <a:defRPr b="1" i="0" sz="1600">
                <a:solidFill>
                  <a:schemeClr val="dk1"/>
                </a:solidFill>
                <a:latin typeface="Carlito"/>
                <a:ea typeface="Carlito"/>
                <a:cs typeface="Carlito"/>
                <a:sym typeface="Carlito"/>
              </a:defRPr>
            </a:lvl2pPr>
            <a:lvl3pPr indent="0" lvl="2" marL="38100" marR="0" algn="l">
              <a:lnSpc>
                <a:spcPct val="101250"/>
              </a:lnSpc>
              <a:spcBef>
                <a:spcPts val="0"/>
              </a:spcBef>
              <a:buNone/>
              <a:defRPr b="1" i="0" sz="1600">
                <a:solidFill>
                  <a:schemeClr val="dk1"/>
                </a:solidFill>
                <a:latin typeface="Carlito"/>
                <a:ea typeface="Carlito"/>
                <a:cs typeface="Carlito"/>
                <a:sym typeface="Carlito"/>
              </a:defRPr>
            </a:lvl3pPr>
            <a:lvl4pPr indent="0" lvl="3" marL="38100" marR="0" algn="l">
              <a:lnSpc>
                <a:spcPct val="101250"/>
              </a:lnSpc>
              <a:spcBef>
                <a:spcPts val="0"/>
              </a:spcBef>
              <a:buNone/>
              <a:defRPr b="1" i="0" sz="1600">
                <a:solidFill>
                  <a:schemeClr val="dk1"/>
                </a:solidFill>
                <a:latin typeface="Carlito"/>
                <a:ea typeface="Carlito"/>
                <a:cs typeface="Carlito"/>
                <a:sym typeface="Carlito"/>
              </a:defRPr>
            </a:lvl4pPr>
            <a:lvl5pPr indent="0" lvl="4" marL="38100" marR="0" algn="l">
              <a:lnSpc>
                <a:spcPct val="101250"/>
              </a:lnSpc>
              <a:spcBef>
                <a:spcPts val="0"/>
              </a:spcBef>
              <a:buNone/>
              <a:defRPr b="1" i="0" sz="1600">
                <a:solidFill>
                  <a:schemeClr val="dk1"/>
                </a:solidFill>
                <a:latin typeface="Carlito"/>
                <a:ea typeface="Carlito"/>
                <a:cs typeface="Carlito"/>
                <a:sym typeface="Carlito"/>
              </a:defRPr>
            </a:lvl5pPr>
            <a:lvl6pPr indent="0" lvl="5" marL="38100" marR="0" algn="l">
              <a:lnSpc>
                <a:spcPct val="101250"/>
              </a:lnSpc>
              <a:spcBef>
                <a:spcPts val="0"/>
              </a:spcBef>
              <a:buNone/>
              <a:defRPr b="1" i="0" sz="1600">
                <a:solidFill>
                  <a:schemeClr val="dk1"/>
                </a:solidFill>
                <a:latin typeface="Carlito"/>
                <a:ea typeface="Carlito"/>
                <a:cs typeface="Carlito"/>
                <a:sym typeface="Carlito"/>
              </a:defRPr>
            </a:lvl6pPr>
            <a:lvl7pPr indent="0" lvl="6" marL="38100" marR="0" algn="l">
              <a:lnSpc>
                <a:spcPct val="101250"/>
              </a:lnSpc>
              <a:spcBef>
                <a:spcPts val="0"/>
              </a:spcBef>
              <a:buNone/>
              <a:defRPr b="1" i="0" sz="1600">
                <a:solidFill>
                  <a:schemeClr val="dk1"/>
                </a:solidFill>
                <a:latin typeface="Carlito"/>
                <a:ea typeface="Carlito"/>
                <a:cs typeface="Carlito"/>
                <a:sym typeface="Carlito"/>
              </a:defRPr>
            </a:lvl7pPr>
            <a:lvl8pPr indent="0" lvl="7" marL="38100" marR="0" algn="l">
              <a:lnSpc>
                <a:spcPct val="101250"/>
              </a:lnSpc>
              <a:spcBef>
                <a:spcPts val="0"/>
              </a:spcBef>
              <a:buNone/>
              <a:defRPr b="1" i="0" sz="1600">
                <a:solidFill>
                  <a:schemeClr val="dk1"/>
                </a:solidFill>
                <a:latin typeface="Carlito"/>
                <a:ea typeface="Carlito"/>
                <a:cs typeface="Carlito"/>
                <a:sym typeface="Carlito"/>
              </a:defRPr>
            </a:lvl8pPr>
            <a:lvl9pPr indent="0" lvl="8" marL="38100" marR="0" algn="l">
              <a:lnSpc>
                <a:spcPct val="101250"/>
              </a:lnSpc>
              <a:spcBef>
                <a:spcPts val="0"/>
              </a:spcBef>
              <a:buNone/>
              <a:defRPr b="1" i="0" sz="1600">
                <a:solidFill>
                  <a:schemeClr val="dk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21"/>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1" i="0" sz="1600">
                <a:solidFill>
                  <a:schemeClr val="dk1"/>
                </a:solidFill>
                <a:latin typeface="Carlito"/>
                <a:ea typeface="Carlito"/>
                <a:cs typeface="Carlito"/>
                <a:sym typeface="Carlito"/>
              </a:defRPr>
            </a:lvl1pPr>
            <a:lvl2pPr indent="0" lvl="1" marL="38100" marR="0" algn="l">
              <a:lnSpc>
                <a:spcPct val="101250"/>
              </a:lnSpc>
              <a:spcBef>
                <a:spcPts val="0"/>
              </a:spcBef>
              <a:buNone/>
              <a:defRPr b="1" i="0" sz="1600">
                <a:solidFill>
                  <a:schemeClr val="dk1"/>
                </a:solidFill>
                <a:latin typeface="Carlito"/>
                <a:ea typeface="Carlito"/>
                <a:cs typeface="Carlito"/>
                <a:sym typeface="Carlito"/>
              </a:defRPr>
            </a:lvl2pPr>
            <a:lvl3pPr indent="0" lvl="2" marL="38100" marR="0" algn="l">
              <a:lnSpc>
                <a:spcPct val="101250"/>
              </a:lnSpc>
              <a:spcBef>
                <a:spcPts val="0"/>
              </a:spcBef>
              <a:buNone/>
              <a:defRPr b="1" i="0" sz="1600">
                <a:solidFill>
                  <a:schemeClr val="dk1"/>
                </a:solidFill>
                <a:latin typeface="Carlito"/>
                <a:ea typeface="Carlito"/>
                <a:cs typeface="Carlito"/>
                <a:sym typeface="Carlito"/>
              </a:defRPr>
            </a:lvl3pPr>
            <a:lvl4pPr indent="0" lvl="3" marL="38100" marR="0" algn="l">
              <a:lnSpc>
                <a:spcPct val="101250"/>
              </a:lnSpc>
              <a:spcBef>
                <a:spcPts val="0"/>
              </a:spcBef>
              <a:buNone/>
              <a:defRPr b="1" i="0" sz="1600">
                <a:solidFill>
                  <a:schemeClr val="dk1"/>
                </a:solidFill>
                <a:latin typeface="Carlito"/>
                <a:ea typeface="Carlito"/>
                <a:cs typeface="Carlito"/>
                <a:sym typeface="Carlito"/>
              </a:defRPr>
            </a:lvl4pPr>
            <a:lvl5pPr indent="0" lvl="4" marL="38100" marR="0" algn="l">
              <a:lnSpc>
                <a:spcPct val="101250"/>
              </a:lnSpc>
              <a:spcBef>
                <a:spcPts val="0"/>
              </a:spcBef>
              <a:buNone/>
              <a:defRPr b="1" i="0" sz="1600">
                <a:solidFill>
                  <a:schemeClr val="dk1"/>
                </a:solidFill>
                <a:latin typeface="Carlito"/>
                <a:ea typeface="Carlito"/>
                <a:cs typeface="Carlito"/>
                <a:sym typeface="Carlito"/>
              </a:defRPr>
            </a:lvl5pPr>
            <a:lvl6pPr indent="0" lvl="5" marL="38100" marR="0" algn="l">
              <a:lnSpc>
                <a:spcPct val="101250"/>
              </a:lnSpc>
              <a:spcBef>
                <a:spcPts val="0"/>
              </a:spcBef>
              <a:buNone/>
              <a:defRPr b="1" i="0" sz="1600">
                <a:solidFill>
                  <a:schemeClr val="dk1"/>
                </a:solidFill>
                <a:latin typeface="Carlito"/>
                <a:ea typeface="Carlito"/>
                <a:cs typeface="Carlito"/>
                <a:sym typeface="Carlito"/>
              </a:defRPr>
            </a:lvl6pPr>
            <a:lvl7pPr indent="0" lvl="6" marL="38100" marR="0" algn="l">
              <a:lnSpc>
                <a:spcPct val="101250"/>
              </a:lnSpc>
              <a:spcBef>
                <a:spcPts val="0"/>
              </a:spcBef>
              <a:buNone/>
              <a:defRPr b="1" i="0" sz="1600">
                <a:solidFill>
                  <a:schemeClr val="dk1"/>
                </a:solidFill>
                <a:latin typeface="Carlito"/>
                <a:ea typeface="Carlito"/>
                <a:cs typeface="Carlito"/>
                <a:sym typeface="Carlito"/>
              </a:defRPr>
            </a:lvl7pPr>
            <a:lvl8pPr indent="0" lvl="7" marL="38100" marR="0" algn="l">
              <a:lnSpc>
                <a:spcPct val="101250"/>
              </a:lnSpc>
              <a:spcBef>
                <a:spcPts val="0"/>
              </a:spcBef>
              <a:buNone/>
              <a:defRPr b="1" i="0" sz="1600">
                <a:solidFill>
                  <a:schemeClr val="dk1"/>
                </a:solidFill>
                <a:latin typeface="Carlito"/>
                <a:ea typeface="Carlito"/>
                <a:cs typeface="Carlito"/>
                <a:sym typeface="Carlito"/>
              </a:defRPr>
            </a:lvl8pPr>
            <a:lvl9pPr indent="0" lvl="8" marL="38100" marR="0" algn="l">
              <a:lnSpc>
                <a:spcPct val="101250"/>
              </a:lnSpc>
              <a:spcBef>
                <a:spcPts val="0"/>
              </a:spcBef>
              <a:buNone/>
              <a:defRPr b="1" i="0" sz="1600">
                <a:solidFill>
                  <a:schemeClr val="dk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22"/>
          <p:cNvSpPr txBox="1"/>
          <p:nvPr>
            <p:ph type="ctrTitle"/>
          </p:nvPr>
        </p:nvSpPr>
        <p:spPr>
          <a:xfrm>
            <a:off x="1518288" y="241006"/>
            <a:ext cx="9155423"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1" i="0" sz="1600">
                <a:solidFill>
                  <a:schemeClr val="dk1"/>
                </a:solidFill>
                <a:latin typeface="Carlito"/>
                <a:ea typeface="Carlito"/>
                <a:cs typeface="Carlito"/>
                <a:sym typeface="Carlito"/>
              </a:defRPr>
            </a:lvl1pPr>
            <a:lvl2pPr indent="0" lvl="1" marL="38100" marR="0" algn="l">
              <a:lnSpc>
                <a:spcPct val="101250"/>
              </a:lnSpc>
              <a:spcBef>
                <a:spcPts val="0"/>
              </a:spcBef>
              <a:buNone/>
              <a:defRPr b="1" i="0" sz="1600">
                <a:solidFill>
                  <a:schemeClr val="dk1"/>
                </a:solidFill>
                <a:latin typeface="Carlito"/>
                <a:ea typeface="Carlito"/>
                <a:cs typeface="Carlito"/>
                <a:sym typeface="Carlito"/>
              </a:defRPr>
            </a:lvl2pPr>
            <a:lvl3pPr indent="0" lvl="2" marL="38100" marR="0" algn="l">
              <a:lnSpc>
                <a:spcPct val="101250"/>
              </a:lnSpc>
              <a:spcBef>
                <a:spcPts val="0"/>
              </a:spcBef>
              <a:buNone/>
              <a:defRPr b="1" i="0" sz="1600">
                <a:solidFill>
                  <a:schemeClr val="dk1"/>
                </a:solidFill>
                <a:latin typeface="Carlito"/>
                <a:ea typeface="Carlito"/>
                <a:cs typeface="Carlito"/>
                <a:sym typeface="Carlito"/>
              </a:defRPr>
            </a:lvl3pPr>
            <a:lvl4pPr indent="0" lvl="3" marL="38100" marR="0" algn="l">
              <a:lnSpc>
                <a:spcPct val="101250"/>
              </a:lnSpc>
              <a:spcBef>
                <a:spcPts val="0"/>
              </a:spcBef>
              <a:buNone/>
              <a:defRPr b="1" i="0" sz="1600">
                <a:solidFill>
                  <a:schemeClr val="dk1"/>
                </a:solidFill>
                <a:latin typeface="Carlito"/>
                <a:ea typeface="Carlito"/>
                <a:cs typeface="Carlito"/>
                <a:sym typeface="Carlito"/>
              </a:defRPr>
            </a:lvl4pPr>
            <a:lvl5pPr indent="0" lvl="4" marL="38100" marR="0" algn="l">
              <a:lnSpc>
                <a:spcPct val="101250"/>
              </a:lnSpc>
              <a:spcBef>
                <a:spcPts val="0"/>
              </a:spcBef>
              <a:buNone/>
              <a:defRPr b="1" i="0" sz="1600">
                <a:solidFill>
                  <a:schemeClr val="dk1"/>
                </a:solidFill>
                <a:latin typeface="Carlito"/>
                <a:ea typeface="Carlito"/>
                <a:cs typeface="Carlito"/>
                <a:sym typeface="Carlito"/>
              </a:defRPr>
            </a:lvl5pPr>
            <a:lvl6pPr indent="0" lvl="5" marL="38100" marR="0" algn="l">
              <a:lnSpc>
                <a:spcPct val="101250"/>
              </a:lnSpc>
              <a:spcBef>
                <a:spcPts val="0"/>
              </a:spcBef>
              <a:buNone/>
              <a:defRPr b="1" i="0" sz="1600">
                <a:solidFill>
                  <a:schemeClr val="dk1"/>
                </a:solidFill>
                <a:latin typeface="Carlito"/>
                <a:ea typeface="Carlito"/>
                <a:cs typeface="Carlito"/>
                <a:sym typeface="Carlito"/>
              </a:defRPr>
            </a:lvl6pPr>
            <a:lvl7pPr indent="0" lvl="6" marL="38100" marR="0" algn="l">
              <a:lnSpc>
                <a:spcPct val="101250"/>
              </a:lnSpc>
              <a:spcBef>
                <a:spcPts val="0"/>
              </a:spcBef>
              <a:buNone/>
              <a:defRPr b="1" i="0" sz="1600">
                <a:solidFill>
                  <a:schemeClr val="dk1"/>
                </a:solidFill>
                <a:latin typeface="Carlito"/>
                <a:ea typeface="Carlito"/>
                <a:cs typeface="Carlito"/>
                <a:sym typeface="Carlito"/>
              </a:defRPr>
            </a:lvl7pPr>
            <a:lvl8pPr indent="0" lvl="7" marL="38100" marR="0" algn="l">
              <a:lnSpc>
                <a:spcPct val="101250"/>
              </a:lnSpc>
              <a:spcBef>
                <a:spcPts val="0"/>
              </a:spcBef>
              <a:buNone/>
              <a:defRPr b="1" i="0" sz="1600">
                <a:solidFill>
                  <a:schemeClr val="dk1"/>
                </a:solidFill>
                <a:latin typeface="Carlito"/>
                <a:ea typeface="Carlito"/>
                <a:cs typeface="Carlito"/>
                <a:sym typeface="Carlito"/>
              </a:defRPr>
            </a:lvl8pPr>
            <a:lvl9pPr indent="0" lvl="8" marL="38100" marR="0" algn="l">
              <a:lnSpc>
                <a:spcPct val="101250"/>
              </a:lnSpc>
              <a:spcBef>
                <a:spcPts val="0"/>
              </a:spcBef>
              <a:buNone/>
              <a:defRPr b="1" i="0" sz="1600">
                <a:solidFill>
                  <a:schemeClr val="dk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3"/>
          <p:cNvSpPr txBox="1"/>
          <p:nvPr>
            <p:ph type="title"/>
          </p:nvPr>
        </p:nvSpPr>
        <p:spPr>
          <a:xfrm>
            <a:off x="1299209" y="72434"/>
            <a:ext cx="9593581"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3"/>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3"/>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1" i="0" sz="1600">
                <a:solidFill>
                  <a:schemeClr val="dk1"/>
                </a:solidFill>
                <a:latin typeface="Carlito"/>
                <a:ea typeface="Carlito"/>
                <a:cs typeface="Carlito"/>
                <a:sym typeface="Carlito"/>
              </a:defRPr>
            </a:lvl1pPr>
            <a:lvl2pPr indent="0" lvl="1" marL="38100" marR="0" algn="l">
              <a:lnSpc>
                <a:spcPct val="101250"/>
              </a:lnSpc>
              <a:spcBef>
                <a:spcPts val="0"/>
              </a:spcBef>
              <a:buNone/>
              <a:defRPr b="1" i="0" sz="1600">
                <a:solidFill>
                  <a:schemeClr val="dk1"/>
                </a:solidFill>
                <a:latin typeface="Carlito"/>
                <a:ea typeface="Carlito"/>
                <a:cs typeface="Carlito"/>
                <a:sym typeface="Carlito"/>
              </a:defRPr>
            </a:lvl2pPr>
            <a:lvl3pPr indent="0" lvl="2" marL="38100" marR="0" algn="l">
              <a:lnSpc>
                <a:spcPct val="101250"/>
              </a:lnSpc>
              <a:spcBef>
                <a:spcPts val="0"/>
              </a:spcBef>
              <a:buNone/>
              <a:defRPr b="1" i="0" sz="1600">
                <a:solidFill>
                  <a:schemeClr val="dk1"/>
                </a:solidFill>
                <a:latin typeface="Carlito"/>
                <a:ea typeface="Carlito"/>
                <a:cs typeface="Carlito"/>
                <a:sym typeface="Carlito"/>
              </a:defRPr>
            </a:lvl3pPr>
            <a:lvl4pPr indent="0" lvl="3" marL="38100" marR="0" algn="l">
              <a:lnSpc>
                <a:spcPct val="101250"/>
              </a:lnSpc>
              <a:spcBef>
                <a:spcPts val="0"/>
              </a:spcBef>
              <a:buNone/>
              <a:defRPr b="1" i="0" sz="1600">
                <a:solidFill>
                  <a:schemeClr val="dk1"/>
                </a:solidFill>
                <a:latin typeface="Carlito"/>
                <a:ea typeface="Carlito"/>
                <a:cs typeface="Carlito"/>
                <a:sym typeface="Carlito"/>
              </a:defRPr>
            </a:lvl4pPr>
            <a:lvl5pPr indent="0" lvl="4" marL="38100" marR="0" algn="l">
              <a:lnSpc>
                <a:spcPct val="101250"/>
              </a:lnSpc>
              <a:spcBef>
                <a:spcPts val="0"/>
              </a:spcBef>
              <a:buNone/>
              <a:defRPr b="1" i="0" sz="1600">
                <a:solidFill>
                  <a:schemeClr val="dk1"/>
                </a:solidFill>
                <a:latin typeface="Carlito"/>
                <a:ea typeface="Carlito"/>
                <a:cs typeface="Carlito"/>
                <a:sym typeface="Carlito"/>
              </a:defRPr>
            </a:lvl5pPr>
            <a:lvl6pPr indent="0" lvl="5" marL="38100" marR="0" algn="l">
              <a:lnSpc>
                <a:spcPct val="101250"/>
              </a:lnSpc>
              <a:spcBef>
                <a:spcPts val="0"/>
              </a:spcBef>
              <a:buNone/>
              <a:defRPr b="1" i="0" sz="1600">
                <a:solidFill>
                  <a:schemeClr val="dk1"/>
                </a:solidFill>
                <a:latin typeface="Carlito"/>
                <a:ea typeface="Carlito"/>
                <a:cs typeface="Carlito"/>
                <a:sym typeface="Carlito"/>
              </a:defRPr>
            </a:lvl6pPr>
            <a:lvl7pPr indent="0" lvl="6" marL="38100" marR="0" algn="l">
              <a:lnSpc>
                <a:spcPct val="101250"/>
              </a:lnSpc>
              <a:spcBef>
                <a:spcPts val="0"/>
              </a:spcBef>
              <a:buNone/>
              <a:defRPr b="1" i="0" sz="1600">
                <a:solidFill>
                  <a:schemeClr val="dk1"/>
                </a:solidFill>
                <a:latin typeface="Carlito"/>
                <a:ea typeface="Carlito"/>
                <a:cs typeface="Carlito"/>
                <a:sym typeface="Carlito"/>
              </a:defRPr>
            </a:lvl7pPr>
            <a:lvl8pPr indent="0" lvl="7" marL="38100" marR="0" algn="l">
              <a:lnSpc>
                <a:spcPct val="101250"/>
              </a:lnSpc>
              <a:spcBef>
                <a:spcPts val="0"/>
              </a:spcBef>
              <a:buNone/>
              <a:defRPr b="1" i="0" sz="1600">
                <a:solidFill>
                  <a:schemeClr val="dk1"/>
                </a:solidFill>
                <a:latin typeface="Carlito"/>
                <a:ea typeface="Carlito"/>
                <a:cs typeface="Carlito"/>
                <a:sym typeface="Carlito"/>
              </a:defRPr>
            </a:lvl8pPr>
            <a:lvl9pPr indent="0" lvl="8" marL="38100" marR="0" algn="l">
              <a:lnSpc>
                <a:spcPct val="101250"/>
              </a:lnSpc>
              <a:spcBef>
                <a:spcPts val="0"/>
              </a:spcBef>
              <a:buNone/>
              <a:defRPr b="1" i="0" sz="1600">
                <a:solidFill>
                  <a:schemeClr val="dk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24"/>
          <p:cNvSpPr txBox="1"/>
          <p:nvPr>
            <p:ph type="title"/>
          </p:nvPr>
        </p:nvSpPr>
        <p:spPr>
          <a:xfrm>
            <a:off x="1299209" y="72434"/>
            <a:ext cx="9593581"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lvl1pPr indent="0" lvl="0" marL="38100" marR="0" algn="l">
              <a:lnSpc>
                <a:spcPct val="101250"/>
              </a:lnSpc>
              <a:spcBef>
                <a:spcPts val="0"/>
              </a:spcBef>
              <a:buNone/>
              <a:defRPr b="1" i="0" sz="1600">
                <a:solidFill>
                  <a:schemeClr val="dk1"/>
                </a:solidFill>
                <a:latin typeface="Carlito"/>
                <a:ea typeface="Carlito"/>
                <a:cs typeface="Carlito"/>
                <a:sym typeface="Carlito"/>
              </a:defRPr>
            </a:lvl1pPr>
            <a:lvl2pPr indent="0" lvl="1" marL="38100" marR="0" algn="l">
              <a:lnSpc>
                <a:spcPct val="101250"/>
              </a:lnSpc>
              <a:spcBef>
                <a:spcPts val="0"/>
              </a:spcBef>
              <a:buNone/>
              <a:defRPr b="1" i="0" sz="1600">
                <a:solidFill>
                  <a:schemeClr val="dk1"/>
                </a:solidFill>
                <a:latin typeface="Carlito"/>
                <a:ea typeface="Carlito"/>
                <a:cs typeface="Carlito"/>
                <a:sym typeface="Carlito"/>
              </a:defRPr>
            </a:lvl2pPr>
            <a:lvl3pPr indent="0" lvl="2" marL="38100" marR="0" algn="l">
              <a:lnSpc>
                <a:spcPct val="101250"/>
              </a:lnSpc>
              <a:spcBef>
                <a:spcPts val="0"/>
              </a:spcBef>
              <a:buNone/>
              <a:defRPr b="1" i="0" sz="1600">
                <a:solidFill>
                  <a:schemeClr val="dk1"/>
                </a:solidFill>
                <a:latin typeface="Carlito"/>
                <a:ea typeface="Carlito"/>
                <a:cs typeface="Carlito"/>
                <a:sym typeface="Carlito"/>
              </a:defRPr>
            </a:lvl3pPr>
            <a:lvl4pPr indent="0" lvl="3" marL="38100" marR="0" algn="l">
              <a:lnSpc>
                <a:spcPct val="101250"/>
              </a:lnSpc>
              <a:spcBef>
                <a:spcPts val="0"/>
              </a:spcBef>
              <a:buNone/>
              <a:defRPr b="1" i="0" sz="1600">
                <a:solidFill>
                  <a:schemeClr val="dk1"/>
                </a:solidFill>
                <a:latin typeface="Carlito"/>
                <a:ea typeface="Carlito"/>
                <a:cs typeface="Carlito"/>
                <a:sym typeface="Carlito"/>
              </a:defRPr>
            </a:lvl4pPr>
            <a:lvl5pPr indent="0" lvl="4" marL="38100" marR="0" algn="l">
              <a:lnSpc>
                <a:spcPct val="101250"/>
              </a:lnSpc>
              <a:spcBef>
                <a:spcPts val="0"/>
              </a:spcBef>
              <a:buNone/>
              <a:defRPr b="1" i="0" sz="1600">
                <a:solidFill>
                  <a:schemeClr val="dk1"/>
                </a:solidFill>
                <a:latin typeface="Carlito"/>
                <a:ea typeface="Carlito"/>
                <a:cs typeface="Carlito"/>
                <a:sym typeface="Carlito"/>
              </a:defRPr>
            </a:lvl5pPr>
            <a:lvl6pPr indent="0" lvl="5" marL="38100" marR="0" algn="l">
              <a:lnSpc>
                <a:spcPct val="101250"/>
              </a:lnSpc>
              <a:spcBef>
                <a:spcPts val="0"/>
              </a:spcBef>
              <a:buNone/>
              <a:defRPr b="1" i="0" sz="1600">
                <a:solidFill>
                  <a:schemeClr val="dk1"/>
                </a:solidFill>
                <a:latin typeface="Carlito"/>
                <a:ea typeface="Carlito"/>
                <a:cs typeface="Carlito"/>
                <a:sym typeface="Carlito"/>
              </a:defRPr>
            </a:lvl6pPr>
            <a:lvl7pPr indent="0" lvl="6" marL="38100" marR="0" algn="l">
              <a:lnSpc>
                <a:spcPct val="101250"/>
              </a:lnSpc>
              <a:spcBef>
                <a:spcPts val="0"/>
              </a:spcBef>
              <a:buNone/>
              <a:defRPr b="1" i="0" sz="1600">
                <a:solidFill>
                  <a:schemeClr val="dk1"/>
                </a:solidFill>
                <a:latin typeface="Carlito"/>
                <a:ea typeface="Carlito"/>
                <a:cs typeface="Carlito"/>
                <a:sym typeface="Carlito"/>
              </a:defRPr>
            </a:lvl7pPr>
            <a:lvl8pPr indent="0" lvl="7" marL="38100" marR="0" algn="l">
              <a:lnSpc>
                <a:spcPct val="101250"/>
              </a:lnSpc>
              <a:spcBef>
                <a:spcPts val="0"/>
              </a:spcBef>
              <a:buNone/>
              <a:defRPr b="1" i="0" sz="1600">
                <a:solidFill>
                  <a:schemeClr val="dk1"/>
                </a:solidFill>
                <a:latin typeface="Carlito"/>
                <a:ea typeface="Carlito"/>
                <a:cs typeface="Carlito"/>
                <a:sym typeface="Carlito"/>
              </a:defRPr>
            </a:lvl8pPr>
            <a:lvl9pPr indent="0" lvl="8" marL="38100" marR="0" algn="l">
              <a:lnSpc>
                <a:spcPct val="101250"/>
              </a:lnSpc>
              <a:spcBef>
                <a:spcPts val="0"/>
              </a:spcBef>
              <a:buNone/>
              <a:defRPr b="1" i="0" sz="1600">
                <a:solidFill>
                  <a:schemeClr val="dk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p:nvPr/>
        </p:nvSpPr>
        <p:spPr>
          <a:xfrm>
            <a:off x="69036" y="52082"/>
            <a:ext cx="966161" cy="1092457"/>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9"/>
          <p:cNvSpPr/>
          <p:nvPr/>
        </p:nvSpPr>
        <p:spPr>
          <a:xfrm>
            <a:off x="0" y="6509936"/>
            <a:ext cx="12192000" cy="337185"/>
          </a:xfrm>
          <a:custGeom>
            <a:rect b="b" l="l" r="r" t="t"/>
            <a:pathLst>
              <a:path extrusionOk="0" h="337184" w="12192000">
                <a:moveTo>
                  <a:pt x="12191975" y="336899"/>
                </a:moveTo>
                <a:lnTo>
                  <a:pt x="0" y="336899"/>
                </a:lnTo>
                <a:lnTo>
                  <a:pt x="0" y="0"/>
                </a:lnTo>
                <a:lnTo>
                  <a:pt x="12191975" y="0"/>
                </a:lnTo>
                <a:lnTo>
                  <a:pt x="12191975" y="336899"/>
                </a:lnTo>
                <a:close/>
              </a:path>
            </a:pathLst>
          </a:custGeom>
          <a:solidFill>
            <a:srgbClr val="24A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9"/>
          <p:cNvSpPr txBox="1"/>
          <p:nvPr>
            <p:ph type="title"/>
          </p:nvPr>
        </p:nvSpPr>
        <p:spPr>
          <a:xfrm>
            <a:off x="1299209" y="72434"/>
            <a:ext cx="9593581" cy="6959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9"/>
          <p:cNvSpPr txBox="1"/>
          <p:nvPr>
            <p:ph idx="1" type="body"/>
          </p:nvPr>
        </p:nvSpPr>
        <p:spPr>
          <a:xfrm>
            <a:off x="1465877" y="2252430"/>
            <a:ext cx="9548495" cy="141795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9"/>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9"/>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lvl1pPr indent="0" lvl="0" marL="38100" marR="0" rtl="0" algn="l">
              <a:lnSpc>
                <a:spcPct val="101250"/>
              </a:lnSpc>
              <a:spcBef>
                <a:spcPts val="0"/>
              </a:spcBef>
              <a:buNone/>
              <a:defRPr b="1" i="0" sz="1600" u="none">
                <a:solidFill>
                  <a:schemeClr val="dk1"/>
                </a:solidFill>
                <a:latin typeface="Carlito"/>
                <a:ea typeface="Carlito"/>
                <a:cs typeface="Carlito"/>
                <a:sym typeface="Carlito"/>
              </a:defRPr>
            </a:lvl1pPr>
            <a:lvl2pPr indent="0" lvl="1" marL="38100" marR="0" rtl="0" algn="l">
              <a:lnSpc>
                <a:spcPct val="101250"/>
              </a:lnSpc>
              <a:spcBef>
                <a:spcPts val="0"/>
              </a:spcBef>
              <a:buNone/>
              <a:defRPr b="1" i="0" sz="1600" u="none">
                <a:solidFill>
                  <a:schemeClr val="dk1"/>
                </a:solidFill>
                <a:latin typeface="Carlito"/>
                <a:ea typeface="Carlito"/>
                <a:cs typeface="Carlito"/>
                <a:sym typeface="Carlito"/>
              </a:defRPr>
            </a:lvl2pPr>
            <a:lvl3pPr indent="0" lvl="2" marL="38100" marR="0" rtl="0" algn="l">
              <a:lnSpc>
                <a:spcPct val="101250"/>
              </a:lnSpc>
              <a:spcBef>
                <a:spcPts val="0"/>
              </a:spcBef>
              <a:buNone/>
              <a:defRPr b="1" i="0" sz="1600" u="none">
                <a:solidFill>
                  <a:schemeClr val="dk1"/>
                </a:solidFill>
                <a:latin typeface="Carlito"/>
                <a:ea typeface="Carlito"/>
                <a:cs typeface="Carlito"/>
                <a:sym typeface="Carlito"/>
              </a:defRPr>
            </a:lvl3pPr>
            <a:lvl4pPr indent="0" lvl="3" marL="38100" marR="0" rtl="0" algn="l">
              <a:lnSpc>
                <a:spcPct val="101250"/>
              </a:lnSpc>
              <a:spcBef>
                <a:spcPts val="0"/>
              </a:spcBef>
              <a:buNone/>
              <a:defRPr b="1" i="0" sz="1600" u="none">
                <a:solidFill>
                  <a:schemeClr val="dk1"/>
                </a:solidFill>
                <a:latin typeface="Carlito"/>
                <a:ea typeface="Carlito"/>
                <a:cs typeface="Carlito"/>
                <a:sym typeface="Carlito"/>
              </a:defRPr>
            </a:lvl4pPr>
            <a:lvl5pPr indent="0" lvl="4" marL="38100" marR="0" rtl="0" algn="l">
              <a:lnSpc>
                <a:spcPct val="101250"/>
              </a:lnSpc>
              <a:spcBef>
                <a:spcPts val="0"/>
              </a:spcBef>
              <a:buNone/>
              <a:defRPr b="1" i="0" sz="1600" u="none">
                <a:solidFill>
                  <a:schemeClr val="dk1"/>
                </a:solidFill>
                <a:latin typeface="Carlito"/>
                <a:ea typeface="Carlito"/>
                <a:cs typeface="Carlito"/>
                <a:sym typeface="Carlito"/>
              </a:defRPr>
            </a:lvl5pPr>
            <a:lvl6pPr indent="0" lvl="5" marL="38100" marR="0" rtl="0" algn="l">
              <a:lnSpc>
                <a:spcPct val="101250"/>
              </a:lnSpc>
              <a:spcBef>
                <a:spcPts val="0"/>
              </a:spcBef>
              <a:buNone/>
              <a:defRPr b="1" i="0" sz="1600" u="none">
                <a:solidFill>
                  <a:schemeClr val="dk1"/>
                </a:solidFill>
                <a:latin typeface="Carlito"/>
                <a:ea typeface="Carlito"/>
                <a:cs typeface="Carlito"/>
                <a:sym typeface="Carlito"/>
              </a:defRPr>
            </a:lvl6pPr>
            <a:lvl7pPr indent="0" lvl="6" marL="38100" marR="0" rtl="0" algn="l">
              <a:lnSpc>
                <a:spcPct val="101250"/>
              </a:lnSpc>
              <a:spcBef>
                <a:spcPts val="0"/>
              </a:spcBef>
              <a:buNone/>
              <a:defRPr b="1" i="0" sz="1600" u="none">
                <a:solidFill>
                  <a:schemeClr val="dk1"/>
                </a:solidFill>
                <a:latin typeface="Carlito"/>
                <a:ea typeface="Carlito"/>
                <a:cs typeface="Carlito"/>
                <a:sym typeface="Carlito"/>
              </a:defRPr>
            </a:lvl7pPr>
            <a:lvl8pPr indent="0" lvl="7" marL="38100" marR="0" rtl="0" algn="l">
              <a:lnSpc>
                <a:spcPct val="101250"/>
              </a:lnSpc>
              <a:spcBef>
                <a:spcPts val="0"/>
              </a:spcBef>
              <a:buNone/>
              <a:defRPr b="1" i="0" sz="1600" u="none">
                <a:solidFill>
                  <a:schemeClr val="dk1"/>
                </a:solidFill>
                <a:latin typeface="Carlito"/>
                <a:ea typeface="Carlito"/>
                <a:cs typeface="Carlito"/>
                <a:sym typeface="Carlito"/>
              </a:defRPr>
            </a:lvl8pPr>
            <a:lvl9pPr indent="0" lvl="8" marL="38100" marR="0" rtl="0" algn="l">
              <a:lnSpc>
                <a:spcPct val="101250"/>
              </a:lnSpc>
              <a:spcBef>
                <a:spcPts val="0"/>
              </a:spcBef>
              <a:buNone/>
              <a:defRPr b="1" i="0" sz="1600" u="none">
                <a:solidFill>
                  <a:schemeClr val="dk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instructables.com/Automatic-CurtainWindow-Blind-Using-Arduino-and-LD" TargetMode="External"/><Relationship Id="rId4" Type="http://schemas.openxmlformats.org/officeDocument/2006/relationships/hyperlink" Target="https://circuitdigest.com/microcontroller-projects/arduino-based-roller-blinds-project-to-automate-and-control-window-curtains-using-nodemcu-and-stepper-motor" TargetMode="External"/><Relationship Id="rId5" Type="http://schemas.openxmlformats.org/officeDocument/2006/relationships/hyperlink" Target="http://www.diva-portal.org/smash/get/diva2:1462132/FULLTEXT01.pdf" TargetMode="External"/><Relationship Id="rId6" Type="http://schemas.openxmlformats.org/officeDocument/2006/relationships/hyperlink" Target="https://www.scribd.com/document/398275398/Smart-Blinds-System-using-LD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1"/>
          <p:cNvSpPr txBox="1"/>
          <p:nvPr>
            <p:ph type="title"/>
          </p:nvPr>
        </p:nvSpPr>
        <p:spPr>
          <a:xfrm>
            <a:off x="1299209" y="72434"/>
            <a:ext cx="9593581" cy="695960"/>
          </a:xfrm>
          <a:prstGeom prst="rect">
            <a:avLst/>
          </a:prstGeom>
          <a:noFill/>
          <a:ln>
            <a:noFill/>
          </a:ln>
        </p:spPr>
        <p:txBody>
          <a:bodyPr anchorCtr="0" anchor="t" bIns="0" lIns="0" spcFirstLastPara="1" rIns="0" wrap="square" tIns="12700">
            <a:spAutoFit/>
          </a:bodyPr>
          <a:lstStyle/>
          <a:p>
            <a:pPr indent="788670" lvl="0" marL="387350" marR="5080" rtl="0" algn="l">
              <a:lnSpc>
                <a:spcPct val="100000"/>
              </a:lnSpc>
              <a:spcBef>
                <a:spcPts val="0"/>
              </a:spcBef>
              <a:spcAft>
                <a:spcPts val="0"/>
              </a:spcAft>
              <a:buNone/>
            </a:pPr>
            <a:r>
              <a:rPr lang="en-US"/>
              <a:t>PBL presentation for Skills and Competency Evaluation(SCE)  Microcontroller And Applications (ETUA22202)(SY ETC SEM-II AY 22-23 )</a:t>
            </a:r>
            <a:endParaRPr/>
          </a:p>
        </p:txBody>
      </p:sp>
      <p:sp>
        <p:nvSpPr>
          <p:cNvPr id="50" name="Google Shape;50;p1"/>
          <p:cNvSpPr txBox="1"/>
          <p:nvPr/>
        </p:nvSpPr>
        <p:spPr>
          <a:xfrm>
            <a:off x="332279" y="5952912"/>
            <a:ext cx="11527790" cy="354965"/>
          </a:xfrm>
          <a:prstGeom prst="rect">
            <a:avLst/>
          </a:prstGeom>
          <a:solidFill>
            <a:srgbClr val="24A1FF"/>
          </a:solidFill>
          <a:ln>
            <a:noFill/>
          </a:ln>
        </p:spPr>
        <p:txBody>
          <a:bodyPr anchorCtr="0" anchor="t" bIns="0" lIns="0" spcFirstLastPara="1" rIns="0" wrap="square" tIns="5700">
            <a:spAutoFit/>
          </a:bodyPr>
          <a:lstStyle/>
          <a:p>
            <a:pPr indent="0" lvl="0" marL="0" marR="6985" rtl="0" algn="ctr">
              <a:lnSpc>
                <a:spcPct val="100000"/>
              </a:lnSpc>
              <a:spcBef>
                <a:spcPts val="0"/>
              </a:spcBef>
              <a:spcAft>
                <a:spcPts val="0"/>
              </a:spcAft>
              <a:buNone/>
            </a:pPr>
            <a:r>
              <a:rPr b="1" lang="en-US" sz="2000">
                <a:solidFill>
                  <a:srgbClr val="FFFFFF"/>
                </a:solidFill>
                <a:latin typeface="Arial"/>
                <a:ea typeface="Arial"/>
                <a:cs typeface="Arial"/>
                <a:sym typeface="Arial"/>
              </a:rPr>
              <a:t>BRACT’S, Vishwakarma Institute of Information Technology, Pune-48</a:t>
            </a:r>
            <a:endParaRPr sz="2000">
              <a:solidFill>
                <a:schemeClr val="dk1"/>
              </a:solidFill>
              <a:latin typeface="Arial"/>
              <a:ea typeface="Arial"/>
              <a:cs typeface="Arial"/>
              <a:sym typeface="Arial"/>
            </a:endParaRPr>
          </a:p>
        </p:txBody>
      </p:sp>
      <p:sp>
        <p:nvSpPr>
          <p:cNvPr id="51" name="Google Shape;51;p1"/>
          <p:cNvSpPr/>
          <p:nvPr/>
        </p:nvSpPr>
        <p:spPr>
          <a:xfrm>
            <a:off x="5645013" y="4644415"/>
            <a:ext cx="1133322" cy="12814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txBox="1"/>
          <p:nvPr/>
        </p:nvSpPr>
        <p:spPr>
          <a:xfrm>
            <a:off x="3093179" y="6307632"/>
            <a:ext cx="6022975" cy="452120"/>
          </a:xfrm>
          <a:prstGeom prst="rect">
            <a:avLst/>
          </a:prstGeom>
          <a:noFill/>
          <a:ln>
            <a:noFill/>
          </a:ln>
        </p:spPr>
        <p:txBody>
          <a:bodyPr anchorCtr="0" anchor="t" bIns="0" lIns="0" spcFirstLastPara="1" rIns="0" wrap="square" tIns="12700">
            <a:spAutoFit/>
          </a:bodyPr>
          <a:lstStyle/>
          <a:p>
            <a:pPr indent="-799465" lvl="0" marL="811530" marR="5080" rtl="0" algn="l">
              <a:lnSpc>
                <a:spcPct val="100000"/>
              </a:lnSpc>
              <a:spcBef>
                <a:spcPts val="0"/>
              </a:spcBef>
              <a:spcAft>
                <a:spcPts val="0"/>
              </a:spcAft>
              <a:buNone/>
            </a:pPr>
            <a:r>
              <a:rPr b="1" lang="en-US" sz="1400">
                <a:solidFill>
                  <a:srgbClr val="7E7E7E"/>
                </a:solidFill>
                <a:latin typeface="Arial"/>
                <a:ea typeface="Arial"/>
                <a:cs typeface="Arial"/>
                <a:sym typeface="Arial"/>
              </a:rPr>
              <a:t>(An Autonomous Institute affiliated to Savitribai Phule Pune University)  (NBA and NAAC accredited, ISO 9001:2015 certified)</a:t>
            </a:r>
            <a:endParaRPr sz="1400">
              <a:solidFill>
                <a:schemeClr val="dk1"/>
              </a:solidFill>
              <a:latin typeface="Arial"/>
              <a:ea typeface="Arial"/>
              <a:cs typeface="Arial"/>
              <a:sym typeface="Arial"/>
            </a:endParaRPr>
          </a:p>
        </p:txBody>
      </p:sp>
      <p:sp>
        <p:nvSpPr>
          <p:cNvPr id="53" name="Google Shape;53;p1"/>
          <p:cNvSpPr txBox="1"/>
          <p:nvPr/>
        </p:nvSpPr>
        <p:spPr>
          <a:xfrm>
            <a:off x="332279" y="820438"/>
            <a:ext cx="11527790" cy="511679"/>
          </a:xfrm>
          <a:prstGeom prst="rect">
            <a:avLst/>
          </a:prstGeom>
          <a:solidFill>
            <a:srgbClr val="179CDD"/>
          </a:solidFill>
          <a:ln cap="flat" cmpd="sng" w="9525">
            <a:solidFill>
              <a:srgbClr val="4472C3"/>
            </a:solidFill>
            <a:prstDash val="solid"/>
            <a:round/>
            <a:headEnd len="sm" w="sm" type="none"/>
            <a:tailEnd len="sm" w="sm" type="none"/>
          </a:ln>
        </p:spPr>
        <p:txBody>
          <a:bodyPr anchorCtr="0" anchor="t" bIns="0" lIns="0" spcFirstLastPara="1" rIns="0" wrap="square" tIns="95250">
            <a:spAutoFit/>
          </a:bodyPr>
          <a:lstStyle/>
          <a:p>
            <a:pPr indent="0" lvl="0" marL="0" marR="0" rtl="0" algn="ctr">
              <a:lnSpc>
                <a:spcPct val="100000"/>
              </a:lnSpc>
              <a:spcBef>
                <a:spcPts val="0"/>
              </a:spcBef>
              <a:spcAft>
                <a:spcPts val="0"/>
              </a:spcAft>
              <a:buNone/>
            </a:pPr>
            <a:r>
              <a:rPr b="1" lang="en-US" sz="2700">
                <a:solidFill>
                  <a:schemeClr val="dk1"/>
                </a:solidFill>
                <a:latin typeface="Times New Roman"/>
                <a:ea typeface="Times New Roman"/>
                <a:cs typeface="Times New Roman"/>
                <a:sym typeface="Times New Roman"/>
              </a:rPr>
              <a:t>Automatic window blinds </a:t>
            </a:r>
            <a:endParaRPr sz="2700">
              <a:solidFill>
                <a:schemeClr val="dk1"/>
              </a:solidFill>
              <a:latin typeface="Times New Roman"/>
              <a:ea typeface="Times New Roman"/>
              <a:cs typeface="Times New Roman"/>
              <a:sym typeface="Times New Roman"/>
            </a:endParaRPr>
          </a:p>
        </p:txBody>
      </p:sp>
      <p:sp>
        <p:nvSpPr>
          <p:cNvPr id="54" name="Google Shape;54;p1"/>
          <p:cNvSpPr txBox="1"/>
          <p:nvPr/>
        </p:nvSpPr>
        <p:spPr>
          <a:xfrm>
            <a:off x="2912088" y="3778032"/>
            <a:ext cx="6915784" cy="878205"/>
          </a:xfrm>
          <a:prstGeom prst="rect">
            <a:avLst/>
          </a:prstGeom>
          <a:noFill/>
          <a:ln>
            <a:noFill/>
          </a:ln>
        </p:spPr>
        <p:txBody>
          <a:bodyPr anchorCtr="0" anchor="t" bIns="0" lIns="0" spcFirstLastPara="1" rIns="0" wrap="square" tIns="12700">
            <a:spAutoFit/>
          </a:bodyPr>
          <a:lstStyle/>
          <a:p>
            <a:pPr indent="182880" lvl="0" marL="2313940" marR="230124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Name of instructor:  Dr. Pravin G. Gawande</a:t>
            </a:r>
            <a:endParaRPr sz="1800">
              <a:solidFill>
                <a:schemeClr val="dk1"/>
              </a:solidFill>
              <a:latin typeface="Times New Roman"/>
              <a:ea typeface="Times New Roman"/>
              <a:cs typeface="Times New Roman"/>
              <a:sym typeface="Times New Roman"/>
            </a:endParaRPr>
          </a:p>
          <a:p>
            <a:pPr indent="0" lvl="0" marL="12700" marR="0" rtl="0" algn="l">
              <a:lnSpc>
                <a:spcPct val="119500"/>
              </a:lnSpc>
              <a:spcBef>
                <a:spcPts val="0"/>
              </a:spcBef>
              <a:spcAft>
                <a:spcPts val="0"/>
              </a:spcAft>
              <a:buNone/>
            </a:pPr>
            <a:r>
              <a:rPr b="1" lang="en-US" sz="2000">
                <a:solidFill>
                  <a:srgbClr val="2D75B5"/>
                </a:solidFill>
                <a:latin typeface="Times New Roman"/>
                <a:ea typeface="Times New Roman"/>
                <a:cs typeface="Times New Roman"/>
                <a:sym typeface="Times New Roman"/>
              </a:rPr>
              <a:t>Department of Electronics and Telecommunication Engineering</a:t>
            </a:r>
            <a:endParaRPr sz="2000">
              <a:solidFill>
                <a:schemeClr val="dk1"/>
              </a:solidFill>
              <a:latin typeface="Times New Roman"/>
              <a:ea typeface="Times New Roman"/>
              <a:cs typeface="Times New Roman"/>
              <a:sym typeface="Times New Roman"/>
            </a:endParaRPr>
          </a:p>
        </p:txBody>
      </p:sp>
      <p:sp>
        <p:nvSpPr>
          <p:cNvPr id="55" name="Google Shape;55;p1"/>
          <p:cNvSpPr txBox="1"/>
          <p:nvPr/>
        </p:nvSpPr>
        <p:spPr>
          <a:xfrm>
            <a:off x="11178114" y="6428660"/>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78787"/>
                </a:solidFill>
                <a:latin typeface="Carlito"/>
                <a:ea typeface="Carlito"/>
                <a:cs typeface="Carlito"/>
                <a:sym typeface="Carlito"/>
              </a:rPr>
              <a:t>1</a:t>
            </a:r>
            <a:endParaRPr sz="1200">
              <a:solidFill>
                <a:schemeClr val="dk1"/>
              </a:solidFill>
              <a:latin typeface="Carlito"/>
              <a:ea typeface="Carlito"/>
              <a:cs typeface="Carlito"/>
              <a:sym typeface="Carlito"/>
            </a:endParaRPr>
          </a:p>
        </p:txBody>
      </p:sp>
      <p:sp>
        <p:nvSpPr>
          <p:cNvPr id="56" name="Google Shape;56;p1"/>
          <p:cNvSpPr txBox="1"/>
          <p:nvPr/>
        </p:nvSpPr>
        <p:spPr>
          <a:xfrm>
            <a:off x="5037168" y="1490716"/>
            <a:ext cx="2284095" cy="635000"/>
          </a:xfrm>
          <a:prstGeom prst="rect">
            <a:avLst/>
          </a:prstGeom>
          <a:noFill/>
          <a:ln>
            <a:noFill/>
          </a:ln>
        </p:spPr>
        <p:txBody>
          <a:bodyPr anchorCtr="0" anchor="t" bIns="0" lIns="0" spcFirstLastPara="1" rIns="0" wrap="square" tIns="12700">
            <a:spAutoFit/>
          </a:bodyPr>
          <a:lstStyle/>
          <a:p>
            <a:pPr indent="0" lvl="0" marL="1270" marR="0" rtl="0" algn="ctr">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Div.:- A</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By: Group No. – A27</a:t>
            </a:r>
            <a:endParaRPr sz="2000">
              <a:solidFill>
                <a:schemeClr val="dk1"/>
              </a:solidFill>
              <a:latin typeface="Times New Roman"/>
              <a:ea typeface="Times New Roman"/>
              <a:cs typeface="Times New Roman"/>
              <a:sym typeface="Times New Roman"/>
            </a:endParaRPr>
          </a:p>
        </p:txBody>
      </p:sp>
      <p:graphicFrame>
        <p:nvGraphicFramePr>
          <p:cNvPr id="57" name="Google Shape;57;p1"/>
          <p:cNvGraphicFramePr/>
          <p:nvPr/>
        </p:nvGraphicFramePr>
        <p:xfrm>
          <a:off x="1465877" y="2252430"/>
          <a:ext cx="3000000" cy="3000000"/>
        </p:xfrm>
        <a:graphic>
          <a:graphicData uri="http://schemas.openxmlformats.org/drawingml/2006/table">
            <a:tbl>
              <a:tblPr bandRow="1" firstRow="1">
                <a:noFill/>
                <a:tableStyleId>{F3C60F83-84B7-4217-B3DA-153ABCEB8C73}</a:tableStyleId>
              </a:tblPr>
              <a:tblGrid>
                <a:gridCol w="1143625"/>
                <a:gridCol w="1371600"/>
                <a:gridCol w="4261475"/>
                <a:gridCol w="2743200"/>
              </a:tblGrid>
              <a:tr h="284800">
                <a:tc>
                  <a:txBody>
                    <a:bodyPr/>
                    <a:lstStyle/>
                    <a:p>
                      <a:pPr indent="0" lvl="0" marL="66040" marR="0" rtl="0" algn="l">
                        <a:lnSpc>
                          <a:spcPct val="116111"/>
                        </a:lnSpc>
                        <a:spcBef>
                          <a:spcPts val="0"/>
                        </a:spcBef>
                        <a:spcAft>
                          <a:spcPts val="0"/>
                        </a:spcAft>
                        <a:buNone/>
                      </a:pPr>
                      <a:r>
                        <a:rPr b="1" lang="en-US" sz="1800" u="none" cap="none" strike="noStrike">
                          <a:latin typeface="Times New Roman"/>
                          <a:ea typeface="Times New Roman"/>
                          <a:cs typeface="Times New Roman"/>
                          <a:sym typeface="Times New Roman"/>
                        </a:rPr>
                        <a:t>Roll No.</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l">
                        <a:lnSpc>
                          <a:spcPct val="116111"/>
                        </a:lnSpc>
                        <a:spcBef>
                          <a:spcPts val="0"/>
                        </a:spcBef>
                        <a:spcAft>
                          <a:spcPts val="0"/>
                        </a:spcAft>
                        <a:buNone/>
                      </a:pPr>
                      <a:r>
                        <a:rPr b="1" lang="en-US" sz="1800" u="none" cap="none" strike="noStrike">
                          <a:latin typeface="Times New Roman"/>
                          <a:ea typeface="Times New Roman"/>
                          <a:cs typeface="Times New Roman"/>
                          <a:sym typeface="Times New Roman"/>
                        </a:rPr>
                        <a:t>G.R. No.</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l">
                        <a:lnSpc>
                          <a:spcPct val="116111"/>
                        </a:lnSpc>
                        <a:spcBef>
                          <a:spcPts val="0"/>
                        </a:spcBef>
                        <a:spcAft>
                          <a:spcPts val="0"/>
                        </a:spcAft>
                        <a:buNone/>
                      </a:pPr>
                      <a:r>
                        <a:rPr b="1" lang="en-US" sz="1800" u="none" cap="none" strike="noStrike">
                          <a:latin typeface="Times New Roman"/>
                          <a:ea typeface="Times New Roman"/>
                          <a:cs typeface="Times New Roman"/>
                          <a:sym typeface="Times New Roman"/>
                        </a:rPr>
                        <a:t>Name of Student</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6675" marR="0" rtl="0" algn="l">
                        <a:lnSpc>
                          <a:spcPct val="116111"/>
                        </a:lnSpc>
                        <a:spcBef>
                          <a:spcPts val="0"/>
                        </a:spcBef>
                        <a:spcAft>
                          <a:spcPts val="0"/>
                        </a:spcAft>
                        <a:buNone/>
                      </a:pPr>
                      <a:r>
                        <a:rPr b="1" lang="en-US" sz="1800" u="none" cap="none" strike="noStrike">
                          <a:latin typeface="Times New Roman"/>
                          <a:ea typeface="Times New Roman"/>
                          <a:cs typeface="Times New Roman"/>
                          <a:sym typeface="Times New Roman"/>
                        </a:rPr>
                        <a:t>Contact number</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8375">
                <a:tc>
                  <a:txBody>
                    <a:bodyPr/>
                    <a:lstStyle/>
                    <a:p>
                      <a:pPr indent="0" lvl="0" marL="66040" marR="0" rtl="0" algn="l">
                        <a:lnSpc>
                          <a:spcPct val="116111"/>
                        </a:lnSpc>
                        <a:spcBef>
                          <a:spcPts val="0"/>
                        </a:spcBef>
                        <a:spcAft>
                          <a:spcPts val="0"/>
                        </a:spcAft>
                        <a:buNone/>
                      </a:pPr>
                      <a:r>
                        <a:rPr lang="en-US" sz="1800" u="none" cap="none" strike="noStrike">
                          <a:latin typeface="Arial"/>
                          <a:ea typeface="Arial"/>
                          <a:cs typeface="Arial"/>
                          <a:sym typeface="Arial"/>
                        </a:rPr>
                        <a:t>211031</a:t>
                      </a:r>
                      <a:endParaRPr sz="1800" u="none" cap="none" strike="noStrike">
                        <a:latin typeface="Arial"/>
                        <a:ea typeface="Arial"/>
                        <a:cs typeface="Arial"/>
                        <a:sym typeface="Arial"/>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214629" rtl="0" algn="r">
                        <a:lnSpc>
                          <a:spcPct val="116111"/>
                        </a:lnSpc>
                        <a:spcBef>
                          <a:spcPts val="0"/>
                        </a:spcBef>
                        <a:spcAft>
                          <a:spcPts val="0"/>
                        </a:spcAft>
                        <a:buNone/>
                      </a:pPr>
                      <a:r>
                        <a:rPr lang="en-US" sz="1800" u="none" cap="none" strike="noStrike">
                          <a:latin typeface="Times New Roman"/>
                          <a:ea typeface="Times New Roman"/>
                          <a:cs typeface="Times New Roman"/>
                          <a:sym typeface="Times New Roman"/>
                        </a:rPr>
                        <a:t>22111340</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28575" marR="0" rtl="0" algn="ctr">
                        <a:lnSpc>
                          <a:spcPct val="116111"/>
                        </a:lnSpc>
                        <a:spcBef>
                          <a:spcPts val="0"/>
                        </a:spcBef>
                        <a:spcAft>
                          <a:spcPts val="0"/>
                        </a:spcAft>
                        <a:buNone/>
                      </a:pPr>
                      <a:r>
                        <a:rPr lang="en-US" sz="1800" u="none" cap="none" strike="noStrike">
                          <a:latin typeface="Arial"/>
                          <a:ea typeface="Arial"/>
                          <a:cs typeface="Arial"/>
                          <a:sym typeface="Arial"/>
                        </a:rPr>
                        <a:t>Nagesh kinagi</a:t>
                      </a:r>
                      <a:endParaRPr sz="1800" u="none" cap="none" strike="noStrike">
                        <a:latin typeface="Arial"/>
                        <a:ea typeface="Arial"/>
                        <a:cs typeface="Arial"/>
                        <a:sym typeface="Arial"/>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777875" rtl="0" algn="r">
                        <a:lnSpc>
                          <a:spcPct val="116111"/>
                        </a:lnSpc>
                        <a:spcBef>
                          <a:spcPts val="0"/>
                        </a:spcBef>
                        <a:spcAft>
                          <a:spcPts val="0"/>
                        </a:spcAft>
                        <a:buNone/>
                      </a:pPr>
                      <a:r>
                        <a:rPr lang="en-US" sz="1800" u="none" cap="none" strike="noStrike">
                          <a:latin typeface="Times New Roman"/>
                          <a:ea typeface="Times New Roman"/>
                          <a:cs typeface="Times New Roman"/>
                          <a:sym typeface="Times New Roman"/>
                        </a:rPr>
                        <a:t>9049926363</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8375">
                <a:tc>
                  <a:txBody>
                    <a:bodyPr/>
                    <a:lstStyle/>
                    <a:p>
                      <a:pPr indent="0" lvl="0" marL="66040" marR="0" rtl="0" algn="l">
                        <a:lnSpc>
                          <a:spcPct val="116111"/>
                        </a:lnSpc>
                        <a:spcBef>
                          <a:spcPts val="0"/>
                        </a:spcBef>
                        <a:spcAft>
                          <a:spcPts val="0"/>
                        </a:spcAft>
                        <a:buNone/>
                      </a:pPr>
                      <a:r>
                        <a:rPr lang="en-US" sz="1800" u="none" cap="none" strike="noStrike">
                          <a:latin typeface="Arial"/>
                          <a:ea typeface="Arial"/>
                          <a:cs typeface="Arial"/>
                          <a:sym typeface="Arial"/>
                        </a:rPr>
                        <a:t>211036</a:t>
                      </a:r>
                      <a:endParaRPr sz="1800" u="none" cap="none" strike="noStrike">
                        <a:latin typeface="Arial"/>
                        <a:ea typeface="Arial"/>
                        <a:cs typeface="Arial"/>
                        <a:sym typeface="Arial"/>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210184" rtl="0" algn="r">
                        <a:lnSpc>
                          <a:spcPct val="116111"/>
                        </a:lnSpc>
                        <a:spcBef>
                          <a:spcPts val="0"/>
                        </a:spcBef>
                        <a:spcAft>
                          <a:spcPts val="0"/>
                        </a:spcAft>
                        <a:buNone/>
                      </a:pPr>
                      <a:r>
                        <a:rPr lang="en-US" sz="1800" u="none" cap="none" strike="noStrike">
                          <a:latin typeface="Times New Roman"/>
                          <a:ea typeface="Times New Roman"/>
                          <a:cs typeface="Times New Roman"/>
                          <a:sym typeface="Times New Roman"/>
                        </a:rPr>
                        <a:t>22110505</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27940" marR="0" rtl="0" algn="ctr">
                        <a:lnSpc>
                          <a:spcPct val="116111"/>
                        </a:lnSpc>
                        <a:spcBef>
                          <a:spcPts val="0"/>
                        </a:spcBef>
                        <a:spcAft>
                          <a:spcPts val="0"/>
                        </a:spcAft>
                        <a:buNone/>
                      </a:pPr>
                      <a:r>
                        <a:rPr lang="en-US" sz="1800" u="none" cap="none" strike="noStrike">
                          <a:latin typeface="Arial"/>
                          <a:ea typeface="Arial"/>
                          <a:cs typeface="Arial"/>
                          <a:sym typeface="Arial"/>
                        </a:rPr>
                        <a:t>Vaishnavi patare</a:t>
                      </a:r>
                      <a:endParaRPr sz="1800" u="none" cap="none" strike="noStrike">
                        <a:latin typeface="Arial"/>
                        <a:ea typeface="Arial"/>
                        <a:cs typeface="Arial"/>
                        <a:sym typeface="Arial"/>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777875" rtl="0" algn="r">
                        <a:lnSpc>
                          <a:spcPct val="116111"/>
                        </a:lnSpc>
                        <a:spcBef>
                          <a:spcPts val="0"/>
                        </a:spcBef>
                        <a:spcAft>
                          <a:spcPts val="0"/>
                        </a:spcAft>
                        <a:buNone/>
                      </a:pPr>
                      <a:r>
                        <a:rPr lang="en-US" sz="1800" u="none" cap="none" strike="noStrike">
                          <a:latin typeface="Times New Roman"/>
                          <a:ea typeface="Times New Roman"/>
                          <a:cs typeface="Times New Roman"/>
                          <a:sym typeface="Times New Roman"/>
                        </a:rPr>
                        <a:t>9373765507</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8375">
                <a:tc>
                  <a:txBody>
                    <a:bodyPr/>
                    <a:lstStyle/>
                    <a:p>
                      <a:pPr indent="0" lvl="0" marL="66040" marR="0" rtl="0" algn="l">
                        <a:lnSpc>
                          <a:spcPct val="116111"/>
                        </a:lnSpc>
                        <a:spcBef>
                          <a:spcPts val="0"/>
                        </a:spcBef>
                        <a:spcAft>
                          <a:spcPts val="0"/>
                        </a:spcAft>
                        <a:buNone/>
                      </a:pPr>
                      <a:r>
                        <a:rPr lang="en-US" sz="1800" u="none" cap="none" strike="noStrike">
                          <a:latin typeface="Arial"/>
                          <a:ea typeface="Arial"/>
                          <a:cs typeface="Arial"/>
                          <a:sym typeface="Arial"/>
                        </a:rPr>
                        <a:t>211037</a:t>
                      </a:r>
                      <a:endParaRPr sz="1800" u="none" cap="none" strike="noStrike">
                        <a:latin typeface="Arial"/>
                        <a:ea typeface="Arial"/>
                        <a:cs typeface="Arial"/>
                        <a:sym typeface="Arial"/>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214629" rtl="0" algn="r">
                        <a:lnSpc>
                          <a:spcPct val="116111"/>
                        </a:lnSpc>
                        <a:spcBef>
                          <a:spcPts val="0"/>
                        </a:spcBef>
                        <a:spcAft>
                          <a:spcPts val="0"/>
                        </a:spcAft>
                        <a:buNone/>
                      </a:pPr>
                      <a:r>
                        <a:rPr lang="en-US" sz="1800" u="none" cap="none" strike="noStrike">
                          <a:latin typeface="Times New Roman"/>
                          <a:ea typeface="Times New Roman"/>
                          <a:cs typeface="Times New Roman"/>
                          <a:sym typeface="Times New Roman"/>
                        </a:rPr>
                        <a:t>22111313</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26669" marR="0" rtl="0" algn="ctr">
                        <a:lnSpc>
                          <a:spcPct val="116111"/>
                        </a:lnSpc>
                        <a:spcBef>
                          <a:spcPts val="0"/>
                        </a:spcBef>
                        <a:spcAft>
                          <a:spcPts val="0"/>
                        </a:spcAft>
                        <a:buNone/>
                      </a:pPr>
                      <a:r>
                        <a:rPr lang="en-US" sz="1800" u="none" cap="none" strike="noStrike">
                          <a:latin typeface="Arial"/>
                          <a:ea typeface="Arial"/>
                          <a:cs typeface="Arial"/>
                          <a:sym typeface="Arial"/>
                        </a:rPr>
                        <a:t>Ketu patel</a:t>
                      </a:r>
                      <a:endParaRPr sz="1800" u="none" cap="none" strike="noStrike">
                        <a:latin typeface="Arial"/>
                        <a:ea typeface="Arial"/>
                        <a:cs typeface="Arial"/>
                        <a:sym typeface="Arial"/>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777875" rtl="0" algn="r">
                        <a:lnSpc>
                          <a:spcPct val="116111"/>
                        </a:lnSpc>
                        <a:spcBef>
                          <a:spcPts val="0"/>
                        </a:spcBef>
                        <a:spcAft>
                          <a:spcPts val="0"/>
                        </a:spcAft>
                        <a:buNone/>
                      </a:pPr>
                      <a:r>
                        <a:rPr lang="en-US" sz="1800" u="none" cap="none" strike="noStrike">
                          <a:latin typeface="Times New Roman"/>
                          <a:ea typeface="Times New Roman"/>
                          <a:cs typeface="Times New Roman"/>
                          <a:sym typeface="Times New Roman"/>
                        </a:rPr>
                        <a:t>7972128378</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8375">
                <a:tc>
                  <a:txBody>
                    <a:bodyPr/>
                    <a:lstStyle/>
                    <a:p>
                      <a:pPr indent="0" lvl="0" marL="66040" marR="0" rtl="0" algn="l">
                        <a:lnSpc>
                          <a:spcPct val="116111"/>
                        </a:lnSpc>
                        <a:spcBef>
                          <a:spcPts val="0"/>
                        </a:spcBef>
                        <a:spcAft>
                          <a:spcPts val="0"/>
                        </a:spcAft>
                        <a:buNone/>
                      </a:pPr>
                      <a:r>
                        <a:rPr lang="en-US" sz="1800" u="none" cap="none" strike="noStrike">
                          <a:latin typeface="Arial"/>
                          <a:ea typeface="Arial"/>
                          <a:cs typeface="Arial"/>
                          <a:sym typeface="Arial"/>
                        </a:rPr>
                        <a:t>211038</a:t>
                      </a:r>
                      <a:endParaRPr sz="1800" u="none" cap="none" strike="noStrike">
                        <a:latin typeface="Arial"/>
                        <a:ea typeface="Arial"/>
                        <a:cs typeface="Arial"/>
                        <a:sym typeface="Arial"/>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210184" rtl="0" algn="r">
                        <a:lnSpc>
                          <a:spcPct val="116111"/>
                        </a:lnSpc>
                        <a:spcBef>
                          <a:spcPts val="0"/>
                        </a:spcBef>
                        <a:spcAft>
                          <a:spcPts val="0"/>
                        </a:spcAft>
                        <a:buNone/>
                      </a:pPr>
                      <a:r>
                        <a:rPr lang="en-US" sz="1800" u="none" cap="none" strike="noStrike">
                          <a:latin typeface="Times New Roman"/>
                          <a:ea typeface="Times New Roman"/>
                          <a:cs typeface="Times New Roman"/>
                          <a:sym typeface="Times New Roman"/>
                        </a:rPr>
                        <a:t>22110016</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24765" marR="0" rtl="0" algn="ctr">
                        <a:lnSpc>
                          <a:spcPct val="116111"/>
                        </a:lnSpc>
                        <a:spcBef>
                          <a:spcPts val="0"/>
                        </a:spcBef>
                        <a:spcAft>
                          <a:spcPts val="0"/>
                        </a:spcAft>
                        <a:buNone/>
                      </a:pPr>
                      <a:r>
                        <a:rPr lang="en-US" sz="1800" u="none" cap="none" strike="noStrike">
                          <a:latin typeface="Arial"/>
                          <a:ea typeface="Arial"/>
                          <a:cs typeface="Arial"/>
                          <a:sym typeface="Arial"/>
                        </a:rPr>
                        <a:t>Aditya Patil</a:t>
                      </a:r>
                      <a:endParaRPr sz="1800" u="none" cap="none" strike="noStrike">
                        <a:latin typeface="Arial"/>
                        <a:ea typeface="Arial"/>
                        <a:cs typeface="Arial"/>
                        <a:sym typeface="Arial"/>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777875" rtl="0" algn="r">
                        <a:lnSpc>
                          <a:spcPct val="116111"/>
                        </a:lnSpc>
                        <a:spcBef>
                          <a:spcPts val="0"/>
                        </a:spcBef>
                        <a:spcAft>
                          <a:spcPts val="0"/>
                        </a:spcAft>
                        <a:buNone/>
                      </a:pPr>
                      <a:r>
                        <a:rPr lang="en-US" sz="1800" u="none" cap="none" strike="noStrike">
                          <a:latin typeface="Times New Roman"/>
                          <a:ea typeface="Times New Roman"/>
                          <a:cs typeface="Times New Roman"/>
                          <a:sym typeface="Times New Roman"/>
                        </a:rPr>
                        <a:t>9022162512</a:t>
                      </a:r>
                      <a:endParaRPr sz="18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A picture containing table&#10;&#10;Description automatically generated" id="125" name="Google Shape;125;p10"/>
          <p:cNvPicPr preferRelativeResize="0"/>
          <p:nvPr/>
        </p:nvPicPr>
        <p:blipFill rotWithShape="1">
          <a:blip r:embed="rId3">
            <a:alphaModFix/>
          </a:blip>
          <a:srcRect b="0" l="0" r="0" t="0"/>
          <a:stretch/>
        </p:blipFill>
        <p:spPr>
          <a:xfrm>
            <a:off x="1371600" y="609600"/>
            <a:ext cx="8902464" cy="24384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descr="Table&#10;&#10;Description automatically generated with medium confidence" id="126" name="Google Shape;126;p10"/>
          <p:cNvPicPr preferRelativeResize="0"/>
          <p:nvPr/>
        </p:nvPicPr>
        <p:blipFill rotWithShape="1">
          <a:blip r:embed="rId4">
            <a:alphaModFix/>
          </a:blip>
          <a:srcRect b="0" l="0" r="0" t="0"/>
          <a:stretch/>
        </p:blipFill>
        <p:spPr>
          <a:xfrm>
            <a:off x="1524000" y="3581400"/>
            <a:ext cx="7772400" cy="134435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A picture containing table&#10;&#10;Description automatically generated" id="131" name="Google Shape;131;p11"/>
          <p:cNvPicPr preferRelativeResize="0"/>
          <p:nvPr/>
        </p:nvPicPr>
        <p:blipFill rotWithShape="1">
          <a:blip r:embed="rId3">
            <a:alphaModFix/>
          </a:blip>
          <a:srcRect b="0" l="0" r="0" t="0"/>
          <a:stretch/>
        </p:blipFill>
        <p:spPr>
          <a:xfrm>
            <a:off x="1155700" y="1167551"/>
            <a:ext cx="10915650" cy="417523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nvSpPr>
        <p:spPr>
          <a:xfrm>
            <a:off x="1518288" y="241006"/>
            <a:ext cx="545211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ALGORITHM/FLOWCHART</a:t>
            </a:r>
            <a:endParaRPr sz="3200">
              <a:solidFill>
                <a:schemeClr val="dk1"/>
              </a:solidFill>
              <a:latin typeface="Times New Roman"/>
              <a:ea typeface="Times New Roman"/>
              <a:cs typeface="Times New Roman"/>
              <a:sym typeface="Times New Roman"/>
            </a:endParaRPr>
          </a:p>
        </p:txBody>
      </p:sp>
      <p:sp>
        <p:nvSpPr>
          <p:cNvPr id="137" name="Google Shape;137;p12"/>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138" name="Google Shape;138;p12"/>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grpSp>
        <p:nvGrpSpPr>
          <p:cNvPr id="139" name="Google Shape;139;p12"/>
          <p:cNvGrpSpPr/>
          <p:nvPr/>
        </p:nvGrpSpPr>
        <p:grpSpPr>
          <a:xfrm>
            <a:off x="1219200" y="1066800"/>
            <a:ext cx="8424875" cy="4985178"/>
            <a:chOff x="0" y="0"/>
            <a:chExt cx="8424875" cy="4985178"/>
          </a:xfrm>
        </p:grpSpPr>
        <p:sp>
          <p:nvSpPr>
            <p:cNvPr id="140" name="Google Shape;140;p12"/>
            <p:cNvSpPr/>
            <p:nvPr/>
          </p:nvSpPr>
          <p:spPr>
            <a:xfrm>
              <a:off x="0" y="0"/>
              <a:ext cx="8424875" cy="1098973"/>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txBox="1"/>
            <p:nvPr/>
          </p:nvSpPr>
          <p:spPr>
            <a:xfrm>
              <a:off x="32188" y="32188"/>
              <a:ext cx="7146133" cy="103459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a:solidFill>
                    <a:schemeClr val="lt1"/>
                  </a:solidFill>
                  <a:latin typeface="Calibri"/>
                  <a:ea typeface="Calibri"/>
                  <a:cs typeface="Calibri"/>
                  <a:sym typeface="Calibri"/>
                </a:rPr>
                <a:t>Step 1)</a:t>
              </a:r>
              <a:r>
                <a:rPr b="0" i="0" lang="en-US" sz="2300">
                  <a:solidFill>
                    <a:schemeClr val="lt1"/>
                  </a:solidFill>
                  <a:latin typeface="Times New Roman"/>
                  <a:ea typeface="Times New Roman"/>
                  <a:cs typeface="Times New Roman"/>
                  <a:sym typeface="Times New Roman"/>
                </a:rPr>
                <a:t>Initialize the system by setting up the Arduino board and connecting the motor driver, motor, and LDR sensor.</a:t>
              </a:r>
              <a:endParaRPr sz="2300">
                <a:solidFill>
                  <a:schemeClr val="lt1"/>
                </a:solidFill>
                <a:latin typeface="Times New Roman"/>
                <a:ea typeface="Times New Roman"/>
                <a:cs typeface="Times New Roman"/>
                <a:sym typeface="Times New Roman"/>
              </a:endParaRPr>
            </a:p>
          </p:txBody>
        </p:sp>
        <p:sp>
          <p:nvSpPr>
            <p:cNvPr id="142" name="Google Shape;142;p12"/>
            <p:cNvSpPr/>
            <p:nvPr/>
          </p:nvSpPr>
          <p:spPr>
            <a:xfrm>
              <a:off x="0" y="1254366"/>
              <a:ext cx="8424875" cy="1098973"/>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txBox="1"/>
            <p:nvPr/>
          </p:nvSpPr>
          <p:spPr>
            <a:xfrm>
              <a:off x="32188" y="1286554"/>
              <a:ext cx="6940583" cy="103459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a:solidFill>
                    <a:schemeClr val="lt1"/>
                  </a:solidFill>
                  <a:latin typeface="Times New Roman"/>
                  <a:ea typeface="Times New Roman"/>
                  <a:cs typeface="Times New Roman"/>
                  <a:sym typeface="Times New Roman"/>
                </a:rPr>
                <a:t>Step 2)Set the motor driver pins as output pins and the LDR sensor pin as an input pin.</a:t>
              </a:r>
              <a:endParaRPr sz="2300">
                <a:solidFill>
                  <a:schemeClr val="lt1"/>
                </a:solidFill>
                <a:latin typeface="Times New Roman"/>
                <a:ea typeface="Times New Roman"/>
                <a:cs typeface="Times New Roman"/>
                <a:sym typeface="Times New Roman"/>
              </a:endParaRPr>
            </a:p>
          </p:txBody>
        </p:sp>
        <p:sp>
          <p:nvSpPr>
            <p:cNvPr id="144" name="Google Shape;144;p12"/>
            <p:cNvSpPr/>
            <p:nvPr/>
          </p:nvSpPr>
          <p:spPr>
            <a:xfrm>
              <a:off x="0" y="2590803"/>
              <a:ext cx="8424875" cy="1098973"/>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txBox="1"/>
            <p:nvPr/>
          </p:nvSpPr>
          <p:spPr>
            <a:xfrm>
              <a:off x="32188" y="2622991"/>
              <a:ext cx="6951114" cy="103459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a:solidFill>
                    <a:schemeClr val="lt1"/>
                  </a:solidFill>
                  <a:latin typeface="Times New Roman"/>
                  <a:ea typeface="Times New Roman"/>
                  <a:cs typeface="Times New Roman"/>
                  <a:sym typeface="Times New Roman"/>
                </a:rPr>
                <a:t>Step 3)LDR  Senses Light </a:t>
              </a:r>
              <a:endParaRPr sz="2300">
                <a:solidFill>
                  <a:schemeClr val="lt1"/>
                </a:solidFill>
                <a:latin typeface="Times New Roman"/>
                <a:ea typeface="Times New Roman"/>
                <a:cs typeface="Times New Roman"/>
                <a:sym typeface="Times New Roman"/>
              </a:endParaRPr>
            </a:p>
          </p:txBody>
        </p:sp>
        <p:sp>
          <p:nvSpPr>
            <p:cNvPr id="146" name="Google Shape;146;p12"/>
            <p:cNvSpPr/>
            <p:nvPr/>
          </p:nvSpPr>
          <p:spPr>
            <a:xfrm>
              <a:off x="0" y="3886205"/>
              <a:ext cx="8424875" cy="1098973"/>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txBox="1"/>
            <p:nvPr/>
          </p:nvSpPr>
          <p:spPr>
            <a:xfrm>
              <a:off x="32188" y="3918393"/>
              <a:ext cx="6940583" cy="103459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a:solidFill>
                    <a:schemeClr val="lt1"/>
                  </a:solidFill>
                  <a:latin typeface="Times New Roman"/>
                  <a:ea typeface="Times New Roman"/>
                  <a:cs typeface="Times New Roman"/>
                  <a:sym typeface="Times New Roman"/>
                </a:rPr>
                <a:t>Step 4)Information is Fed to Arduino</a:t>
              </a:r>
              <a:endParaRPr sz="2300">
                <a:solidFill>
                  <a:schemeClr val="lt1"/>
                </a:solidFill>
                <a:latin typeface="Times New Roman"/>
                <a:ea typeface="Times New Roman"/>
                <a:cs typeface="Times New Roman"/>
                <a:sym typeface="Times New Roman"/>
              </a:endParaRPr>
            </a:p>
          </p:txBody>
        </p:sp>
        <p:sp>
          <p:nvSpPr>
            <p:cNvPr id="148" name="Google Shape;148;p12"/>
            <p:cNvSpPr/>
            <p:nvPr/>
          </p:nvSpPr>
          <p:spPr>
            <a:xfrm>
              <a:off x="2667975" y="838199"/>
              <a:ext cx="714332" cy="714332"/>
            </a:xfrm>
            <a:prstGeom prst="downArrow">
              <a:avLst>
                <a:gd fmla="val 55000" name="adj1"/>
                <a:gd fmla="val 45000" name="adj2"/>
              </a:avLst>
            </a:prstGeom>
            <a:solidFill>
              <a:srgbClr val="CFD7E7">
                <a:alpha val="89803"/>
              </a:srgbClr>
            </a:solidFill>
            <a:ln cap="flat" cmpd="sng" w="9525">
              <a:solidFill>
                <a:srgbClr val="CFD7E7">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
            <p:cNvSpPr txBox="1"/>
            <p:nvPr/>
          </p:nvSpPr>
          <p:spPr>
            <a:xfrm>
              <a:off x="2828700" y="838199"/>
              <a:ext cx="392882" cy="537535"/>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p:txBody>
        </p:sp>
        <p:sp>
          <p:nvSpPr>
            <p:cNvPr id="150" name="Google Shape;150;p12"/>
            <p:cNvSpPr/>
            <p:nvPr/>
          </p:nvSpPr>
          <p:spPr>
            <a:xfrm>
              <a:off x="2667977" y="2133599"/>
              <a:ext cx="714332" cy="714332"/>
            </a:xfrm>
            <a:prstGeom prst="downArrow">
              <a:avLst>
                <a:gd fmla="val 55000" name="adj1"/>
                <a:gd fmla="val 45000" name="adj2"/>
              </a:avLst>
            </a:prstGeom>
            <a:solidFill>
              <a:srgbClr val="CFD7E7">
                <a:alpha val="89803"/>
              </a:srgbClr>
            </a:solidFill>
            <a:ln cap="flat" cmpd="sng" w="9525">
              <a:solidFill>
                <a:srgbClr val="CFD7E7">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txBox="1"/>
            <p:nvPr/>
          </p:nvSpPr>
          <p:spPr>
            <a:xfrm>
              <a:off x="2828702" y="2133599"/>
              <a:ext cx="392882" cy="537535"/>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p:txBody>
        </p:sp>
        <p:sp>
          <p:nvSpPr>
            <p:cNvPr id="152" name="Google Shape;152;p12"/>
            <p:cNvSpPr/>
            <p:nvPr/>
          </p:nvSpPr>
          <p:spPr>
            <a:xfrm>
              <a:off x="2667976" y="3505198"/>
              <a:ext cx="714332" cy="714332"/>
            </a:xfrm>
            <a:prstGeom prst="downArrow">
              <a:avLst>
                <a:gd fmla="val 55000" name="adj1"/>
                <a:gd fmla="val 45000" name="adj2"/>
              </a:avLst>
            </a:prstGeom>
            <a:solidFill>
              <a:srgbClr val="CFD7E7">
                <a:alpha val="89803"/>
              </a:srgbClr>
            </a:solidFill>
            <a:ln cap="flat" cmpd="sng" w="9525">
              <a:solidFill>
                <a:srgbClr val="CFD7E7">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txBox="1"/>
            <p:nvPr/>
          </p:nvSpPr>
          <p:spPr>
            <a:xfrm>
              <a:off x="2828701" y="3505198"/>
              <a:ext cx="392882" cy="537535"/>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nvSpPr>
        <p:spPr>
          <a:xfrm>
            <a:off x="1518288" y="241006"/>
            <a:ext cx="545211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ALGORITHM/FLOWCHART</a:t>
            </a:r>
            <a:endParaRPr sz="3200">
              <a:solidFill>
                <a:schemeClr val="dk1"/>
              </a:solidFill>
              <a:latin typeface="Times New Roman"/>
              <a:ea typeface="Times New Roman"/>
              <a:cs typeface="Times New Roman"/>
              <a:sym typeface="Times New Roman"/>
            </a:endParaRPr>
          </a:p>
        </p:txBody>
      </p:sp>
      <p:sp>
        <p:nvSpPr>
          <p:cNvPr id="159" name="Google Shape;159;p13"/>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160" name="Google Shape;160;p13"/>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grpSp>
        <p:nvGrpSpPr>
          <p:cNvPr id="161" name="Google Shape;161;p13"/>
          <p:cNvGrpSpPr/>
          <p:nvPr/>
        </p:nvGrpSpPr>
        <p:grpSpPr>
          <a:xfrm>
            <a:off x="1704851" y="931333"/>
            <a:ext cx="8424875" cy="4892040"/>
            <a:chOff x="0" y="0"/>
            <a:chExt cx="8424875" cy="4892040"/>
          </a:xfrm>
        </p:grpSpPr>
        <p:sp>
          <p:nvSpPr>
            <p:cNvPr id="162" name="Google Shape;162;p13"/>
            <p:cNvSpPr/>
            <p:nvPr/>
          </p:nvSpPr>
          <p:spPr>
            <a:xfrm>
              <a:off x="0" y="0"/>
              <a:ext cx="8424875" cy="1098973"/>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txBox="1"/>
            <p:nvPr/>
          </p:nvSpPr>
          <p:spPr>
            <a:xfrm>
              <a:off x="32188" y="32188"/>
              <a:ext cx="7146133" cy="1034597"/>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b="0" i="0" lang="en-US" sz="3100">
                  <a:solidFill>
                    <a:schemeClr val="lt1"/>
                  </a:solidFill>
                  <a:latin typeface="Times New Roman"/>
                  <a:ea typeface="Times New Roman"/>
                  <a:cs typeface="Times New Roman"/>
                  <a:sym typeface="Times New Roman"/>
                </a:rPr>
                <a:t>Step 5)Arduino Tricks the motor driver which is connected to 12 v battery </a:t>
              </a:r>
              <a:endParaRPr sz="3100">
                <a:solidFill>
                  <a:schemeClr val="lt1"/>
                </a:solidFill>
                <a:latin typeface="Times New Roman"/>
                <a:ea typeface="Times New Roman"/>
                <a:cs typeface="Times New Roman"/>
                <a:sym typeface="Times New Roman"/>
              </a:endParaRPr>
            </a:p>
          </p:txBody>
        </p:sp>
        <p:sp>
          <p:nvSpPr>
            <p:cNvPr id="164" name="Google Shape;164;p13"/>
            <p:cNvSpPr/>
            <p:nvPr/>
          </p:nvSpPr>
          <p:spPr>
            <a:xfrm>
              <a:off x="0" y="1278466"/>
              <a:ext cx="8424875" cy="1098973"/>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txBox="1"/>
            <p:nvPr/>
          </p:nvSpPr>
          <p:spPr>
            <a:xfrm>
              <a:off x="32188" y="1310654"/>
              <a:ext cx="6940583" cy="1034597"/>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b="0" i="0" lang="en-US" sz="3100">
                  <a:solidFill>
                    <a:schemeClr val="lt1"/>
                  </a:solidFill>
                  <a:latin typeface="Times New Roman"/>
                  <a:ea typeface="Times New Roman"/>
                  <a:cs typeface="Times New Roman"/>
                  <a:sym typeface="Times New Roman"/>
                </a:rPr>
                <a:t>Step 6)Motor has 2 input pins(1 &amp; 2 ) </a:t>
              </a:r>
              <a:endParaRPr sz="3100">
                <a:solidFill>
                  <a:schemeClr val="lt1"/>
                </a:solidFill>
                <a:latin typeface="Times New Roman"/>
                <a:ea typeface="Times New Roman"/>
                <a:cs typeface="Times New Roman"/>
                <a:sym typeface="Times New Roman"/>
              </a:endParaRPr>
            </a:p>
          </p:txBody>
        </p:sp>
        <p:sp>
          <p:nvSpPr>
            <p:cNvPr id="166" name="Google Shape;166;p13"/>
            <p:cNvSpPr/>
            <p:nvPr/>
          </p:nvSpPr>
          <p:spPr>
            <a:xfrm>
              <a:off x="0" y="2526238"/>
              <a:ext cx="8424875" cy="1098973"/>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txBox="1"/>
            <p:nvPr/>
          </p:nvSpPr>
          <p:spPr>
            <a:xfrm>
              <a:off x="32188" y="2558426"/>
              <a:ext cx="6951114" cy="1034597"/>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b="0" i="0" lang="en-US" sz="3100">
                  <a:solidFill>
                    <a:schemeClr val="lt1"/>
                  </a:solidFill>
                  <a:latin typeface="Times New Roman"/>
                  <a:ea typeface="Times New Roman"/>
                  <a:cs typeface="Times New Roman"/>
                  <a:sym typeface="Times New Roman"/>
                </a:rPr>
                <a:t>Step 7).Input is sent to motor driver and Motor moves Anti-clockwise or clockwise</a:t>
              </a:r>
              <a:endParaRPr sz="3100">
                <a:solidFill>
                  <a:schemeClr val="lt1"/>
                </a:solidFill>
                <a:latin typeface="Times New Roman"/>
                <a:ea typeface="Times New Roman"/>
                <a:cs typeface="Times New Roman"/>
                <a:sym typeface="Times New Roman"/>
              </a:endParaRPr>
            </a:p>
          </p:txBody>
        </p:sp>
        <p:sp>
          <p:nvSpPr>
            <p:cNvPr id="168" name="Google Shape;168;p13"/>
            <p:cNvSpPr/>
            <p:nvPr/>
          </p:nvSpPr>
          <p:spPr>
            <a:xfrm>
              <a:off x="0" y="3793067"/>
              <a:ext cx="8424875" cy="1098973"/>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txBox="1"/>
            <p:nvPr/>
          </p:nvSpPr>
          <p:spPr>
            <a:xfrm>
              <a:off x="32188" y="3825255"/>
              <a:ext cx="6940583" cy="1034597"/>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b="0" i="0" lang="en-US" sz="3100">
                  <a:solidFill>
                    <a:schemeClr val="lt1"/>
                  </a:solidFill>
                  <a:latin typeface="Times New Roman"/>
                  <a:ea typeface="Times New Roman"/>
                  <a:cs typeface="Times New Roman"/>
                  <a:sym typeface="Times New Roman"/>
                </a:rPr>
                <a:t>Step 8)Repeat steps 4 to 7 continuously.</a:t>
              </a:r>
              <a:endParaRPr sz="3100">
                <a:solidFill>
                  <a:schemeClr val="lt1"/>
                </a:solidFill>
                <a:latin typeface="Times New Roman"/>
                <a:ea typeface="Times New Roman"/>
                <a:cs typeface="Times New Roman"/>
                <a:sym typeface="Times New Roman"/>
              </a:endParaRPr>
            </a:p>
          </p:txBody>
        </p:sp>
        <p:sp>
          <p:nvSpPr>
            <p:cNvPr id="170" name="Google Shape;170;p13"/>
            <p:cNvSpPr/>
            <p:nvPr/>
          </p:nvSpPr>
          <p:spPr>
            <a:xfrm>
              <a:off x="2539495" y="821269"/>
              <a:ext cx="714332" cy="714332"/>
            </a:xfrm>
            <a:prstGeom prst="downArrow">
              <a:avLst>
                <a:gd fmla="val 55000" name="adj1"/>
                <a:gd fmla="val 45000" name="adj2"/>
              </a:avLst>
            </a:prstGeom>
            <a:solidFill>
              <a:srgbClr val="CFD7E7">
                <a:alpha val="89803"/>
              </a:srgbClr>
            </a:solidFill>
            <a:ln cap="flat" cmpd="sng" w="9525">
              <a:solidFill>
                <a:srgbClr val="CFD7E7">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txBox="1"/>
            <p:nvPr/>
          </p:nvSpPr>
          <p:spPr>
            <a:xfrm>
              <a:off x="2700220" y="821269"/>
              <a:ext cx="392882" cy="537535"/>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p:txBody>
        </p:sp>
        <p:sp>
          <p:nvSpPr>
            <p:cNvPr id="172" name="Google Shape;172;p13"/>
            <p:cNvSpPr/>
            <p:nvPr/>
          </p:nvSpPr>
          <p:spPr>
            <a:xfrm>
              <a:off x="2510916" y="2003512"/>
              <a:ext cx="714332" cy="714332"/>
            </a:xfrm>
            <a:prstGeom prst="downArrow">
              <a:avLst>
                <a:gd fmla="val 55000" name="adj1"/>
                <a:gd fmla="val 45000" name="adj2"/>
              </a:avLst>
            </a:prstGeom>
            <a:solidFill>
              <a:srgbClr val="CFD7E7">
                <a:alpha val="89803"/>
              </a:srgbClr>
            </a:solidFill>
            <a:ln cap="flat" cmpd="sng" w="9525">
              <a:solidFill>
                <a:srgbClr val="CFD7E7">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txBox="1"/>
            <p:nvPr/>
          </p:nvSpPr>
          <p:spPr>
            <a:xfrm>
              <a:off x="2671641" y="2003512"/>
              <a:ext cx="392882" cy="537535"/>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p:txBody>
        </p:sp>
        <p:sp>
          <p:nvSpPr>
            <p:cNvPr id="174" name="Google Shape;174;p13"/>
            <p:cNvSpPr/>
            <p:nvPr/>
          </p:nvSpPr>
          <p:spPr>
            <a:xfrm>
              <a:off x="2539489" y="3335865"/>
              <a:ext cx="714332" cy="714332"/>
            </a:xfrm>
            <a:prstGeom prst="downArrow">
              <a:avLst>
                <a:gd fmla="val 55000" name="adj1"/>
                <a:gd fmla="val 45000" name="adj2"/>
              </a:avLst>
            </a:prstGeom>
            <a:solidFill>
              <a:srgbClr val="CFD7E7">
                <a:alpha val="89803"/>
              </a:srgbClr>
            </a:solidFill>
            <a:ln cap="flat" cmpd="sng" w="9525">
              <a:solidFill>
                <a:srgbClr val="CFD7E7">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txBox="1"/>
            <p:nvPr/>
          </p:nvSpPr>
          <p:spPr>
            <a:xfrm>
              <a:off x="2700214" y="3335865"/>
              <a:ext cx="392882" cy="537535"/>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1518288" y="241006"/>
            <a:ext cx="608838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PROGRAM IMPLEMENTATION</a:t>
            </a:r>
            <a:endParaRPr sz="3200"/>
          </a:p>
        </p:txBody>
      </p:sp>
      <p:sp>
        <p:nvSpPr>
          <p:cNvPr id="181" name="Google Shape;181;p14"/>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182" name="Google Shape;182;p14"/>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83" name="Google Shape;183;p14"/>
          <p:cNvSpPr txBox="1"/>
          <p:nvPr/>
        </p:nvSpPr>
        <p:spPr>
          <a:xfrm>
            <a:off x="1108218" y="899383"/>
            <a:ext cx="5897245" cy="440055"/>
          </a:xfrm>
          <a:prstGeom prst="rect">
            <a:avLst/>
          </a:prstGeom>
          <a:noFill/>
          <a:ln>
            <a:noFill/>
          </a:ln>
        </p:spPr>
        <p:txBody>
          <a:bodyPr anchorCtr="0" anchor="t" bIns="0" lIns="0" spcFirstLastPara="1" rIns="0" wrap="square" tIns="12700">
            <a:spAutoFit/>
          </a:bodyPr>
          <a:lstStyle/>
          <a:p>
            <a:pPr indent="0" lvl="0" marL="0" marR="323215" rtl="0" algn="r">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TCCR0B |= (1&lt;&lt;CS01)|(CS00);</a:t>
            </a:r>
            <a:endParaRPr sz="800">
              <a:solidFill>
                <a:schemeClr val="dk1"/>
              </a:solidFill>
              <a:latin typeface="Times New Roman"/>
              <a:ea typeface="Times New Roman"/>
              <a:cs typeface="Times New Roman"/>
              <a:sym typeface="Times New Roman"/>
            </a:endParaRPr>
          </a:p>
          <a:p>
            <a:pPr indent="0" lvl="0" marL="12700" marR="0" rtl="0" algn="l">
              <a:lnSpc>
                <a:spcPct val="118181"/>
              </a:lnSpc>
              <a:spcBef>
                <a:spcPts val="60"/>
              </a:spcBef>
              <a:spcAft>
                <a:spcPts val="0"/>
              </a:spcAft>
              <a:buNone/>
            </a:pPr>
            <a:r>
              <a:rPr b="1" lang="en-US" sz="1100">
                <a:solidFill>
                  <a:schemeClr val="dk1"/>
                </a:solidFill>
                <a:latin typeface="Times New Roman"/>
                <a:ea typeface="Times New Roman"/>
                <a:cs typeface="Times New Roman"/>
                <a:sym typeface="Times New Roman"/>
              </a:rPr>
              <a:t>Source code used in Arduino:</a:t>
            </a:r>
            <a:endParaRPr sz="1100">
              <a:solidFill>
                <a:schemeClr val="dk1"/>
              </a:solidFill>
              <a:latin typeface="Times New Roman"/>
              <a:ea typeface="Times New Roman"/>
              <a:cs typeface="Times New Roman"/>
              <a:sym typeface="Times New Roman"/>
            </a:endParaRPr>
          </a:p>
          <a:p>
            <a:pPr indent="0" lvl="0" marL="0" marR="5080" rtl="0" algn="r">
              <a:lnSpc>
                <a:spcPct val="117499"/>
              </a:lnSpc>
              <a:spcBef>
                <a:spcPts val="0"/>
              </a:spcBef>
              <a:spcAft>
                <a:spcPts val="0"/>
              </a:spcAft>
              <a:buNone/>
            </a:pPr>
            <a:r>
              <a:rPr b="1" lang="en-US" sz="800">
                <a:solidFill>
                  <a:schemeClr val="dk1"/>
                </a:solidFill>
                <a:latin typeface="Times New Roman"/>
                <a:ea typeface="Times New Roman"/>
                <a:cs typeface="Times New Roman"/>
                <a:sym typeface="Times New Roman"/>
              </a:rPr>
              <a:t>TCCR0B &amp;= (~(1&lt;&lt;CS02));</a:t>
            </a:r>
            <a:endParaRPr sz="800">
              <a:solidFill>
                <a:schemeClr val="dk1"/>
              </a:solidFill>
              <a:latin typeface="Times New Roman"/>
              <a:ea typeface="Times New Roman"/>
              <a:cs typeface="Times New Roman"/>
              <a:sym typeface="Times New Roman"/>
            </a:endParaRPr>
          </a:p>
        </p:txBody>
      </p:sp>
      <p:sp>
        <p:nvSpPr>
          <p:cNvPr id="184" name="Google Shape;184;p14"/>
          <p:cNvSpPr txBox="1"/>
          <p:nvPr/>
        </p:nvSpPr>
        <p:spPr>
          <a:xfrm>
            <a:off x="1108218" y="1374321"/>
            <a:ext cx="118491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#include &lt;avr/io.h&gt;</a:t>
            </a:r>
            <a:endParaRPr sz="1100">
              <a:solidFill>
                <a:schemeClr val="dk1"/>
              </a:solidFill>
              <a:latin typeface="Times New Roman"/>
              <a:ea typeface="Times New Roman"/>
              <a:cs typeface="Times New Roman"/>
              <a:sym typeface="Times New Roman"/>
            </a:endParaRPr>
          </a:p>
        </p:txBody>
      </p:sp>
      <p:sp>
        <p:nvSpPr>
          <p:cNvPr id="185" name="Google Shape;185;p14"/>
          <p:cNvSpPr txBox="1"/>
          <p:nvPr/>
        </p:nvSpPr>
        <p:spPr>
          <a:xfrm>
            <a:off x="1108218" y="1719506"/>
            <a:ext cx="138684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#include &lt;util/delay.h&gt;</a:t>
            </a:r>
            <a:endParaRPr sz="1100">
              <a:solidFill>
                <a:schemeClr val="dk1"/>
              </a:solidFill>
              <a:latin typeface="Times New Roman"/>
              <a:ea typeface="Times New Roman"/>
              <a:cs typeface="Times New Roman"/>
              <a:sym typeface="Times New Roman"/>
            </a:endParaRPr>
          </a:p>
        </p:txBody>
      </p:sp>
      <p:sp>
        <p:nvSpPr>
          <p:cNvPr id="186" name="Google Shape;186;p14"/>
          <p:cNvSpPr txBox="1"/>
          <p:nvPr/>
        </p:nvSpPr>
        <p:spPr>
          <a:xfrm>
            <a:off x="1108218" y="2064691"/>
            <a:ext cx="173482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#define F_CPU16000000UL;</a:t>
            </a:r>
            <a:endParaRPr sz="1100">
              <a:solidFill>
                <a:schemeClr val="dk1"/>
              </a:solidFill>
              <a:latin typeface="Times New Roman"/>
              <a:ea typeface="Times New Roman"/>
              <a:cs typeface="Times New Roman"/>
              <a:sym typeface="Times New Roman"/>
            </a:endParaRPr>
          </a:p>
        </p:txBody>
      </p:sp>
      <p:sp>
        <p:nvSpPr>
          <p:cNvPr id="187" name="Google Shape;187;p14"/>
          <p:cNvSpPr txBox="1"/>
          <p:nvPr/>
        </p:nvSpPr>
        <p:spPr>
          <a:xfrm>
            <a:off x="1108218" y="2409876"/>
            <a:ext cx="87503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int main(void)</a:t>
            </a:r>
            <a:endParaRPr sz="1100">
              <a:solidFill>
                <a:schemeClr val="dk1"/>
              </a:solidFill>
              <a:latin typeface="Times New Roman"/>
              <a:ea typeface="Times New Roman"/>
              <a:cs typeface="Times New Roman"/>
              <a:sym typeface="Times New Roman"/>
            </a:endParaRPr>
          </a:p>
        </p:txBody>
      </p:sp>
      <p:sp>
        <p:nvSpPr>
          <p:cNvPr id="188" name="Google Shape;188;p14"/>
          <p:cNvSpPr txBox="1"/>
          <p:nvPr/>
        </p:nvSpPr>
        <p:spPr>
          <a:xfrm>
            <a:off x="1108218" y="2755062"/>
            <a:ext cx="8064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p:txBody>
      </p:sp>
      <p:sp>
        <p:nvSpPr>
          <p:cNvPr id="189" name="Google Shape;189;p14"/>
          <p:cNvSpPr txBox="1"/>
          <p:nvPr/>
        </p:nvSpPr>
        <p:spPr>
          <a:xfrm>
            <a:off x="2022617" y="3100247"/>
            <a:ext cx="86550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DDRD=0xFF;</a:t>
            </a:r>
            <a:endParaRPr sz="1100">
              <a:solidFill>
                <a:schemeClr val="dk1"/>
              </a:solidFill>
              <a:latin typeface="Times New Roman"/>
              <a:ea typeface="Times New Roman"/>
              <a:cs typeface="Times New Roman"/>
              <a:sym typeface="Times New Roman"/>
            </a:endParaRPr>
          </a:p>
        </p:txBody>
      </p:sp>
      <p:sp>
        <p:nvSpPr>
          <p:cNvPr id="190" name="Google Shape;190;p14"/>
          <p:cNvSpPr txBox="1"/>
          <p:nvPr/>
        </p:nvSpPr>
        <p:spPr>
          <a:xfrm>
            <a:off x="2022617" y="3445433"/>
            <a:ext cx="83439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DDRC=0x00;</a:t>
            </a:r>
            <a:endParaRPr sz="1100">
              <a:solidFill>
                <a:schemeClr val="dk1"/>
              </a:solidFill>
              <a:latin typeface="Times New Roman"/>
              <a:ea typeface="Times New Roman"/>
              <a:cs typeface="Times New Roman"/>
              <a:sym typeface="Times New Roman"/>
            </a:endParaRPr>
          </a:p>
        </p:txBody>
      </p:sp>
      <p:sp>
        <p:nvSpPr>
          <p:cNvPr id="191" name="Google Shape;191;p14"/>
          <p:cNvSpPr txBox="1"/>
          <p:nvPr/>
        </p:nvSpPr>
        <p:spPr>
          <a:xfrm>
            <a:off x="2022617" y="3790618"/>
            <a:ext cx="85788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DDRB=0xFF;</a:t>
            </a:r>
            <a:endParaRPr sz="1100">
              <a:solidFill>
                <a:schemeClr val="dk1"/>
              </a:solidFill>
              <a:latin typeface="Times New Roman"/>
              <a:ea typeface="Times New Roman"/>
              <a:cs typeface="Times New Roman"/>
              <a:sym typeface="Times New Roman"/>
            </a:endParaRPr>
          </a:p>
        </p:txBody>
      </p:sp>
      <p:sp>
        <p:nvSpPr>
          <p:cNvPr id="192" name="Google Shape;192;p14"/>
          <p:cNvSpPr txBox="1"/>
          <p:nvPr/>
        </p:nvSpPr>
        <p:spPr>
          <a:xfrm>
            <a:off x="1565417" y="4135803"/>
            <a:ext cx="340804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TCCR0A |= (1&lt;&lt;WGM01)|(1&lt;&lt;WGM00); //FAST PWM</a:t>
            </a:r>
            <a:endParaRPr sz="1100">
              <a:solidFill>
                <a:schemeClr val="dk1"/>
              </a:solidFill>
              <a:latin typeface="Times New Roman"/>
              <a:ea typeface="Times New Roman"/>
              <a:cs typeface="Times New Roman"/>
              <a:sym typeface="Times New Roman"/>
            </a:endParaRPr>
          </a:p>
        </p:txBody>
      </p:sp>
      <p:sp>
        <p:nvSpPr>
          <p:cNvPr id="193" name="Google Shape;193;p14"/>
          <p:cNvSpPr txBox="1"/>
          <p:nvPr/>
        </p:nvSpPr>
        <p:spPr>
          <a:xfrm>
            <a:off x="1565417" y="4480988"/>
            <a:ext cx="190309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TCCR0B &amp;= (~(1&lt;&lt;WGM02));</a:t>
            </a:r>
            <a:endParaRPr sz="1100">
              <a:solidFill>
                <a:schemeClr val="dk1"/>
              </a:solidFill>
              <a:latin typeface="Times New Roman"/>
              <a:ea typeface="Times New Roman"/>
              <a:cs typeface="Times New Roman"/>
              <a:sym typeface="Times New Roman"/>
            </a:endParaRPr>
          </a:p>
        </p:txBody>
      </p:sp>
      <p:sp>
        <p:nvSpPr>
          <p:cNvPr id="194" name="Google Shape;194;p14"/>
          <p:cNvSpPr txBox="1"/>
          <p:nvPr/>
        </p:nvSpPr>
        <p:spPr>
          <a:xfrm>
            <a:off x="1565417" y="5171359"/>
            <a:ext cx="171450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TCCR0A |= (1&lt;&lt;COM0A1);</a:t>
            </a:r>
            <a:endParaRPr sz="1100">
              <a:solidFill>
                <a:schemeClr val="dk1"/>
              </a:solidFill>
              <a:latin typeface="Times New Roman"/>
              <a:ea typeface="Times New Roman"/>
              <a:cs typeface="Times New Roman"/>
              <a:sym typeface="Times New Roman"/>
            </a:endParaRPr>
          </a:p>
        </p:txBody>
      </p:sp>
      <p:sp>
        <p:nvSpPr>
          <p:cNvPr id="195" name="Google Shape;195;p14"/>
          <p:cNvSpPr txBox="1"/>
          <p:nvPr/>
        </p:nvSpPr>
        <p:spPr>
          <a:xfrm>
            <a:off x="1565417" y="5516544"/>
            <a:ext cx="196596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TCCR0A &amp;= (~(1&lt;&lt;COM0A0));</a:t>
            </a:r>
            <a:endParaRPr sz="1100">
              <a:solidFill>
                <a:schemeClr val="dk1"/>
              </a:solidFill>
              <a:latin typeface="Times New Roman"/>
              <a:ea typeface="Times New Roman"/>
              <a:cs typeface="Times New Roman"/>
              <a:sym typeface="Times New Roman"/>
            </a:endParaRPr>
          </a:p>
        </p:txBody>
      </p:sp>
      <p:sp>
        <p:nvSpPr>
          <p:cNvPr id="196" name="Google Shape;196;p14"/>
          <p:cNvSpPr txBox="1"/>
          <p:nvPr/>
        </p:nvSpPr>
        <p:spPr>
          <a:xfrm>
            <a:off x="1565417" y="5861730"/>
            <a:ext cx="170688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TCCR0A |= (1&lt;&lt;COM0B1);</a:t>
            </a:r>
            <a:endParaRPr sz="1100">
              <a:solidFill>
                <a:schemeClr val="dk1"/>
              </a:solidFill>
              <a:latin typeface="Times New Roman"/>
              <a:ea typeface="Times New Roman"/>
              <a:cs typeface="Times New Roman"/>
              <a:sym typeface="Times New Roman"/>
            </a:endParaRPr>
          </a:p>
        </p:txBody>
      </p:sp>
      <p:sp>
        <p:nvSpPr>
          <p:cNvPr id="197" name="Google Shape;197;p14"/>
          <p:cNvSpPr txBox="1"/>
          <p:nvPr/>
        </p:nvSpPr>
        <p:spPr>
          <a:xfrm>
            <a:off x="1565417" y="6206915"/>
            <a:ext cx="1958339"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TCCR0A &amp;= (~(1&lt;&lt;COM0B0));</a:t>
            </a:r>
            <a:endParaRPr sz="1100">
              <a:solidFill>
                <a:schemeClr val="dk1"/>
              </a:solidFill>
              <a:latin typeface="Times New Roman"/>
              <a:ea typeface="Times New Roman"/>
              <a:cs typeface="Times New Roman"/>
              <a:sym typeface="Times New Roman"/>
            </a:endParaRPr>
          </a:p>
        </p:txBody>
      </p:sp>
      <p:sp>
        <p:nvSpPr>
          <p:cNvPr id="198" name="Google Shape;198;p14"/>
          <p:cNvSpPr txBox="1"/>
          <p:nvPr/>
        </p:nvSpPr>
        <p:spPr>
          <a:xfrm>
            <a:off x="5761115" y="1484598"/>
            <a:ext cx="156718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DDRD |= (1&lt;&lt;DDD5) | (1&lt;&lt;DDD6);</a:t>
            </a:r>
            <a:endParaRPr sz="800">
              <a:solidFill>
                <a:schemeClr val="dk1"/>
              </a:solidFill>
              <a:latin typeface="Times New Roman"/>
              <a:ea typeface="Times New Roman"/>
              <a:cs typeface="Times New Roman"/>
              <a:sym typeface="Times New Roman"/>
            </a:endParaRPr>
          </a:p>
        </p:txBody>
      </p:sp>
      <p:sp>
        <p:nvSpPr>
          <p:cNvPr id="199" name="Google Shape;199;p14"/>
          <p:cNvSpPr txBox="1"/>
          <p:nvPr/>
        </p:nvSpPr>
        <p:spPr>
          <a:xfrm>
            <a:off x="5761115" y="1777205"/>
            <a:ext cx="40068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while (1)</a:t>
            </a:r>
            <a:endParaRPr sz="800">
              <a:solidFill>
                <a:schemeClr val="dk1"/>
              </a:solidFill>
              <a:latin typeface="Times New Roman"/>
              <a:ea typeface="Times New Roman"/>
              <a:cs typeface="Times New Roman"/>
              <a:sym typeface="Times New Roman"/>
            </a:endParaRPr>
          </a:p>
        </p:txBody>
      </p:sp>
      <p:sp>
        <p:nvSpPr>
          <p:cNvPr id="200" name="Google Shape;200;p14"/>
          <p:cNvSpPr txBox="1"/>
          <p:nvPr/>
        </p:nvSpPr>
        <p:spPr>
          <a:xfrm>
            <a:off x="5761115" y="2069813"/>
            <a:ext cx="6604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a:t>
            </a:r>
            <a:endParaRPr sz="800">
              <a:solidFill>
                <a:schemeClr val="dk1"/>
              </a:solidFill>
              <a:latin typeface="Times New Roman"/>
              <a:ea typeface="Times New Roman"/>
              <a:cs typeface="Times New Roman"/>
              <a:sym typeface="Times New Roman"/>
            </a:endParaRPr>
          </a:p>
        </p:txBody>
      </p:sp>
      <p:sp>
        <p:nvSpPr>
          <p:cNvPr id="201" name="Google Shape;201;p14"/>
          <p:cNvSpPr txBox="1"/>
          <p:nvPr/>
        </p:nvSpPr>
        <p:spPr>
          <a:xfrm>
            <a:off x="6218313" y="2362420"/>
            <a:ext cx="56832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OCR0A=75;</a:t>
            </a:r>
            <a:endParaRPr sz="800">
              <a:solidFill>
                <a:schemeClr val="dk1"/>
              </a:solidFill>
              <a:latin typeface="Times New Roman"/>
              <a:ea typeface="Times New Roman"/>
              <a:cs typeface="Times New Roman"/>
              <a:sym typeface="Times New Roman"/>
            </a:endParaRPr>
          </a:p>
        </p:txBody>
      </p:sp>
      <p:sp>
        <p:nvSpPr>
          <p:cNvPr id="202" name="Google Shape;202;p14"/>
          <p:cNvSpPr txBox="1"/>
          <p:nvPr/>
        </p:nvSpPr>
        <p:spPr>
          <a:xfrm>
            <a:off x="6218313" y="2947635"/>
            <a:ext cx="103187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if(PINC==0b00000001)</a:t>
            </a:r>
            <a:endParaRPr sz="800">
              <a:solidFill>
                <a:schemeClr val="dk1"/>
              </a:solidFill>
              <a:latin typeface="Times New Roman"/>
              <a:ea typeface="Times New Roman"/>
              <a:cs typeface="Times New Roman"/>
              <a:sym typeface="Times New Roman"/>
            </a:endParaRPr>
          </a:p>
        </p:txBody>
      </p:sp>
      <p:sp>
        <p:nvSpPr>
          <p:cNvPr id="203" name="Google Shape;203;p14"/>
          <p:cNvSpPr txBox="1"/>
          <p:nvPr/>
        </p:nvSpPr>
        <p:spPr>
          <a:xfrm>
            <a:off x="6218313" y="3240242"/>
            <a:ext cx="6604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a:t>
            </a:r>
            <a:endParaRPr sz="800">
              <a:solidFill>
                <a:schemeClr val="dk1"/>
              </a:solidFill>
              <a:latin typeface="Times New Roman"/>
              <a:ea typeface="Times New Roman"/>
              <a:cs typeface="Times New Roman"/>
              <a:sym typeface="Times New Roman"/>
            </a:endParaRPr>
          </a:p>
        </p:txBody>
      </p:sp>
      <p:sp>
        <p:nvSpPr>
          <p:cNvPr id="204" name="Google Shape;204;p14"/>
          <p:cNvSpPr txBox="1"/>
          <p:nvPr/>
        </p:nvSpPr>
        <p:spPr>
          <a:xfrm>
            <a:off x="6218313" y="3532850"/>
            <a:ext cx="975994"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PORTB=0b00000001;</a:t>
            </a:r>
            <a:endParaRPr sz="800">
              <a:solidFill>
                <a:schemeClr val="dk1"/>
              </a:solidFill>
              <a:latin typeface="Times New Roman"/>
              <a:ea typeface="Times New Roman"/>
              <a:cs typeface="Times New Roman"/>
              <a:sym typeface="Times New Roman"/>
            </a:endParaRPr>
          </a:p>
        </p:txBody>
      </p:sp>
      <p:sp>
        <p:nvSpPr>
          <p:cNvPr id="205" name="Google Shape;205;p14"/>
          <p:cNvSpPr txBox="1"/>
          <p:nvPr/>
        </p:nvSpPr>
        <p:spPr>
          <a:xfrm>
            <a:off x="6218313" y="3825457"/>
            <a:ext cx="73660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_delay_ms(500);</a:t>
            </a:r>
            <a:endParaRPr sz="800">
              <a:solidFill>
                <a:schemeClr val="dk1"/>
              </a:solidFill>
              <a:latin typeface="Times New Roman"/>
              <a:ea typeface="Times New Roman"/>
              <a:cs typeface="Times New Roman"/>
              <a:sym typeface="Times New Roman"/>
            </a:endParaRPr>
          </a:p>
        </p:txBody>
      </p:sp>
      <p:sp>
        <p:nvSpPr>
          <p:cNvPr id="206" name="Google Shape;206;p14"/>
          <p:cNvSpPr txBox="1"/>
          <p:nvPr/>
        </p:nvSpPr>
        <p:spPr>
          <a:xfrm>
            <a:off x="6218313" y="4118065"/>
            <a:ext cx="6604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a:t>
            </a:r>
            <a:endParaRPr sz="800">
              <a:solidFill>
                <a:schemeClr val="dk1"/>
              </a:solidFill>
              <a:latin typeface="Times New Roman"/>
              <a:ea typeface="Times New Roman"/>
              <a:cs typeface="Times New Roman"/>
              <a:sym typeface="Times New Roman"/>
            </a:endParaRPr>
          </a:p>
        </p:txBody>
      </p:sp>
      <p:sp>
        <p:nvSpPr>
          <p:cNvPr id="207" name="Google Shape;207;p14"/>
          <p:cNvSpPr txBox="1"/>
          <p:nvPr/>
        </p:nvSpPr>
        <p:spPr>
          <a:xfrm>
            <a:off x="6218313" y="4410672"/>
            <a:ext cx="18351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else</a:t>
            </a:r>
            <a:endParaRPr sz="800">
              <a:solidFill>
                <a:schemeClr val="dk1"/>
              </a:solidFill>
              <a:latin typeface="Times New Roman"/>
              <a:ea typeface="Times New Roman"/>
              <a:cs typeface="Times New Roman"/>
              <a:sym typeface="Times New Roman"/>
            </a:endParaRPr>
          </a:p>
        </p:txBody>
      </p:sp>
      <p:sp>
        <p:nvSpPr>
          <p:cNvPr id="208" name="Google Shape;208;p14"/>
          <p:cNvSpPr txBox="1"/>
          <p:nvPr/>
        </p:nvSpPr>
        <p:spPr>
          <a:xfrm>
            <a:off x="6218313" y="4703279"/>
            <a:ext cx="975994" cy="4400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a:t>
            </a:r>
            <a:endParaRPr sz="8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11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PORTB=0b00000010;</a:t>
            </a:r>
            <a:endParaRPr sz="800">
              <a:solidFill>
                <a:schemeClr val="dk1"/>
              </a:solidFill>
              <a:latin typeface="Times New Roman"/>
              <a:ea typeface="Times New Roman"/>
              <a:cs typeface="Times New Roman"/>
              <a:sym typeface="Times New Roman"/>
            </a:endParaRPr>
          </a:p>
        </p:txBody>
      </p:sp>
      <p:sp>
        <p:nvSpPr>
          <p:cNvPr id="209" name="Google Shape;209;p14"/>
          <p:cNvSpPr txBox="1"/>
          <p:nvPr/>
        </p:nvSpPr>
        <p:spPr>
          <a:xfrm>
            <a:off x="6218313" y="5288494"/>
            <a:ext cx="73660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_delay_ms(500);</a:t>
            </a:r>
            <a:endParaRPr sz="800">
              <a:solidFill>
                <a:schemeClr val="dk1"/>
              </a:solidFill>
              <a:latin typeface="Times New Roman"/>
              <a:ea typeface="Times New Roman"/>
              <a:cs typeface="Times New Roman"/>
              <a:sym typeface="Times New Roman"/>
            </a:endParaRPr>
          </a:p>
        </p:txBody>
      </p:sp>
      <p:sp>
        <p:nvSpPr>
          <p:cNvPr id="210" name="Google Shape;210;p14"/>
          <p:cNvSpPr txBox="1"/>
          <p:nvPr/>
        </p:nvSpPr>
        <p:spPr>
          <a:xfrm>
            <a:off x="6218313" y="5581102"/>
            <a:ext cx="6604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a:t>
            </a:r>
            <a:endParaRPr sz="800">
              <a:solidFill>
                <a:schemeClr val="dk1"/>
              </a:solidFill>
              <a:latin typeface="Times New Roman"/>
              <a:ea typeface="Times New Roman"/>
              <a:cs typeface="Times New Roman"/>
              <a:sym typeface="Times New Roman"/>
            </a:endParaRPr>
          </a:p>
        </p:txBody>
      </p:sp>
      <p:sp>
        <p:nvSpPr>
          <p:cNvPr id="211" name="Google Shape;211;p14"/>
          <p:cNvSpPr txBox="1"/>
          <p:nvPr/>
        </p:nvSpPr>
        <p:spPr>
          <a:xfrm>
            <a:off x="5761115" y="5873709"/>
            <a:ext cx="66040"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800">
                <a:solidFill>
                  <a:schemeClr val="dk1"/>
                </a:solidFill>
                <a:latin typeface="Times New Roman"/>
                <a:ea typeface="Times New Roman"/>
                <a:cs typeface="Times New Roman"/>
                <a:sym typeface="Times New Roman"/>
              </a:rPr>
              <a:t>}</a:t>
            </a:r>
            <a:endParaRPr sz="800">
              <a:solidFill>
                <a:schemeClr val="dk1"/>
              </a:solidFill>
              <a:latin typeface="Times New Roman"/>
              <a:ea typeface="Times New Roman"/>
              <a:cs typeface="Times New Roman"/>
              <a:sym typeface="Times New Roman"/>
            </a:endParaRPr>
          </a:p>
        </p:txBody>
      </p:sp>
      <p:sp>
        <p:nvSpPr>
          <p:cNvPr id="212" name="Google Shape;212;p14"/>
          <p:cNvSpPr txBox="1"/>
          <p:nvPr/>
        </p:nvSpPr>
        <p:spPr>
          <a:xfrm>
            <a:off x="5303915" y="6164793"/>
            <a:ext cx="8064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nvSpPr>
        <p:spPr>
          <a:xfrm>
            <a:off x="1518288" y="241006"/>
            <a:ext cx="606933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HARDWARE IMPLEMETATION</a:t>
            </a:r>
            <a:endParaRPr sz="3200">
              <a:solidFill>
                <a:schemeClr val="dk1"/>
              </a:solidFill>
              <a:latin typeface="Times New Roman"/>
              <a:ea typeface="Times New Roman"/>
              <a:cs typeface="Times New Roman"/>
              <a:sym typeface="Times New Roman"/>
            </a:endParaRPr>
          </a:p>
        </p:txBody>
      </p:sp>
      <p:sp>
        <p:nvSpPr>
          <p:cNvPr id="218" name="Google Shape;218;p15"/>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219" name="Google Shape;219;p15"/>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pic>
        <p:nvPicPr>
          <p:cNvPr descr="A picture containing text, indoor, person&#10;&#10;Description automatically generated" id="220" name="Google Shape;220;p15"/>
          <p:cNvPicPr preferRelativeResize="0"/>
          <p:nvPr/>
        </p:nvPicPr>
        <p:blipFill rotWithShape="1">
          <a:blip r:embed="rId3">
            <a:alphaModFix/>
          </a:blip>
          <a:srcRect b="0" l="0" r="0" t="0"/>
          <a:stretch/>
        </p:blipFill>
        <p:spPr>
          <a:xfrm>
            <a:off x="1752599" y="1250573"/>
            <a:ext cx="7782559" cy="4864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nvSpPr>
        <p:spPr>
          <a:xfrm>
            <a:off x="1518288" y="241006"/>
            <a:ext cx="565404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RESULTS AND CONCLUSION</a:t>
            </a:r>
            <a:endParaRPr sz="3200">
              <a:solidFill>
                <a:schemeClr val="dk1"/>
              </a:solidFill>
              <a:latin typeface="Times New Roman"/>
              <a:ea typeface="Times New Roman"/>
              <a:cs typeface="Times New Roman"/>
              <a:sym typeface="Times New Roman"/>
            </a:endParaRPr>
          </a:p>
        </p:txBody>
      </p:sp>
      <p:sp>
        <p:nvSpPr>
          <p:cNvPr id="226" name="Google Shape;226;p16"/>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227" name="Google Shape;227;p16"/>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228" name="Google Shape;228;p16"/>
          <p:cNvSpPr txBox="1"/>
          <p:nvPr/>
        </p:nvSpPr>
        <p:spPr>
          <a:xfrm>
            <a:off x="1295400" y="797510"/>
            <a:ext cx="101346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Times New Roman"/>
                <a:ea typeface="Times New Roman"/>
                <a:cs typeface="Times New Roman"/>
                <a:sym typeface="Times New Roman"/>
              </a:rPr>
              <a:t>1)Through the implementation and testing of the system, it was found that the automatic window blinds provided an efficient and convenient way to regulate the amount of natural light entering a room. The system successfully adjusted the blinds in response to changing lighting conditions, resulting in a more comfortable indoor environment and potential energy savings.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2) Overall, the results of the project demonstrated the feasibility and benefits of using automation technology to control window blinds. The project also highlighted the potential for further development and improvement of the system, such as incorporating remote control or integrating with other smart home devices.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nvSpPr>
        <p:spPr>
          <a:xfrm>
            <a:off x="1518288" y="241006"/>
            <a:ext cx="275780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REFERENCES</a:t>
            </a:r>
            <a:endParaRPr sz="3200">
              <a:solidFill>
                <a:schemeClr val="dk1"/>
              </a:solidFill>
              <a:latin typeface="Times New Roman"/>
              <a:ea typeface="Times New Roman"/>
              <a:cs typeface="Times New Roman"/>
              <a:sym typeface="Times New Roman"/>
            </a:endParaRPr>
          </a:p>
        </p:txBody>
      </p:sp>
      <p:sp>
        <p:nvSpPr>
          <p:cNvPr id="234" name="Google Shape;234;p17"/>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235" name="Google Shape;235;p17"/>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236" name="Google Shape;236;p17"/>
          <p:cNvSpPr txBox="1"/>
          <p:nvPr/>
        </p:nvSpPr>
        <p:spPr>
          <a:xfrm>
            <a:off x="1143000" y="1447800"/>
            <a:ext cx="10363200" cy="455509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Vorrath, Sophie. "Top 10 Technologies to Double Energy Efficiency, Deliver Zero </a:t>
            </a:r>
            <a:r>
              <a:rPr lang="en-US" sz="1600">
                <a:solidFill>
                  <a:schemeClr val="dk1"/>
                </a:solidFill>
                <a:latin typeface="Times New Roman"/>
                <a:ea typeface="Times New Roman"/>
                <a:cs typeface="Times New Roman"/>
                <a:sym typeface="Times New Roman"/>
              </a:rPr>
              <a:t>Emissions</a:t>
            </a:r>
            <a:r>
              <a:rPr lang="en-US" sz="1600">
                <a:solidFill>
                  <a:schemeClr val="dk1"/>
                </a:solidFill>
                <a:latin typeface="Calibri"/>
                <a:ea typeface="Calibri"/>
                <a:cs typeface="Calibri"/>
                <a:sym typeface="Calibri"/>
              </a:rPr>
              <a:t>." Renew Economy. N.p., 11 Mar. 2015. Web. 06 Feb. 2017. </a:t>
            </a:r>
            <a:endParaRPr/>
          </a:p>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D. Priest, ‘The CNET Smart Home Antes Up for Smart Blinds', 2016. [Online]. https://www.cnet.com/news/the-cnet-smart-home-antes-up-for-smart-blinds/. </a:t>
            </a:r>
            <a:endParaRPr/>
          </a:p>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Amit Tiwari (2015): Design and Fabrication of Automatic Window Blind” International Journal of Emerging Technology and Innovative Engineering, ISSN: 2394 –6598, Volume I, Issue 2, pages 456-471. </a:t>
            </a:r>
            <a:endParaRPr/>
          </a:p>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Kim, J.-H, Park, Y.-J., Yeo, M.-S. and Kim, K.-W. (2007): “An Experimental study on the environmental performance of the automated blind in summer,” Building and Environment, Volume. 4, No. 7, pages 1517-1527. </a:t>
            </a:r>
            <a:endParaRPr/>
          </a:p>
          <a:p>
            <a:pPr indent="-342900" lvl="0" marL="342900" marR="0" rtl="0" algn="l">
              <a:spcBef>
                <a:spcPts val="0"/>
              </a:spcBef>
              <a:spcAft>
                <a:spcPts val="0"/>
              </a:spcAft>
              <a:buClr>
                <a:schemeClr val="dk1"/>
              </a:buClr>
              <a:buSzPts val="1600"/>
              <a:buFont typeface="Calibri"/>
              <a:buAutoNum type="arabicPeriod"/>
            </a:pPr>
            <a:r>
              <a:rPr lang="en-US" sz="1600" u="sng">
                <a:solidFill>
                  <a:schemeClr val="dk1"/>
                </a:solidFill>
                <a:latin typeface="Calibri"/>
                <a:ea typeface="Calibri"/>
                <a:cs typeface="Calibri"/>
                <a:sym typeface="Calibri"/>
                <a:hlinkClick r:id="rId3">
                  <a:extLst>
                    <a:ext uri="{A12FA001-AC4F-418D-AE19-62706E023703}">
                      <ahyp:hlinkClr val="tx"/>
                    </a:ext>
                  </a:extLst>
                </a:hlinkClick>
              </a:rPr>
              <a:t>https://www.instructables.com/Automatic-CurtainWindow-Blind-Using-Arduino-and-LD</a:t>
            </a:r>
            <a:endParaRPr sz="1600" u="sng">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600"/>
              <a:buFont typeface="Calibri"/>
              <a:buAutoNum type="arabicPeriod"/>
            </a:pPr>
            <a:r>
              <a:rPr lang="en-US" sz="1600" u="sng">
                <a:solidFill>
                  <a:schemeClr val="dk1"/>
                </a:solidFill>
                <a:latin typeface="Calibri"/>
                <a:ea typeface="Calibri"/>
                <a:cs typeface="Calibri"/>
                <a:sym typeface="Calibri"/>
                <a:hlinkClick r:id="rId4">
                  <a:extLst>
                    <a:ext uri="{A12FA001-AC4F-418D-AE19-62706E023703}">
                      <ahyp:hlinkClr val="tx"/>
                    </a:ext>
                  </a:extLst>
                </a:hlinkClick>
              </a:rPr>
              <a:t>https://circuitdigest.com/microcontroller-projects/arduino-based-roller-blinds-project-to-automate-and-control-window-curtains-using-nodemcu-and-stepper-motor</a:t>
            </a:r>
            <a:endParaRPr sz="1600" u="sng">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600"/>
              <a:buFont typeface="Calibri"/>
              <a:buAutoNum type="arabicPeriod"/>
            </a:pPr>
            <a:r>
              <a:rPr lang="en-US" sz="1600" u="sng">
                <a:solidFill>
                  <a:schemeClr val="dk1"/>
                </a:solidFill>
                <a:latin typeface="Calibri"/>
                <a:ea typeface="Calibri"/>
                <a:cs typeface="Calibri"/>
                <a:sym typeface="Calibri"/>
                <a:hlinkClick r:id="rId5">
                  <a:extLst>
                    <a:ext uri="{A12FA001-AC4F-418D-AE19-62706E023703}">
                      <ahyp:hlinkClr val="tx"/>
                    </a:ext>
                  </a:extLst>
                </a:hlinkClick>
              </a:rPr>
              <a:t>http://www.diva-portal.org/smash/get/diva2:1462132/FULLTEXT01.pdf</a:t>
            </a:r>
            <a:endParaRPr sz="1600" u="sng">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https://www.pinterest.com/pin/project-videos-on-youtube--637400153496864246/</a:t>
            </a:r>
            <a:endParaRPr/>
          </a:p>
          <a:p>
            <a:pPr indent="-342900" lvl="0" marL="342900" marR="0" rtl="0" algn="l">
              <a:spcBef>
                <a:spcPts val="0"/>
              </a:spcBef>
              <a:spcAft>
                <a:spcPts val="0"/>
              </a:spcAft>
              <a:buClr>
                <a:schemeClr val="dk1"/>
              </a:buClr>
              <a:buSzPts val="1600"/>
              <a:buFont typeface="Calibri"/>
              <a:buAutoNum type="arabicPeriod"/>
            </a:pPr>
            <a:r>
              <a:rPr lang="en-US" sz="1600" u="sng">
                <a:solidFill>
                  <a:schemeClr val="dk1"/>
                </a:solidFill>
                <a:latin typeface="Calibri"/>
                <a:ea typeface="Calibri"/>
                <a:cs typeface="Calibri"/>
                <a:sym typeface="Calibri"/>
                <a:hlinkClick r:id="rId6">
                  <a:extLst>
                    <a:ext uri="{A12FA001-AC4F-418D-AE19-62706E023703}">
                      <ahyp:hlinkClr val="tx"/>
                    </a:ext>
                  </a:extLst>
                </a:hlinkClick>
              </a:rPr>
              <a:t>https://www.scribd.com/document/398275398/Smart-Blinds-System-using-LDR</a:t>
            </a:r>
            <a:endParaRPr sz="16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https://forum.arduino.cc/t/controlling-stepper-motor-using-ldr-automatic-blinds/701033</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nvSpPr>
        <p:spPr>
          <a:xfrm>
            <a:off x="1518288" y="241006"/>
            <a:ext cx="8834755"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TITLE OF PAPER IMPLEMENTED USING PBL</a:t>
            </a:r>
            <a:endParaRPr sz="3200">
              <a:solidFill>
                <a:schemeClr val="dk1"/>
              </a:solidFill>
              <a:latin typeface="Times New Roman"/>
              <a:ea typeface="Times New Roman"/>
              <a:cs typeface="Times New Roman"/>
              <a:sym typeface="Times New Roman"/>
            </a:endParaRPr>
          </a:p>
        </p:txBody>
      </p:sp>
      <p:sp>
        <p:nvSpPr>
          <p:cNvPr id="242" name="Google Shape;242;p18"/>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243" name="Google Shape;243;p18"/>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244" name="Google Shape;244;p18"/>
          <p:cNvSpPr txBox="1"/>
          <p:nvPr/>
        </p:nvSpPr>
        <p:spPr>
          <a:xfrm>
            <a:off x="1676400" y="2057400"/>
            <a:ext cx="9525000"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050">
                <a:solidFill>
                  <a:schemeClr val="dk1"/>
                </a:solidFill>
                <a:latin typeface="Times New Roman"/>
                <a:ea typeface="Times New Roman"/>
                <a:cs typeface="Times New Roman"/>
                <a:sym typeface="Times New Roman"/>
              </a:rPr>
              <a:t>              </a:t>
            </a:r>
            <a:r>
              <a:rPr lang="en-US" sz="3200" u="sng">
                <a:solidFill>
                  <a:schemeClr val="dk1"/>
                </a:solidFill>
                <a:latin typeface="Times New Roman"/>
                <a:ea typeface="Times New Roman"/>
                <a:cs typeface="Times New Roman"/>
                <a:sym typeface="Times New Roman"/>
              </a:rPr>
              <a:t>"Design and Implementation of an Automatic Window Blind System Using IoT Technology</a:t>
            </a:r>
            <a:r>
              <a:rPr b="1" lang="en-US" sz="3200" u="sng">
                <a:solidFill>
                  <a:schemeClr val="dk1"/>
                </a:solidFill>
                <a:latin typeface="Times New Roman"/>
                <a:ea typeface="Times New Roman"/>
                <a:cs typeface="Times New Roman"/>
                <a:sym typeface="Times New Roman"/>
              </a:rPr>
              <a:t>"</a:t>
            </a:r>
            <a:endParaRPr sz="3200" u="sng">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2197095" y="6519378"/>
            <a:ext cx="778255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Department of Electronics and Telecommunication Engineering, VIIT, Pune-48</a:t>
            </a:r>
            <a:endParaRPr sz="1800">
              <a:solidFill>
                <a:schemeClr val="dk1"/>
              </a:solidFill>
              <a:latin typeface="Times New Roman"/>
              <a:ea typeface="Times New Roman"/>
              <a:cs typeface="Times New Roman"/>
              <a:sym typeface="Times New Roman"/>
            </a:endParaRPr>
          </a:p>
        </p:txBody>
      </p:sp>
      <p:sp>
        <p:nvSpPr>
          <p:cNvPr id="63" name="Google Shape;63;p2"/>
          <p:cNvSpPr txBox="1"/>
          <p:nvPr/>
        </p:nvSpPr>
        <p:spPr>
          <a:xfrm>
            <a:off x="11878657" y="6493751"/>
            <a:ext cx="128905"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chemeClr val="dk1"/>
                </a:solidFill>
                <a:latin typeface="Carlito"/>
                <a:ea typeface="Carlito"/>
                <a:cs typeface="Carlito"/>
                <a:sym typeface="Carlito"/>
              </a:rPr>
              <a:t>2</a:t>
            </a:r>
            <a:endParaRPr sz="1600">
              <a:solidFill>
                <a:schemeClr val="dk1"/>
              </a:solidFill>
              <a:latin typeface="Carlito"/>
              <a:ea typeface="Carlito"/>
              <a:cs typeface="Carlito"/>
              <a:sym typeface="Carlito"/>
            </a:endParaRPr>
          </a:p>
        </p:txBody>
      </p:sp>
      <p:sp>
        <p:nvSpPr>
          <p:cNvPr id="64" name="Google Shape;64;p2"/>
          <p:cNvSpPr txBox="1"/>
          <p:nvPr>
            <p:ph type="title"/>
          </p:nvPr>
        </p:nvSpPr>
        <p:spPr>
          <a:xfrm>
            <a:off x="1518288" y="241006"/>
            <a:ext cx="1898014"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OUTLINE</a:t>
            </a:r>
            <a:endParaRPr sz="3200"/>
          </a:p>
        </p:txBody>
      </p:sp>
      <p:sp>
        <p:nvSpPr>
          <p:cNvPr id="65" name="Google Shape;65;p2"/>
          <p:cNvSpPr txBox="1"/>
          <p:nvPr/>
        </p:nvSpPr>
        <p:spPr>
          <a:xfrm>
            <a:off x="1343155" y="911999"/>
            <a:ext cx="7388225" cy="5183470"/>
          </a:xfrm>
          <a:prstGeom prst="rect">
            <a:avLst/>
          </a:prstGeom>
          <a:noFill/>
          <a:ln>
            <a:noFill/>
          </a:ln>
        </p:spPr>
        <p:txBody>
          <a:bodyPr anchorCtr="0" anchor="t" bIns="0" lIns="0" spcFirstLastPara="1" rIns="0" wrap="square" tIns="12700">
            <a:spAutoFit/>
          </a:bodyPr>
          <a:lstStyle/>
          <a:p>
            <a:pPr indent="-51689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AIM</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51689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OBJECTIVES</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51689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HARDWARE MATERIALS ARE REQUIRED AND SPECIFICATIONS</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51689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DESIGN (BLOCK DIAGRAM)</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51689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INTERFACING DIAGRAM ON PROTEUS</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51689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WORKING DESCRIPTION</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51689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ALGORITHM/FLOWCHART</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51689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PROGRAM IMPLEMENTATION</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51689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HARDWARE IMPLEMENTATION</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63246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RESULTS AND CONCLUSION</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Carlito"/>
              <a:buNone/>
            </a:pPr>
            <a:r>
              <a:t/>
            </a:r>
            <a:endParaRPr sz="1600">
              <a:solidFill>
                <a:schemeClr val="dk1"/>
              </a:solidFill>
              <a:latin typeface="Times New Roman"/>
              <a:ea typeface="Times New Roman"/>
              <a:cs typeface="Times New Roman"/>
              <a:sym typeface="Times New Roman"/>
            </a:endParaRPr>
          </a:p>
          <a:p>
            <a:pPr indent="-632460" lvl="0" marL="644525" marR="0" rtl="0" algn="l">
              <a:lnSpc>
                <a:spcPct val="100000"/>
              </a:lnSpc>
              <a:spcBef>
                <a:spcPts val="0"/>
              </a:spcBef>
              <a:spcAft>
                <a:spcPts val="0"/>
              </a:spcAft>
              <a:buClr>
                <a:schemeClr val="dk1"/>
              </a:buClr>
              <a:buSzPts val="1600"/>
              <a:buFont typeface="Carlito"/>
              <a:buAutoNum type="arabicPeriod"/>
            </a:pPr>
            <a:r>
              <a:rPr lang="en-US" sz="1600">
                <a:solidFill>
                  <a:schemeClr val="dk1"/>
                </a:solidFill>
                <a:latin typeface="Times New Roman"/>
                <a:ea typeface="Times New Roman"/>
                <a:cs typeface="Times New Roman"/>
                <a:sym typeface="Times New Roman"/>
              </a:rPr>
              <a:t>REFERENCES</a:t>
            </a:r>
            <a:endParaRPr sz="1600">
              <a:solidFill>
                <a:schemeClr val="dk1"/>
              </a:solidFill>
              <a:latin typeface="Times New Roman"/>
              <a:ea typeface="Times New Roman"/>
              <a:cs typeface="Times New Roman"/>
              <a:sym typeface="Times New Roman"/>
            </a:endParaRPr>
          </a:p>
        </p:txBody>
      </p:sp>
      <p:sp>
        <p:nvSpPr>
          <p:cNvPr id="66" name="Google Shape;66;p2"/>
          <p:cNvSpPr txBox="1"/>
          <p:nvPr/>
        </p:nvSpPr>
        <p:spPr>
          <a:xfrm>
            <a:off x="1343155" y="6157563"/>
            <a:ext cx="5314315"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12.	TITLE OF PAPER IMPLEMENTED USING PB</a:t>
            </a:r>
            <a:r>
              <a:rPr lang="en-US" sz="1800">
                <a:solidFill>
                  <a:schemeClr val="dk1"/>
                </a:solidFill>
                <a:latin typeface="Times New Roman"/>
                <a:ea typeface="Times New Roman"/>
                <a:cs typeface="Times New Roman"/>
                <a:sym typeface="Times New Roman"/>
              </a:rPr>
              <a:t>L</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nvSpPr>
        <p:spPr>
          <a:xfrm>
            <a:off x="1447800" y="304800"/>
            <a:ext cx="8433435" cy="1691104"/>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AIM</a:t>
            </a:r>
            <a:endParaRPr sz="3200">
              <a:solidFill>
                <a:schemeClr val="dk1"/>
              </a:solidFill>
              <a:latin typeface="Times New Roman"/>
              <a:ea typeface="Times New Roman"/>
              <a:cs typeface="Times New Roman"/>
              <a:sym typeface="Times New Roman"/>
            </a:endParaRPr>
          </a:p>
          <a:p>
            <a:pPr indent="0" lvl="0" marL="12700" marR="5080" rtl="0" algn="l">
              <a:lnSpc>
                <a:spcPct val="114999"/>
              </a:lnSpc>
              <a:spcBef>
                <a:spcPts val="2815"/>
              </a:spcBef>
              <a:spcAft>
                <a:spcPts val="0"/>
              </a:spcAft>
              <a:buNone/>
            </a:pPr>
            <a:r>
              <a:rPr lang="en-US" sz="1600">
                <a:solidFill>
                  <a:schemeClr val="dk1"/>
                </a:solidFill>
                <a:latin typeface="Times New Roman"/>
                <a:ea typeface="Times New Roman"/>
                <a:cs typeface="Times New Roman"/>
                <a:sym typeface="Times New Roman"/>
              </a:rPr>
              <a:t>Our aim is to provide a convenient and efficient way  solution for traditional manual window blinds which  requires physical manipulation to adjust the position  of the blinds and</a:t>
            </a:r>
            <a:r>
              <a:rPr b="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control the amount of light entering  the room.</a:t>
            </a:r>
            <a:endParaRPr sz="1600">
              <a:solidFill>
                <a:schemeClr val="dk1"/>
              </a:solidFill>
              <a:latin typeface="Times New Roman"/>
              <a:ea typeface="Times New Roman"/>
              <a:cs typeface="Times New Roman"/>
              <a:sym typeface="Times New Roman"/>
            </a:endParaRPr>
          </a:p>
        </p:txBody>
      </p:sp>
      <p:sp>
        <p:nvSpPr>
          <p:cNvPr id="72" name="Google Shape;72;p3"/>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73" name="Google Shape;73;p3"/>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1509428" y="254043"/>
            <a:ext cx="259715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OBJECTIVES</a:t>
            </a:r>
            <a:endParaRPr sz="3200"/>
          </a:p>
        </p:txBody>
      </p:sp>
      <p:sp>
        <p:nvSpPr>
          <p:cNvPr id="79" name="Google Shape;79;p4"/>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80" name="Google Shape;80;p4"/>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81" name="Google Shape;81;p4"/>
          <p:cNvSpPr txBox="1"/>
          <p:nvPr/>
        </p:nvSpPr>
        <p:spPr>
          <a:xfrm>
            <a:off x="1518288" y="1038876"/>
            <a:ext cx="8565515" cy="4493410"/>
          </a:xfrm>
          <a:prstGeom prst="rect">
            <a:avLst/>
          </a:prstGeom>
          <a:noFill/>
          <a:ln>
            <a:noFill/>
          </a:ln>
        </p:spPr>
        <p:txBody>
          <a:bodyPr anchorCtr="0" anchor="t" bIns="0" lIns="0" spcFirstLastPara="1" rIns="0" wrap="square" tIns="12700">
            <a:spAutoFit/>
          </a:bodyPr>
          <a:lstStyle/>
          <a:p>
            <a:pPr indent="-95955" lvl="0" marL="12700" marR="5080" rtl="0" algn="l">
              <a:lnSpc>
                <a:spcPct val="144400"/>
              </a:lnSpc>
              <a:spcBef>
                <a:spcPts val="0"/>
              </a:spcBef>
              <a:spcAft>
                <a:spcPts val="0"/>
              </a:spcAft>
              <a:buClr>
                <a:schemeClr val="dk1"/>
              </a:buClr>
              <a:buSzPts val="1511"/>
              <a:buFont typeface="Times New Roman"/>
              <a:buAutoNum type="arabicPeriod"/>
            </a:pPr>
            <a:r>
              <a:rPr lang="en-US" sz="1600">
                <a:solidFill>
                  <a:schemeClr val="dk1"/>
                </a:solidFill>
                <a:latin typeface="Times New Roman"/>
                <a:ea typeface="Times New Roman"/>
                <a:cs typeface="Times New Roman"/>
                <a:sym typeface="Times New Roman"/>
              </a:rPr>
              <a:t>The primary objective of the automatic window blind system is to improve energy  efficiency by reducing the amount of heat that enters the room during hot summer days and  minimizing heat loss during cold winter nights. By automatically adjusting the position of the  blinds based on the ambient light level in the room, the system can help regulate the indoor  temperature and reduce energy consumption for heating and cooling.</a:t>
            </a:r>
            <a:endParaRPr sz="1600">
              <a:solidFill>
                <a:schemeClr val="dk1"/>
              </a:solidFill>
              <a:latin typeface="Times New Roman"/>
              <a:ea typeface="Times New Roman"/>
              <a:cs typeface="Times New Roman"/>
              <a:sym typeface="Times New Roman"/>
            </a:endParaRPr>
          </a:p>
          <a:p>
            <a:pPr indent="-95955" lvl="0" marL="12700" marR="34925" rtl="0" algn="l">
              <a:lnSpc>
                <a:spcPct val="144400"/>
              </a:lnSpc>
              <a:spcBef>
                <a:spcPts val="1000"/>
              </a:spcBef>
              <a:spcAft>
                <a:spcPts val="0"/>
              </a:spcAft>
              <a:buClr>
                <a:schemeClr val="dk1"/>
              </a:buClr>
              <a:buSzPts val="1511"/>
              <a:buFont typeface="Times New Roman"/>
              <a:buAutoNum type="arabicPeriod"/>
            </a:pPr>
            <a:r>
              <a:rPr lang="en-US" sz="1600">
                <a:solidFill>
                  <a:schemeClr val="dk1"/>
                </a:solidFill>
                <a:latin typeface="Times New Roman"/>
                <a:ea typeface="Times New Roman"/>
                <a:cs typeface="Times New Roman"/>
                <a:sym typeface="Times New Roman"/>
              </a:rPr>
              <a:t>Another objective of the automatic window blind system is to provide convenience to the  user. With the automatic system, the user does not need to manually adjust the blinds to  control the light entering the room. The system can adjust the blinds based on the time of day  and the user's preference, providing a more comfortable and relaxing environment.</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1600"/>
              <a:buFont typeface="Times New Roman"/>
              <a:buNone/>
            </a:pPr>
            <a:r>
              <a:t/>
            </a:r>
            <a:endParaRPr sz="1600">
              <a:solidFill>
                <a:schemeClr val="dk1"/>
              </a:solidFill>
              <a:latin typeface="Times New Roman"/>
              <a:ea typeface="Times New Roman"/>
              <a:cs typeface="Times New Roman"/>
              <a:sym typeface="Times New Roman"/>
            </a:endParaRPr>
          </a:p>
          <a:p>
            <a:pPr indent="-172085" lvl="0" marL="184785" marR="0" rtl="0" algn="l">
              <a:lnSpc>
                <a:spcPct val="100000"/>
              </a:lnSpc>
              <a:spcBef>
                <a:spcPts val="0"/>
              </a:spcBef>
              <a:spcAft>
                <a:spcPts val="0"/>
              </a:spcAft>
              <a:buClr>
                <a:schemeClr val="dk1"/>
              </a:buClr>
              <a:buSzPts val="1511"/>
              <a:buFont typeface="Times New Roman"/>
              <a:buAutoNum type="arabicPeriod"/>
            </a:pPr>
            <a:r>
              <a:rPr lang="en-US" sz="1600">
                <a:solidFill>
                  <a:schemeClr val="dk1"/>
                </a:solidFill>
                <a:latin typeface="Times New Roman"/>
                <a:ea typeface="Times New Roman"/>
                <a:cs typeface="Times New Roman"/>
                <a:sym typeface="Times New Roman"/>
              </a:rPr>
              <a:t>Overall, the objective of the automatic window blind system is to provide an</a:t>
            </a:r>
            <a:endParaRPr sz="1600">
              <a:solidFill>
                <a:schemeClr val="dk1"/>
              </a:solidFill>
              <a:latin typeface="Times New Roman"/>
              <a:ea typeface="Times New Roman"/>
              <a:cs typeface="Times New Roman"/>
              <a:sym typeface="Times New Roman"/>
            </a:endParaRPr>
          </a:p>
          <a:p>
            <a:pPr indent="0" lvl="0" marL="12700" marR="271780" rtl="0" algn="l">
              <a:lnSpc>
                <a:spcPct val="144400"/>
              </a:lnSpc>
              <a:spcBef>
                <a:spcPts val="0"/>
              </a:spcBef>
              <a:spcAft>
                <a:spcPts val="0"/>
              </a:spcAft>
              <a:buNone/>
            </a:pPr>
            <a:r>
              <a:rPr lang="en-US" sz="1600">
                <a:solidFill>
                  <a:schemeClr val="dk1"/>
                </a:solidFill>
                <a:latin typeface="Times New Roman"/>
                <a:ea typeface="Times New Roman"/>
                <a:cs typeface="Times New Roman"/>
                <a:sym typeface="Times New Roman"/>
              </a:rPr>
              <a:t>energy-efficient, convenient, and cost-effective solution for controlling the amount of light  and heat that enters a room through a window.</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nvSpPr>
        <p:spPr>
          <a:xfrm>
            <a:off x="1371600" y="291604"/>
            <a:ext cx="10352405" cy="512961"/>
          </a:xfrm>
          <a:prstGeom prst="rect">
            <a:avLst/>
          </a:prstGeom>
          <a:noFill/>
          <a:ln>
            <a:noFill/>
          </a:ln>
        </p:spPr>
        <p:txBody>
          <a:bodyPr anchorCtr="0" anchor="t" bIns="0" lIns="0" spcFirstLastPara="1" rIns="0" wrap="square" tIns="73650">
            <a:spAutoFit/>
          </a:bodyPr>
          <a:lstStyle/>
          <a:p>
            <a:pPr indent="0" lvl="0" marL="12700" marR="0" rtl="0" algn="l">
              <a:lnSpc>
                <a:spcPct val="100000"/>
              </a:lnSpc>
              <a:spcBef>
                <a:spcPts val="0"/>
              </a:spcBef>
              <a:spcAft>
                <a:spcPts val="0"/>
              </a:spcAft>
              <a:buNone/>
            </a:pPr>
            <a:r>
              <a:rPr b="1" lang="en-US" sz="2850">
                <a:solidFill>
                  <a:schemeClr val="dk1"/>
                </a:solidFill>
                <a:latin typeface="Times New Roman"/>
                <a:ea typeface="Times New Roman"/>
                <a:cs typeface="Times New Roman"/>
                <a:sym typeface="Times New Roman"/>
              </a:rPr>
              <a:t>HARDWARE MATERIAL REQUIRED AND SPECIFICATIONS</a:t>
            </a:r>
            <a:endParaRPr sz="2850">
              <a:solidFill>
                <a:schemeClr val="dk1"/>
              </a:solidFill>
              <a:latin typeface="Times New Roman"/>
              <a:ea typeface="Times New Roman"/>
              <a:cs typeface="Times New Roman"/>
              <a:sym typeface="Times New Roman"/>
            </a:endParaRPr>
          </a:p>
        </p:txBody>
      </p:sp>
      <p:sp>
        <p:nvSpPr>
          <p:cNvPr id="87" name="Google Shape;87;p5"/>
          <p:cNvSpPr txBox="1"/>
          <p:nvPr/>
        </p:nvSpPr>
        <p:spPr>
          <a:xfrm>
            <a:off x="609600" y="4156075"/>
            <a:ext cx="4073525" cy="1406525"/>
          </a:xfrm>
          <a:prstGeom prst="rect">
            <a:avLst/>
          </a:prstGeom>
          <a:noFill/>
          <a:ln>
            <a:noFill/>
          </a:ln>
        </p:spPr>
        <p:txBody>
          <a:bodyPr anchorCtr="0" anchor="t" bIns="0" lIns="0" spcFirstLastPara="1" rIns="0" wrap="square" tIns="12700">
            <a:spAutoFit/>
          </a:bodyPr>
          <a:lstStyle/>
          <a:p>
            <a:pPr indent="-328294" lvl="0" marL="340360" marR="0" rtl="0" algn="l">
              <a:lnSpc>
                <a:spcPct val="100000"/>
              </a:lnSpc>
              <a:spcBef>
                <a:spcPts val="0"/>
              </a:spcBef>
              <a:spcAft>
                <a:spcPts val="0"/>
              </a:spcAft>
              <a:buClr>
                <a:srgbClr val="FFFFFF"/>
              </a:buClr>
              <a:buSzPts val="2800"/>
              <a:buFont typeface="Arial"/>
              <a:buAutoNum type="arabicParenR" startAt="4"/>
            </a:pPr>
            <a:r>
              <a:rPr lang="en-US" sz="2900">
                <a:solidFill>
                  <a:srgbClr val="FFFFFF"/>
                </a:solidFill>
                <a:latin typeface="Arial"/>
                <a:ea typeface="Arial"/>
                <a:cs typeface="Arial"/>
                <a:sym typeface="Arial"/>
              </a:rPr>
              <a:t>JO</a:t>
            </a:r>
            <a:r>
              <a:rPr lang="en-US" sz="3100">
                <a:solidFill>
                  <a:srgbClr val="FFFFFF"/>
                </a:solidFill>
                <a:latin typeface="Arial"/>
                <a:ea typeface="Arial"/>
                <a:cs typeface="Arial"/>
                <a:sym typeface="Arial"/>
              </a:rPr>
              <a:t>HNSONS MOTOR</a:t>
            </a:r>
            <a:endParaRPr sz="3100">
              <a:solidFill>
                <a:schemeClr val="dk1"/>
              </a:solidFill>
              <a:latin typeface="Arial"/>
              <a:ea typeface="Arial"/>
              <a:cs typeface="Arial"/>
              <a:sym typeface="Arial"/>
            </a:endParaRPr>
          </a:p>
          <a:p>
            <a:pPr indent="0" lvl="0" marL="0" marR="0" rtl="0" algn="l">
              <a:lnSpc>
                <a:spcPct val="100000"/>
              </a:lnSpc>
              <a:spcBef>
                <a:spcPts val="50"/>
              </a:spcBef>
              <a:spcAft>
                <a:spcPts val="0"/>
              </a:spcAft>
              <a:buClr>
                <a:srgbClr val="FFFFFF"/>
              </a:buClr>
              <a:buSzPts val="3150"/>
              <a:buFont typeface="Arial"/>
              <a:buNone/>
            </a:pPr>
            <a:r>
              <a:t/>
            </a:r>
            <a:endParaRPr sz="3150">
              <a:solidFill>
                <a:schemeClr val="dk1"/>
              </a:solidFill>
              <a:latin typeface="Arial"/>
              <a:ea typeface="Arial"/>
              <a:cs typeface="Arial"/>
              <a:sym typeface="Arial"/>
            </a:endParaRPr>
          </a:p>
          <a:p>
            <a:pPr indent="-328294" lvl="0" marL="340360" marR="0" rtl="0" algn="l">
              <a:lnSpc>
                <a:spcPct val="100000"/>
              </a:lnSpc>
              <a:spcBef>
                <a:spcPts val="0"/>
              </a:spcBef>
              <a:spcAft>
                <a:spcPts val="0"/>
              </a:spcAft>
              <a:buClr>
                <a:srgbClr val="FFFFFF"/>
              </a:buClr>
              <a:buSzPts val="2800"/>
              <a:buFont typeface="Arial"/>
              <a:buAutoNum type="arabicParenR" startAt="4"/>
            </a:pPr>
            <a:r>
              <a:rPr lang="en-US" sz="2900">
                <a:solidFill>
                  <a:srgbClr val="FFFFFF"/>
                </a:solidFill>
                <a:latin typeface="Arial"/>
                <a:ea typeface="Arial"/>
                <a:cs typeface="Arial"/>
                <a:sym typeface="Arial"/>
              </a:rPr>
              <a:t>12 V BATTERY</a:t>
            </a:r>
            <a:endParaRPr sz="2900">
              <a:solidFill>
                <a:schemeClr val="dk1"/>
              </a:solidFill>
              <a:latin typeface="Arial"/>
              <a:ea typeface="Arial"/>
              <a:cs typeface="Arial"/>
              <a:sym typeface="Arial"/>
            </a:endParaRPr>
          </a:p>
        </p:txBody>
      </p:sp>
      <p:sp>
        <p:nvSpPr>
          <p:cNvPr id="88" name="Google Shape;88;p5"/>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89" name="Google Shape;89;p5"/>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90" name="Google Shape;90;p5"/>
          <p:cNvSpPr txBox="1"/>
          <p:nvPr/>
        </p:nvSpPr>
        <p:spPr>
          <a:xfrm>
            <a:off x="1371600" y="1295400"/>
            <a:ext cx="10210800"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Arduino</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LDR</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TB66</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Johnsons Motor </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12 v Battery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nvSpPr>
        <p:spPr>
          <a:xfrm>
            <a:off x="1518288" y="241006"/>
            <a:ext cx="555625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DESIGN (BLOCK DIAGRAM)</a:t>
            </a:r>
            <a:endParaRPr sz="3200">
              <a:solidFill>
                <a:schemeClr val="dk1"/>
              </a:solidFill>
              <a:latin typeface="Times New Roman"/>
              <a:ea typeface="Times New Roman"/>
              <a:cs typeface="Times New Roman"/>
              <a:sym typeface="Times New Roman"/>
            </a:endParaRPr>
          </a:p>
        </p:txBody>
      </p:sp>
      <p:sp>
        <p:nvSpPr>
          <p:cNvPr id="96" name="Google Shape;96;p6"/>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97" name="Google Shape;97;p6"/>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pic>
        <p:nvPicPr>
          <p:cNvPr id="98" name="Google Shape;98;p6"/>
          <p:cNvPicPr preferRelativeResize="0"/>
          <p:nvPr/>
        </p:nvPicPr>
        <p:blipFill rotWithShape="1">
          <a:blip r:embed="rId3">
            <a:alphaModFix/>
          </a:blip>
          <a:srcRect b="0" l="0" r="0" t="0"/>
          <a:stretch/>
        </p:blipFill>
        <p:spPr>
          <a:xfrm>
            <a:off x="1333500" y="1704975"/>
            <a:ext cx="9525000" cy="344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nvSpPr>
        <p:spPr>
          <a:xfrm>
            <a:off x="1518288" y="241006"/>
            <a:ext cx="7745730" cy="5130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INTERFACING DIAGRAM ON PROTEUS</a:t>
            </a:r>
            <a:endParaRPr sz="3200">
              <a:solidFill>
                <a:schemeClr val="dk1"/>
              </a:solidFill>
              <a:latin typeface="Times New Roman"/>
              <a:ea typeface="Times New Roman"/>
              <a:cs typeface="Times New Roman"/>
              <a:sym typeface="Times New Roman"/>
            </a:endParaRPr>
          </a:p>
        </p:txBody>
      </p:sp>
      <p:sp>
        <p:nvSpPr>
          <p:cNvPr id="104" name="Google Shape;104;p7"/>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105" name="Google Shape;105;p7"/>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pic>
        <p:nvPicPr>
          <p:cNvPr descr="Diagram, schematic&#10;&#10;Description automatically generated" id="106" name="Google Shape;106;p7"/>
          <p:cNvPicPr preferRelativeResize="0"/>
          <p:nvPr/>
        </p:nvPicPr>
        <p:blipFill rotWithShape="1">
          <a:blip r:embed="rId3">
            <a:alphaModFix/>
          </a:blip>
          <a:srcRect b="0" l="0" r="0" t="0"/>
          <a:stretch/>
        </p:blipFill>
        <p:spPr>
          <a:xfrm>
            <a:off x="2197095" y="915568"/>
            <a:ext cx="6858000" cy="546721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nvSpPr>
        <p:spPr>
          <a:xfrm>
            <a:off x="142049" y="1770868"/>
            <a:ext cx="11417300" cy="2465162"/>
          </a:xfrm>
          <a:prstGeom prst="rect">
            <a:avLst/>
          </a:prstGeom>
          <a:noFill/>
          <a:ln>
            <a:noFill/>
          </a:ln>
        </p:spPr>
        <p:txBody>
          <a:bodyPr anchorCtr="0" anchor="t" bIns="0" lIns="0" spcFirstLastPara="1" rIns="0" wrap="square" tIns="12700">
            <a:spAutoFit/>
          </a:bodyPr>
          <a:lstStyle/>
          <a:p>
            <a:pPr indent="-110217" lvl="0" marL="12700" marR="513080" rtl="0" algn="l">
              <a:lnSpc>
                <a:spcPct val="114999"/>
              </a:lnSpc>
              <a:spcBef>
                <a:spcPts val="0"/>
              </a:spcBef>
              <a:spcAft>
                <a:spcPts val="0"/>
              </a:spcAft>
              <a:buClr>
                <a:schemeClr val="dk1"/>
              </a:buClr>
              <a:buSzPts val="1736"/>
              <a:buFont typeface="Times New Roman"/>
              <a:buAutoNum type="arabicPeriod"/>
            </a:pPr>
            <a:r>
              <a:rPr lang="en-US" sz="1800">
                <a:solidFill>
                  <a:schemeClr val="dk1"/>
                </a:solidFill>
                <a:latin typeface="Times New Roman"/>
                <a:ea typeface="Times New Roman"/>
                <a:cs typeface="Times New Roman"/>
                <a:sym typeface="Times New Roman"/>
              </a:rPr>
              <a:t>The sensors detect changes in the environment such as changes in light or  temperature.</a:t>
            </a:r>
            <a:endParaRPr sz="1800">
              <a:solidFill>
                <a:schemeClr val="dk1"/>
              </a:solidFill>
              <a:latin typeface="Times New Roman"/>
              <a:ea typeface="Times New Roman"/>
              <a:cs typeface="Times New Roman"/>
              <a:sym typeface="Times New Roman"/>
            </a:endParaRPr>
          </a:p>
          <a:p>
            <a:pPr indent="-110217" lvl="0" marL="12700" marR="5080" rtl="0" algn="l">
              <a:lnSpc>
                <a:spcPct val="116799"/>
              </a:lnSpc>
              <a:spcBef>
                <a:spcPts val="610"/>
              </a:spcBef>
              <a:spcAft>
                <a:spcPts val="0"/>
              </a:spcAft>
              <a:buClr>
                <a:schemeClr val="dk1"/>
              </a:buClr>
              <a:buSzPts val="1736"/>
              <a:buFont typeface="Times New Roman"/>
              <a:buAutoNum type="arabicPeriod"/>
            </a:pPr>
            <a:r>
              <a:rPr lang="en-US" sz="1800">
                <a:solidFill>
                  <a:schemeClr val="dk1"/>
                </a:solidFill>
                <a:latin typeface="Times New Roman"/>
                <a:ea typeface="Times New Roman"/>
                <a:cs typeface="Times New Roman"/>
                <a:sym typeface="Times New Roman"/>
              </a:rPr>
              <a:t>The control unit receives signals from the sensors and processes them.  </a:t>
            </a:r>
            <a:endParaRPr sz="1800">
              <a:solidFill>
                <a:schemeClr val="dk1"/>
              </a:solidFill>
              <a:latin typeface="Times New Roman"/>
              <a:ea typeface="Times New Roman"/>
              <a:cs typeface="Times New Roman"/>
              <a:sym typeface="Times New Roman"/>
            </a:endParaRPr>
          </a:p>
          <a:p>
            <a:pPr indent="-110217" lvl="0" marL="12700" marR="5080" rtl="0" algn="l">
              <a:lnSpc>
                <a:spcPct val="116799"/>
              </a:lnSpc>
              <a:spcBef>
                <a:spcPts val="610"/>
              </a:spcBef>
              <a:spcAft>
                <a:spcPts val="0"/>
              </a:spcAft>
              <a:buClr>
                <a:schemeClr val="dk1"/>
              </a:buClr>
              <a:buSzPts val="1736"/>
              <a:buFont typeface="Times New Roman"/>
              <a:buAutoNum type="arabicPeriod"/>
            </a:pPr>
            <a:r>
              <a:rPr lang="en-US" sz="1800">
                <a:solidFill>
                  <a:schemeClr val="dk1"/>
                </a:solidFill>
                <a:latin typeface="Times New Roman"/>
                <a:ea typeface="Times New Roman"/>
                <a:cs typeface="Times New Roman"/>
                <a:sym typeface="Times New Roman"/>
              </a:rPr>
              <a:t>Based on the signals received, the control unit activates the motor to open or  close the blinds.</a:t>
            </a:r>
            <a:endParaRPr sz="1800">
              <a:solidFill>
                <a:schemeClr val="dk1"/>
              </a:solidFill>
              <a:latin typeface="Times New Roman"/>
              <a:ea typeface="Times New Roman"/>
              <a:cs typeface="Times New Roman"/>
              <a:sym typeface="Times New Roman"/>
            </a:endParaRPr>
          </a:p>
          <a:p>
            <a:pPr indent="-110217" lvl="0" marL="12700" marR="132715" rtl="0" algn="l">
              <a:lnSpc>
                <a:spcPct val="214444"/>
              </a:lnSpc>
              <a:spcBef>
                <a:spcPts val="75"/>
              </a:spcBef>
              <a:spcAft>
                <a:spcPts val="0"/>
              </a:spcAft>
              <a:buClr>
                <a:schemeClr val="dk1"/>
              </a:buClr>
              <a:buSzPts val="1736"/>
              <a:buFont typeface="Times New Roman"/>
              <a:buAutoNum type="arabicPeriod"/>
            </a:pPr>
            <a:r>
              <a:rPr lang="en-US" sz="1800">
                <a:solidFill>
                  <a:schemeClr val="dk1"/>
                </a:solidFill>
                <a:latin typeface="Times New Roman"/>
                <a:ea typeface="Times New Roman"/>
                <a:cs typeface="Times New Roman"/>
                <a:sym typeface="Times New Roman"/>
              </a:rPr>
              <a:t>If the blinds are programmed to open and close at specific times, the control  unit activates the motor at the scheduled times.</a:t>
            </a:r>
            <a:endParaRPr sz="1800">
              <a:solidFill>
                <a:schemeClr val="dk1"/>
              </a:solidFill>
              <a:latin typeface="Times New Roman"/>
              <a:ea typeface="Times New Roman"/>
              <a:cs typeface="Times New Roman"/>
              <a:sym typeface="Times New Roman"/>
            </a:endParaRPr>
          </a:p>
          <a:p>
            <a:pPr indent="-110217" lvl="0" marL="12700" marR="331470" rtl="0" algn="l">
              <a:lnSpc>
                <a:spcPct val="114999"/>
              </a:lnSpc>
              <a:spcBef>
                <a:spcPts val="175"/>
              </a:spcBef>
              <a:spcAft>
                <a:spcPts val="0"/>
              </a:spcAft>
              <a:buClr>
                <a:schemeClr val="dk1"/>
              </a:buClr>
              <a:buSzPts val="1736"/>
              <a:buFont typeface="Times New Roman"/>
              <a:buAutoNum type="arabicPeriod"/>
            </a:pPr>
            <a:r>
              <a:rPr lang="en-US" sz="1800">
                <a:solidFill>
                  <a:schemeClr val="dk1"/>
                </a:solidFill>
                <a:latin typeface="Times New Roman"/>
                <a:ea typeface="Times New Roman"/>
                <a:cs typeface="Times New Roman"/>
                <a:sym typeface="Times New Roman"/>
              </a:rPr>
              <a:t>The blinds open or close automatically, providing privacy, security, and  light control.</a:t>
            </a:r>
            <a:endParaRPr sz="1800">
              <a:solidFill>
                <a:schemeClr val="dk1"/>
              </a:solidFill>
              <a:latin typeface="Times New Roman"/>
              <a:ea typeface="Times New Roman"/>
              <a:cs typeface="Times New Roman"/>
              <a:sym typeface="Times New Roman"/>
            </a:endParaRPr>
          </a:p>
        </p:txBody>
      </p:sp>
      <p:sp>
        <p:nvSpPr>
          <p:cNvPr id="113" name="Google Shape;113;p8"/>
          <p:cNvSpPr txBox="1"/>
          <p:nvPr>
            <p:ph idx="11" type="ftr"/>
          </p:nvPr>
        </p:nvSpPr>
        <p:spPr>
          <a:xfrm>
            <a:off x="2197095" y="6544270"/>
            <a:ext cx="7782559" cy="278765"/>
          </a:xfrm>
          <a:prstGeom prst="rect">
            <a:avLst/>
          </a:prstGeom>
          <a:noFill/>
          <a:ln>
            <a:noFill/>
          </a:ln>
        </p:spPr>
        <p:txBody>
          <a:bodyPr anchorCtr="0" anchor="t" bIns="0" lIns="0" spcFirstLastPara="1" rIns="0" wrap="square" tIns="0">
            <a:spAutoFit/>
          </a:bodyPr>
          <a:lstStyle/>
          <a:p>
            <a:pPr indent="0" lvl="0" marL="12700" rtl="0" algn="l">
              <a:lnSpc>
                <a:spcPct val="114722"/>
              </a:lnSpc>
              <a:spcBef>
                <a:spcPts val="0"/>
              </a:spcBef>
              <a:spcAft>
                <a:spcPts val="0"/>
              </a:spcAft>
              <a:buNone/>
            </a:pPr>
            <a:r>
              <a:rPr lang="en-US"/>
              <a:t>Department of Electronics and Telecommunication Engineering, VIIT, Pune-48</a:t>
            </a:r>
            <a:endParaRPr/>
          </a:p>
        </p:txBody>
      </p:sp>
      <p:sp>
        <p:nvSpPr>
          <p:cNvPr id="114" name="Google Shape;114;p8"/>
          <p:cNvSpPr txBox="1"/>
          <p:nvPr>
            <p:ph idx="12" type="sldNum"/>
          </p:nvPr>
        </p:nvSpPr>
        <p:spPr>
          <a:xfrm>
            <a:off x="11750294" y="6544551"/>
            <a:ext cx="282575"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15" name="Google Shape;115;p8"/>
          <p:cNvSpPr txBox="1"/>
          <p:nvPr/>
        </p:nvSpPr>
        <p:spPr>
          <a:xfrm>
            <a:off x="3657600" y="304800"/>
            <a:ext cx="54864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u="sng">
                <a:solidFill>
                  <a:schemeClr val="dk1"/>
                </a:solidFill>
                <a:latin typeface="Times New Roman"/>
                <a:ea typeface="Times New Roman"/>
                <a:cs typeface="Times New Roman"/>
                <a:sym typeface="Times New Roman"/>
              </a:rPr>
              <a:t>Working</a:t>
            </a:r>
            <a:r>
              <a:rPr lang="en-US" sz="6000">
                <a:solidFill>
                  <a:schemeClr val="dk1"/>
                </a:solidFill>
                <a:latin typeface="Calibri"/>
                <a:ea typeface="Calibri"/>
                <a:cs typeface="Calibri"/>
                <a:sym typeface="Calibri"/>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Table&#10;&#10;Description automatically generated" id="120" name="Google Shape;120;p9"/>
          <p:cNvPicPr preferRelativeResize="0"/>
          <p:nvPr/>
        </p:nvPicPr>
        <p:blipFill rotWithShape="1">
          <a:blip r:embed="rId3">
            <a:alphaModFix/>
          </a:blip>
          <a:srcRect b="0" l="0" r="0" t="0"/>
          <a:stretch/>
        </p:blipFill>
        <p:spPr>
          <a:xfrm>
            <a:off x="1155700" y="1085684"/>
            <a:ext cx="10915650" cy="433897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2023-04-30T03:59:44Z</dcterms:created>
  <dc:creator>Nagesh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2023-04-30T00:00:00Z</vt:filetime>
  </property>
</Properties>
</file>