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6"/>
  </p:notesMasterIdLst>
  <p:sldIdLst>
    <p:sldId id="256" r:id="rId2"/>
    <p:sldId id="261" r:id="rId3"/>
    <p:sldId id="260" r:id="rId4"/>
    <p:sldId id="259" r:id="rId5"/>
    <p:sldId id="265" r:id="rId6"/>
    <p:sldId id="277" r:id="rId7"/>
    <p:sldId id="267" r:id="rId8"/>
    <p:sldId id="268" r:id="rId9"/>
    <p:sldId id="269" r:id="rId10"/>
    <p:sldId id="270" r:id="rId11"/>
    <p:sldId id="271" r:id="rId12"/>
    <p:sldId id="272" r:id="rId13"/>
    <p:sldId id="273" r:id="rId14"/>
    <p:sldId id="274" r:id="rId15"/>
  </p:sldIdLst>
  <p:sldSz cx="9144000" cy="5143500" type="screen16x9"/>
  <p:notesSz cx="6858000" cy="9144000"/>
  <p:embeddedFontLst>
    <p:embeddedFont>
      <p:font typeface="Bai Jamjuree" panose="020B0604020202020204" charset="-34"/>
      <p:regular r:id="rId17"/>
      <p:bold r:id="rId18"/>
      <p:italic r:id="rId19"/>
      <p:boldItalic r:id="rId20"/>
    </p:embeddedFont>
    <p:embeddedFont>
      <p:font typeface="IBM Plex Sans" panose="020B050305020300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2">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890561-7C47-459B-A36F-132DB62C526C}">
  <a:tblStyle styleId="{2B890561-7C47-459B-A36F-132DB62C52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60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38a19fce83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38a19fce8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38d76d7c2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38d76d7c2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730550" y="741125"/>
            <a:ext cx="3504600" cy="2779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600" b="1">
                <a:latin typeface="IBM Plex Sans"/>
                <a:ea typeface="IBM Plex Sans"/>
                <a:cs typeface="IBM Plex Sans"/>
                <a:sym typeface="IBM Plex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730550" y="3507931"/>
            <a:ext cx="3079800" cy="68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700">
                <a:solidFill>
                  <a:schemeClr val="dk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832425" y="1281000"/>
            <a:ext cx="3710400" cy="7977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7" name="Google Shape;157;p9"/>
          <p:cNvSpPr txBox="1">
            <a:spLocks noGrp="1"/>
          </p:cNvSpPr>
          <p:nvPr>
            <p:ph type="subTitle" idx="1"/>
          </p:nvPr>
        </p:nvSpPr>
        <p:spPr>
          <a:xfrm>
            <a:off x="832425" y="2078700"/>
            <a:ext cx="3710400" cy="178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58" name="Google Shape;158;p9"/>
          <p:cNvGrpSpPr/>
          <p:nvPr/>
        </p:nvGrpSpPr>
        <p:grpSpPr>
          <a:xfrm>
            <a:off x="-261784" y="3599197"/>
            <a:ext cx="1490500" cy="1839578"/>
            <a:chOff x="7317341" y="3117397"/>
            <a:chExt cx="1490500" cy="1839578"/>
          </a:xfrm>
        </p:grpSpPr>
        <p:sp>
          <p:nvSpPr>
            <p:cNvPr id="159" name="Google Shape;159;p9"/>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806"/>
        <p:cNvGrpSpPr/>
        <p:nvPr/>
      </p:nvGrpSpPr>
      <p:grpSpPr>
        <a:xfrm>
          <a:off x="0" y="0"/>
          <a:ext cx="0" cy="0"/>
          <a:chOff x="0" y="0"/>
          <a:chExt cx="0" cy="0"/>
        </a:xfrm>
      </p:grpSpPr>
      <p:grpSp>
        <p:nvGrpSpPr>
          <p:cNvPr id="807" name="Google Shape;807;p34"/>
          <p:cNvGrpSpPr/>
          <p:nvPr/>
        </p:nvGrpSpPr>
        <p:grpSpPr>
          <a:xfrm rot="10800000" flipH="1">
            <a:off x="57151" y="4684369"/>
            <a:ext cx="781048" cy="781396"/>
            <a:chOff x="369195" y="1138234"/>
            <a:chExt cx="1250276" cy="1250833"/>
          </a:xfrm>
        </p:grpSpPr>
        <p:sp>
          <p:nvSpPr>
            <p:cNvPr id="808" name="Google Shape;808;p34"/>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4"/>
          <p:cNvGrpSpPr/>
          <p:nvPr/>
        </p:nvGrpSpPr>
        <p:grpSpPr>
          <a:xfrm rot="10800000" flipH="1">
            <a:off x="1685917" y="-38827"/>
            <a:ext cx="1109870" cy="1110365"/>
            <a:chOff x="369195" y="1138234"/>
            <a:chExt cx="1250276" cy="1250833"/>
          </a:xfrm>
        </p:grpSpPr>
        <p:sp>
          <p:nvSpPr>
            <p:cNvPr id="818" name="Google Shape;818;p34"/>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34"/>
          <p:cNvGrpSpPr/>
          <p:nvPr/>
        </p:nvGrpSpPr>
        <p:grpSpPr>
          <a:xfrm rot="10800000" flipH="1">
            <a:off x="7858746" y="4259489"/>
            <a:ext cx="1309789" cy="1310373"/>
            <a:chOff x="369195" y="1138234"/>
            <a:chExt cx="1250276" cy="1250833"/>
          </a:xfrm>
        </p:grpSpPr>
        <p:sp>
          <p:nvSpPr>
            <p:cNvPr id="828" name="Google Shape;828;p34"/>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837"/>
        <p:cNvGrpSpPr/>
        <p:nvPr/>
      </p:nvGrpSpPr>
      <p:grpSpPr>
        <a:xfrm>
          <a:off x="0" y="0"/>
          <a:ext cx="0" cy="0"/>
          <a:chOff x="0" y="0"/>
          <a:chExt cx="0" cy="0"/>
        </a:xfrm>
      </p:grpSpPr>
      <p:grpSp>
        <p:nvGrpSpPr>
          <p:cNvPr id="838" name="Google Shape;838;p35"/>
          <p:cNvGrpSpPr/>
          <p:nvPr/>
        </p:nvGrpSpPr>
        <p:grpSpPr>
          <a:xfrm rot="10800000" flipH="1">
            <a:off x="1" y="3226919"/>
            <a:ext cx="781048" cy="781396"/>
            <a:chOff x="369195" y="1138234"/>
            <a:chExt cx="1250276" cy="1250833"/>
          </a:xfrm>
        </p:grpSpPr>
        <p:sp>
          <p:nvSpPr>
            <p:cNvPr id="839" name="Google Shape;839;p3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35"/>
          <p:cNvGrpSpPr/>
          <p:nvPr/>
        </p:nvGrpSpPr>
        <p:grpSpPr>
          <a:xfrm rot="10800000" flipH="1">
            <a:off x="1019167" y="4361723"/>
            <a:ext cx="1109870" cy="1110365"/>
            <a:chOff x="369195" y="1138234"/>
            <a:chExt cx="1250276" cy="1250833"/>
          </a:xfrm>
        </p:grpSpPr>
        <p:sp>
          <p:nvSpPr>
            <p:cNvPr id="849" name="Google Shape;849;p3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35"/>
          <p:cNvGrpSpPr/>
          <p:nvPr/>
        </p:nvGrpSpPr>
        <p:grpSpPr>
          <a:xfrm rot="-5400000" flipH="1">
            <a:off x="7478954" y="-380294"/>
            <a:ext cx="1490500" cy="1839578"/>
            <a:chOff x="7317341" y="3117397"/>
            <a:chExt cx="1490500" cy="1839578"/>
          </a:xfrm>
        </p:grpSpPr>
        <p:sp>
          <p:nvSpPr>
            <p:cNvPr id="859" name="Google Shape;859;p35"/>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12_1_1">
    <p:spTree>
      <p:nvGrpSpPr>
        <p:cNvPr id="1" name="Shape 865"/>
        <p:cNvGrpSpPr/>
        <p:nvPr/>
      </p:nvGrpSpPr>
      <p:grpSpPr>
        <a:xfrm>
          <a:off x="0" y="0"/>
          <a:ext cx="0" cy="0"/>
          <a:chOff x="0" y="0"/>
          <a:chExt cx="0" cy="0"/>
        </a:xfrm>
      </p:grpSpPr>
      <p:sp>
        <p:nvSpPr>
          <p:cNvPr id="866" name="Google Shape;866;p36"/>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36"/>
          <p:cNvGrpSpPr/>
          <p:nvPr/>
        </p:nvGrpSpPr>
        <p:grpSpPr>
          <a:xfrm rot="5400000">
            <a:off x="-26746" y="-380294"/>
            <a:ext cx="1490500" cy="1839578"/>
            <a:chOff x="7317341" y="3117397"/>
            <a:chExt cx="1490500" cy="1839578"/>
          </a:xfrm>
        </p:grpSpPr>
        <p:sp>
          <p:nvSpPr>
            <p:cNvPr id="868" name="Google Shape;868;p36"/>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6"/>
          <p:cNvGrpSpPr/>
          <p:nvPr/>
        </p:nvGrpSpPr>
        <p:grpSpPr>
          <a:xfrm flipH="1">
            <a:off x="7441664" y="3437085"/>
            <a:ext cx="1954117" cy="1954117"/>
            <a:chOff x="367385" y="2587838"/>
            <a:chExt cx="2501110" cy="2501110"/>
          </a:xfrm>
        </p:grpSpPr>
        <p:sp>
          <p:nvSpPr>
            <p:cNvPr id="875" name="Google Shape;875;p36"/>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IBM Plex Sans"/>
              <a:buNone/>
              <a:defRPr sz="3400" b="1">
                <a:solidFill>
                  <a:schemeClr val="dk1"/>
                </a:solidFill>
                <a:latin typeface="IBM Plex Sans"/>
                <a:ea typeface="IBM Plex Sans"/>
                <a:cs typeface="IBM Plex Sans"/>
                <a:sym typeface="IBM Plex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ai Jamjuree"/>
              <a:buChar char="●"/>
              <a:defRPr sz="1800">
                <a:solidFill>
                  <a:schemeClr val="dk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80" r:id="rId3"/>
    <p:sldLayoutId id="2147483681" r:id="rId4"/>
    <p:sldLayoutId id="214748368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14">
          <p15:clr>
            <a:srgbClr val="EA4335"/>
          </p15:clr>
        </p15:guide>
        <p15:guide id="6" orient="horz" pos="290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pSp>
        <p:nvGrpSpPr>
          <p:cNvPr id="894" name="Google Shape;894;p40"/>
          <p:cNvGrpSpPr/>
          <p:nvPr/>
        </p:nvGrpSpPr>
        <p:grpSpPr>
          <a:xfrm>
            <a:off x="7979039" y="-12888"/>
            <a:ext cx="1190638" cy="1191169"/>
            <a:chOff x="369195" y="1138234"/>
            <a:chExt cx="1250276" cy="1250833"/>
          </a:xfrm>
        </p:grpSpPr>
        <p:sp>
          <p:nvSpPr>
            <p:cNvPr id="895" name="Google Shape;895;p40"/>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40"/>
          <p:cNvGrpSpPr/>
          <p:nvPr/>
        </p:nvGrpSpPr>
        <p:grpSpPr>
          <a:xfrm>
            <a:off x="7395513" y="3343685"/>
            <a:ext cx="1954117" cy="1954117"/>
            <a:chOff x="367385" y="2587838"/>
            <a:chExt cx="2501110" cy="2501110"/>
          </a:xfrm>
        </p:grpSpPr>
        <p:sp>
          <p:nvSpPr>
            <p:cNvPr id="905" name="Google Shape;905;p40"/>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444209" y="463295"/>
            <a:ext cx="781048" cy="781396"/>
            <a:chOff x="369195" y="1138234"/>
            <a:chExt cx="1250276" cy="1250833"/>
          </a:xfrm>
        </p:grpSpPr>
        <p:sp>
          <p:nvSpPr>
            <p:cNvPr id="915" name="Google Shape;915;p40"/>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757272" y="666179"/>
            <a:ext cx="3858756" cy="3620751"/>
            <a:chOff x="924097" y="519868"/>
            <a:chExt cx="3344679" cy="3138381"/>
          </a:xfrm>
        </p:grpSpPr>
        <p:grpSp>
          <p:nvGrpSpPr>
            <p:cNvPr id="925" name="Google Shape;925;p40"/>
            <p:cNvGrpSpPr/>
            <p:nvPr/>
          </p:nvGrpSpPr>
          <p:grpSpPr>
            <a:xfrm>
              <a:off x="3157125" y="1657505"/>
              <a:ext cx="1056080" cy="1055418"/>
              <a:chOff x="4950014" y="-1313160"/>
              <a:chExt cx="3774410" cy="3772043"/>
            </a:xfrm>
          </p:grpSpPr>
          <p:sp>
            <p:nvSpPr>
              <p:cNvPr id="926" name="Google Shape;926;p40"/>
              <p:cNvSpPr/>
              <p:nvPr/>
            </p:nvSpPr>
            <p:spPr>
              <a:xfrm>
                <a:off x="5821549" y="-1302483"/>
                <a:ext cx="2030736" cy="3751896"/>
              </a:xfrm>
              <a:custGeom>
                <a:avLst/>
                <a:gdLst/>
                <a:ahLst/>
                <a:cxnLst/>
                <a:rect l="l" t="t" r="r" b="b"/>
                <a:pathLst>
                  <a:path w="43747" h="80825" extrusionOk="0">
                    <a:moveTo>
                      <a:pt x="21874" y="0"/>
                    </a:moveTo>
                    <a:cubicBezTo>
                      <a:pt x="9803" y="0"/>
                      <a:pt x="1" y="18087"/>
                      <a:pt x="1" y="40406"/>
                    </a:cubicBezTo>
                    <a:cubicBezTo>
                      <a:pt x="1" y="62725"/>
                      <a:pt x="9803" y="80825"/>
                      <a:pt x="21874" y="80825"/>
                    </a:cubicBezTo>
                    <a:cubicBezTo>
                      <a:pt x="33957" y="80825"/>
                      <a:pt x="43746" y="62725"/>
                      <a:pt x="43746" y="40406"/>
                    </a:cubicBezTo>
                    <a:cubicBezTo>
                      <a:pt x="43746" y="18087"/>
                      <a:pt x="33957" y="0"/>
                      <a:pt x="21874" y="0"/>
                    </a:cubicBezTo>
                    <a:close/>
                  </a:path>
                </a:pathLst>
              </a:custGeom>
              <a:solidFill>
                <a:srgbClr val="D2DF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40"/>
              <p:cNvGrpSpPr/>
              <p:nvPr/>
            </p:nvGrpSpPr>
            <p:grpSpPr>
              <a:xfrm>
                <a:off x="4950014" y="-1313160"/>
                <a:ext cx="3774410" cy="3772043"/>
                <a:chOff x="4950014" y="-1313160"/>
                <a:chExt cx="3774410" cy="3772043"/>
              </a:xfrm>
            </p:grpSpPr>
            <p:sp>
              <p:nvSpPr>
                <p:cNvPr id="928" name="Google Shape;928;p40"/>
                <p:cNvSpPr/>
                <p:nvPr/>
              </p:nvSpPr>
              <p:spPr>
                <a:xfrm>
                  <a:off x="4964218" y="-1299512"/>
                  <a:ext cx="3745398" cy="3745398"/>
                </a:xfrm>
                <a:custGeom>
                  <a:avLst/>
                  <a:gdLst/>
                  <a:ahLst/>
                  <a:cxnLst/>
                  <a:rect l="l" t="t" r="r" b="b"/>
                  <a:pathLst>
                    <a:path w="80685" h="80685" extrusionOk="0">
                      <a:moveTo>
                        <a:pt x="40343" y="0"/>
                      </a:moveTo>
                      <a:cubicBezTo>
                        <a:pt x="18062" y="0"/>
                        <a:pt x="0" y="18062"/>
                        <a:pt x="0" y="40342"/>
                      </a:cubicBezTo>
                      <a:cubicBezTo>
                        <a:pt x="0" y="62623"/>
                        <a:pt x="18062" y="80684"/>
                        <a:pt x="40343" y="80684"/>
                      </a:cubicBezTo>
                      <a:cubicBezTo>
                        <a:pt x="62623" y="80684"/>
                        <a:pt x="80685" y="62623"/>
                        <a:pt x="80685" y="40342"/>
                      </a:cubicBezTo>
                      <a:cubicBezTo>
                        <a:pt x="80685" y="18062"/>
                        <a:pt x="62623" y="0"/>
                        <a:pt x="40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954749" y="-1309585"/>
                  <a:ext cx="3764941" cy="3765544"/>
                </a:xfrm>
                <a:custGeom>
                  <a:avLst/>
                  <a:gdLst/>
                  <a:ahLst/>
                  <a:cxnLst/>
                  <a:rect l="l" t="t" r="r" b="b"/>
                  <a:pathLst>
                    <a:path w="81106" h="81119" extrusionOk="0">
                      <a:moveTo>
                        <a:pt x="40547" y="421"/>
                      </a:moveTo>
                      <a:cubicBezTo>
                        <a:pt x="62687" y="421"/>
                        <a:pt x="80685" y="18432"/>
                        <a:pt x="80685" y="40559"/>
                      </a:cubicBezTo>
                      <a:cubicBezTo>
                        <a:pt x="80685" y="62687"/>
                        <a:pt x="62674" y="80698"/>
                        <a:pt x="40547" y="80698"/>
                      </a:cubicBezTo>
                      <a:cubicBezTo>
                        <a:pt x="18419" y="80698"/>
                        <a:pt x="421" y="62687"/>
                        <a:pt x="421" y="40559"/>
                      </a:cubicBezTo>
                      <a:cubicBezTo>
                        <a:pt x="421" y="18432"/>
                        <a:pt x="18419" y="421"/>
                        <a:pt x="40547" y="421"/>
                      </a:cubicBezTo>
                      <a:close/>
                      <a:moveTo>
                        <a:pt x="40547" y="0"/>
                      </a:moveTo>
                      <a:cubicBezTo>
                        <a:pt x="18189" y="0"/>
                        <a:pt x="0" y="18202"/>
                        <a:pt x="0" y="40559"/>
                      </a:cubicBezTo>
                      <a:cubicBezTo>
                        <a:pt x="0" y="62916"/>
                        <a:pt x="18189" y="81118"/>
                        <a:pt x="40547" y="81118"/>
                      </a:cubicBezTo>
                      <a:cubicBezTo>
                        <a:pt x="62916" y="81118"/>
                        <a:pt x="81105" y="62929"/>
                        <a:pt x="81105" y="40559"/>
                      </a:cubicBezTo>
                      <a:cubicBezTo>
                        <a:pt x="81105" y="18202"/>
                        <a:pt x="62916" y="0"/>
                        <a:pt x="4054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5812079" y="-1313160"/>
                  <a:ext cx="2050232" cy="3772043"/>
                </a:xfrm>
                <a:custGeom>
                  <a:avLst/>
                  <a:gdLst/>
                  <a:ahLst/>
                  <a:cxnLst/>
                  <a:rect l="l" t="t" r="r" b="b"/>
                  <a:pathLst>
                    <a:path w="44167" h="81259" extrusionOk="0">
                      <a:moveTo>
                        <a:pt x="22078" y="434"/>
                      </a:moveTo>
                      <a:cubicBezTo>
                        <a:pt x="34021" y="434"/>
                        <a:pt x="43746" y="18470"/>
                        <a:pt x="43746" y="40636"/>
                      </a:cubicBezTo>
                      <a:cubicBezTo>
                        <a:pt x="43746" y="62802"/>
                        <a:pt x="34034" y="80838"/>
                        <a:pt x="22078" y="80838"/>
                      </a:cubicBezTo>
                      <a:cubicBezTo>
                        <a:pt x="10134" y="80838"/>
                        <a:pt x="409" y="62802"/>
                        <a:pt x="409" y="40636"/>
                      </a:cubicBezTo>
                      <a:cubicBezTo>
                        <a:pt x="409" y="18470"/>
                        <a:pt x="10134" y="434"/>
                        <a:pt x="22078" y="434"/>
                      </a:cubicBezTo>
                      <a:close/>
                      <a:moveTo>
                        <a:pt x="22078" y="1"/>
                      </a:moveTo>
                      <a:cubicBezTo>
                        <a:pt x="9905" y="1"/>
                        <a:pt x="1" y="18228"/>
                        <a:pt x="1" y="40636"/>
                      </a:cubicBezTo>
                      <a:cubicBezTo>
                        <a:pt x="1" y="63032"/>
                        <a:pt x="9905" y="81259"/>
                        <a:pt x="22078" y="81259"/>
                      </a:cubicBezTo>
                      <a:cubicBezTo>
                        <a:pt x="34263" y="81259"/>
                        <a:pt x="44167" y="63032"/>
                        <a:pt x="44167" y="40636"/>
                      </a:cubicBezTo>
                      <a:cubicBezTo>
                        <a:pt x="44167" y="18228"/>
                        <a:pt x="34263" y="1"/>
                        <a:pt x="22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6827424" y="-1308425"/>
                  <a:ext cx="19589" cy="3767308"/>
                </a:xfrm>
                <a:custGeom>
                  <a:avLst/>
                  <a:gdLst/>
                  <a:ahLst/>
                  <a:cxnLst/>
                  <a:rect l="l" t="t" r="r" b="b"/>
                  <a:pathLst>
                    <a:path w="422" h="81157" extrusionOk="0">
                      <a:moveTo>
                        <a:pt x="211" y="1"/>
                      </a:moveTo>
                      <a:cubicBezTo>
                        <a:pt x="112" y="1"/>
                        <a:pt x="13" y="65"/>
                        <a:pt x="1" y="192"/>
                      </a:cubicBezTo>
                      <a:lnTo>
                        <a:pt x="1" y="80953"/>
                      </a:lnTo>
                      <a:cubicBezTo>
                        <a:pt x="1" y="81068"/>
                        <a:pt x="90" y="81157"/>
                        <a:pt x="205" y="81157"/>
                      </a:cubicBezTo>
                      <a:cubicBezTo>
                        <a:pt x="319" y="81157"/>
                        <a:pt x="421" y="81068"/>
                        <a:pt x="421" y="80953"/>
                      </a:cubicBezTo>
                      <a:lnTo>
                        <a:pt x="421" y="192"/>
                      </a:lnTo>
                      <a:cubicBezTo>
                        <a:pt x="408" y="65"/>
                        <a:pt x="310" y="1"/>
                        <a:pt x="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4950014" y="564854"/>
                  <a:ext cx="3774410" cy="19589"/>
                </a:xfrm>
                <a:custGeom>
                  <a:avLst/>
                  <a:gdLst/>
                  <a:ahLst/>
                  <a:cxnLst/>
                  <a:rect l="l" t="t" r="r" b="b"/>
                  <a:pathLst>
                    <a:path w="81310" h="422" extrusionOk="0">
                      <a:moveTo>
                        <a:pt x="281" y="1"/>
                      </a:moveTo>
                      <a:cubicBezTo>
                        <a:pt x="0" y="1"/>
                        <a:pt x="0" y="421"/>
                        <a:pt x="281" y="421"/>
                      </a:cubicBezTo>
                      <a:lnTo>
                        <a:pt x="81029" y="421"/>
                      </a:lnTo>
                      <a:cubicBezTo>
                        <a:pt x="81309" y="421"/>
                        <a:pt x="81309" y="1"/>
                        <a:pt x="810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5404419" y="-1308982"/>
                  <a:ext cx="2868524" cy="3764941"/>
                </a:xfrm>
                <a:custGeom>
                  <a:avLst/>
                  <a:gdLst/>
                  <a:ahLst/>
                  <a:cxnLst/>
                  <a:rect l="l" t="t" r="r" b="b"/>
                  <a:pathLst>
                    <a:path w="61795" h="81106" extrusionOk="0">
                      <a:moveTo>
                        <a:pt x="30911" y="408"/>
                      </a:moveTo>
                      <a:cubicBezTo>
                        <a:pt x="42573" y="421"/>
                        <a:pt x="53650" y="5519"/>
                        <a:pt x="61260" y="14365"/>
                      </a:cubicBezTo>
                      <a:cubicBezTo>
                        <a:pt x="53612" y="19132"/>
                        <a:pt x="42548" y="21873"/>
                        <a:pt x="30860" y="21873"/>
                      </a:cubicBezTo>
                      <a:cubicBezTo>
                        <a:pt x="19171" y="21847"/>
                        <a:pt x="8146" y="19094"/>
                        <a:pt x="536" y="14314"/>
                      </a:cubicBezTo>
                      <a:cubicBezTo>
                        <a:pt x="8158" y="5481"/>
                        <a:pt x="19248" y="408"/>
                        <a:pt x="30911" y="408"/>
                      </a:cubicBezTo>
                      <a:close/>
                      <a:moveTo>
                        <a:pt x="30860" y="0"/>
                      </a:moveTo>
                      <a:cubicBezTo>
                        <a:pt x="19005" y="0"/>
                        <a:pt x="7750" y="5201"/>
                        <a:pt x="52" y="14225"/>
                      </a:cubicBezTo>
                      <a:cubicBezTo>
                        <a:pt x="13" y="14276"/>
                        <a:pt x="1" y="14327"/>
                        <a:pt x="13" y="14391"/>
                      </a:cubicBezTo>
                      <a:cubicBezTo>
                        <a:pt x="13" y="14442"/>
                        <a:pt x="52" y="14505"/>
                        <a:pt x="103" y="14531"/>
                      </a:cubicBezTo>
                      <a:cubicBezTo>
                        <a:pt x="7789" y="19438"/>
                        <a:pt x="19005" y="22255"/>
                        <a:pt x="30860" y="22281"/>
                      </a:cubicBezTo>
                      <a:cubicBezTo>
                        <a:pt x="42739" y="22281"/>
                        <a:pt x="53969" y="19477"/>
                        <a:pt x="61693" y="14595"/>
                      </a:cubicBezTo>
                      <a:cubicBezTo>
                        <a:pt x="61744" y="14556"/>
                        <a:pt x="61769" y="14505"/>
                        <a:pt x="61782" y="14442"/>
                      </a:cubicBezTo>
                      <a:cubicBezTo>
                        <a:pt x="61795" y="14391"/>
                        <a:pt x="61769" y="14327"/>
                        <a:pt x="61731" y="14276"/>
                      </a:cubicBezTo>
                      <a:cubicBezTo>
                        <a:pt x="54032" y="5213"/>
                        <a:pt x="42752" y="0"/>
                        <a:pt x="30860" y="0"/>
                      </a:cubicBezTo>
                      <a:close/>
                      <a:moveTo>
                        <a:pt x="30860" y="59232"/>
                      </a:moveTo>
                      <a:cubicBezTo>
                        <a:pt x="42548" y="59232"/>
                        <a:pt x="53612" y="61973"/>
                        <a:pt x="61260" y="66740"/>
                      </a:cubicBezTo>
                      <a:cubicBezTo>
                        <a:pt x="53650" y="75586"/>
                        <a:pt x="42573" y="80672"/>
                        <a:pt x="30911" y="80685"/>
                      </a:cubicBezTo>
                      <a:cubicBezTo>
                        <a:pt x="30896" y="80685"/>
                        <a:pt x="30881" y="80685"/>
                        <a:pt x="30867" y="80685"/>
                      </a:cubicBezTo>
                      <a:cubicBezTo>
                        <a:pt x="19220" y="80685"/>
                        <a:pt x="8149" y="75613"/>
                        <a:pt x="536" y="66791"/>
                      </a:cubicBezTo>
                      <a:cubicBezTo>
                        <a:pt x="8146" y="62011"/>
                        <a:pt x="19184" y="59258"/>
                        <a:pt x="30860" y="59232"/>
                      </a:cubicBezTo>
                      <a:close/>
                      <a:moveTo>
                        <a:pt x="30860" y="58812"/>
                      </a:moveTo>
                      <a:cubicBezTo>
                        <a:pt x="19005" y="58837"/>
                        <a:pt x="7789" y="61667"/>
                        <a:pt x="103" y="66562"/>
                      </a:cubicBezTo>
                      <a:cubicBezTo>
                        <a:pt x="52" y="66600"/>
                        <a:pt x="13" y="66651"/>
                        <a:pt x="13" y="66702"/>
                      </a:cubicBezTo>
                      <a:cubicBezTo>
                        <a:pt x="1" y="66766"/>
                        <a:pt x="13" y="66829"/>
                        <a:pt x="52" y="66880"/>
                      </a:cubicBezTo>
                      <a:cubicBezTo>
                        <a:pt x="7750" y="75892"/>
                        <a:pt x="19005" y="81092"/>
                        <a:pt x="30860" y="81105"/>
                      </a:cubicBezTo>
                      <a:cubicBezTo>
                        <a:pt x="42752" y="81105"/>
                        <a:pt x="54045" y="75879"/>
                        <a:pt x="61731" y="66816"/>
                      </a:cubicBezTo>
                      <a:cubicBezTo>
                        <a:pt x="61769" y="66778"/>
                        <a:pt x="61782" y="66715"/>
                        <a:pt x="61782" y="66664"/>
                      </a:cubicBezTo>
                      <a:cubicBezTo>
                        <a:pt x="61769" y="66600"/>
                        <a:pt x="61744" y="66549"/>
                        <a:pt x="61693" y="66511"/>
                      </a:cubicBezTo>
                      <a:cubicBezTo>
                        <a:pt x="53969" y="61616"/>
                        <a:pt x="42739" y="58812"/>
                        <a:pt x="30860" y="588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4" name="Google Shape;934;p40"/>
            <p:cNvGrpSpPr/>
            <p:nvPr/>
          </p:nvGrpSpPr>
          <p:grpSpPr>
            <a:xfrm>
              <a:off x="1305142" y="519868"/>
              <a:ext cx="1554088" cy="1934834"/>
              <a:chOff x="-4338020" y="-3824097"/>
              <a:chExt cx="3789533" cy="4717958"/>
            </a:xfrm>
          </p:grpSpPr>
          <p:sp>
            <p:nvSpPr>
              <p:cNvPr id="935" name="Google Shape;935;p40"/>
              <p:cNvSpPr/>
              <p:nvPr/>
            </p:nvSpPr>
            <p:spPr>
              <a:xfrm rot="205075">
                <a:off x="-4242722" y="-2466385"/>
                <a:ext cx="2786875" cy="3280089"/>
              </a:xfrm>
              <a:custGeom>
                <a:avLst/>
                <a:gdLst/>
                <a:ahLst/>
                <a:cxnLst/>
                <a:rect l="l" t="t" r="r" b="b"/>
                <a:pathLst>
                  <a:path w="60036" h="70661" extrusionOk="0">
                    <a:moveTo>
                      <a:pt x="28148" y="1"/>
                    </a:moveTo>
                    <a:cubicBezTo>
                      <a:pt x="27836" y="1"/>
                      <a:pt x="27553" y="20"/>
                      <a:pt x="27303" y="60"/>
                    </a:cubicBezTo>
                    <a:cubicBezTo>
                      <a:pt x="24027" y="608"/>
                      <a:pt x="14557" y="9480"/>
                      <a:pt x="11039" y="19027"/>
                    </a:cubicBezTo>
                    <a:cubicBezTo>
                      <a:pt x="7534" y="28561"/>
                      <a:pt x="1" y="50625"/>
                      <a:pt x="64" y="53136"/>
                    </a:cubicBezTo>
                    <a:cubicBezTo>
                      <a:pt x="115" y="54640"/>
                      <a:pt x="778" y="56081"/>
                      <a:pt x="1900" y="57100"/>
                    </a:cubicBezTo>
                    <a:lnTo>
                      <a:pt x="345" y="61077"/>
                    </a:lnTo>
                    <a:cubicBezTo>
                      <a:pt x="345" y="61077"/>
                      <a:pt x="23151" y="70661"/>
                      <a:pt x="37158" y="70661"/>
                    </a:cubicBezTo>
                    <a:cubicBezTo>
                      <a:pt x="38946" y="70661"/>
                      <a:pt x="40590" y="70504"/>
                      <a:pt x="42025" y="70152"/>
                    </a:cubicBezTo>
                    <a:cubicBezTo>
                      <a:pt x="41082" y="67692"/>
                      <a:pt x="41375" y="67144"/>
                      <a:pt x="41375" y="67144"/>
                    </a:cubicBezTo>
                    <a:cubicBezTo>
                      <a:pt x="41375" y="67144"/>
                      <a:pt x="45951" y="65513"/>
                      <a:pt x="47340" y="63601"/>
                    </a:cubicBezTo>
                    <a:cubicBezTo>
                      <a:pt x="48730" y="61689"/>
                      <a:pt x="58876" y="22341"/>
                      <a:pt x="59462" y="19358"/>
                    </a:cubicBezTo>
                    <a:cubicBezTo>
                      <a:pt x="60036" y="16363"/>
                      <a:pt x="59360" y="13814"/>
                      <a:pt x="56174" y="12055"/>
                    </a:cubicBezTo>
                    <a:cubicBezTo>
                      <a:pt x="54020" y="10869"/>
                      <a:pt x="51317" y="9225"/>
                      <a:pt x="51317" y="9225"/>
                    </a:cubicBezTo>
                    <a:lnTo>
                      <a:pt x="52146" y="8078"/>
                    </a:lnTo>
                    <a:lnTo>
                      <a:pt x="45084" y="3744"/>
                    </a:lnTo>
                    <a:lnTo>
                      <a:pt x="41949" y="1067"/>
                    </a:lnTo>
                    <a:lnTo>
                      <a:pt x="39897" y="2788"/>
                    </a:lnTo>
                    <a:cubicBezTo>
                      <a:pt x="39897" y="2788"/>
                      <a:pt x="31949" y="1"/>
                      <a:pt x="28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rot="205075">
                <a:off x="-2285270" y="-3774608"/>
                <a:ext cx="1699253" cy="1309696"/>
              </a:xfrm>
              <a:custGeom>
                <a:avLst/>
                <a:gdLst/>
                <a:ahLst/>
                <a:cxnLst/>
                <a:rect l="l" t="t" r="r" b="b"/>
                <a:pathLst>
                  <a:path w="36606" h="28214" extrusionOk="0">
                    <a:moveTo>
                      <a:pt x="21465" y="1"/>
                    </a:moveTo>
                    <a:cubicBezTo>
                      <a:pt x="18877" y="1"/>
                      <a:pt x="15290" y="962"/>
                      <a:pt x="15665" y="3165"/>
                    </a:cubicBezTo>
                    <a:cubicBezTo>
                      <a:pt x="14422" y="2393"/>
                      <a:pt x="12814" y="1673"/>
                      <a:pt x="11247" y="1673"/>
                    </a:cubicBezTo>
                    <a:cubicBezTo>
                      <a:pt x="10486" y="1673"/>
                      <a:pt x="9733" y="1843"/>
                      <a:pt x="9037" y="2260"/>
                    </a:cubicBezTo>
                    <a:cubicBezTo>
                      <a:pt x="6972" y="3483"/>
                      <a:pt x="6144" y="6976"/>
                      <a:pt x="7342" y="8939"/>
                    </a:cubicBezTo>
                    <a:cubicBezTo>
                      <a:pt x="3378" y="9704"/>
                      <a:pt x="0" y="16192"/>
                      <a:pt x="4257" y="18703"/>
                    </a:cubicBezTo>
                    <a:cubicBezTo>
                      <a:pt x="3161" y="20360"/>
                      <a:pt x="4474" y="22475"/>
                      <a:pt x="5443" y="23941"/>
                    </a:cubicBezTo>
                    <a:cubicBezTo>
                      <a:pt x="7506" y="27041"/>
                      <a:pt x="10537" y="28213"/>
                      <a:pt x="13783" y="28213"/>
                    </a:cubicBezTo>
                    <a:cubicBezTo>
                      <a:pt x="17918" y="28213"/>
                      <a:pt x="22401" y="26311"/>
                      <a:pt x="25671" y="24069"/>
                    </a:cubicBezTo>
                    <a:cubicBezTo>
                      <a:pt x="26207" y="23699"/>
                      <a:pt x="26971" y="23202"/>
                      <a:pt x="27392" y="22692"/>
                    </a:cubicBezTo>
                    <a:cubicBezTo>
                      <a:pt x="27846" y="22136"/>
                      <a:pt x="28674" y="20336"/>
                      <a:pt x="29471" y="20336"/>
                    </a:cubicBezTo>
                    <a:cubicBezTo>
                      <a:pt x="29569" y="20336"/>
                      <a:pt x="29667" y="20363"/>
                      <a:pt x="29763" y="20423"/>
                    </a:cubicBezTo>
                    <a:lnTo>
                      <a:pt x="29776" y="20423"/>
                    </a:lnTo>
                    <a:cubicBezTo>
                      <a:pt x="29941" y="20464"/>
                      <a:pt x="30112" y="20483"/>
                      <a:pt x="30286" y="20483"/>
                    </a:cubicBezTo>
                    <a:cubicBezTo>
                      <a:pt x="33061" y="20483"/>
                      <a:pt x="36606" y="15559"/>
                      <a:pt x="33727" y="13808"/>
                    </a:cubicBezTo>
                    <a:cubicBezTo>
                      <a:pt x="35578" y="10607"/>
                      <a:pt x="32733" y="5669"/>
                      <a:pt x="29259" y="5669"/>
                    </a:cubicBezTo>
                    <a:cubicBezTo>
                      <a:pt x="28665" y="5669"/>
                      <a:pt x="28053" y="5813"/>
                      <a:pt x="27443" y="6135"/>
                    </a:cubicBezTo>
                    <a:cubicBezTo>
                      <a:pt x="27277" y="5357"/>
                      <a:pt x="27150" y="4580"/>
                      <a:pt x="26857" y="3840"/>
                    </a:cubicBezTo>
                    <a:cubicBezTo>
                      <a:pt x="26296" y="2438"/>
                      <a:pt x="24894" y="883"/>
                      <a:pt x="23504" y="297"/>
                    </a:cubicBezTo>
                    <a:cubicBezTo>
                      <a:pt x="23044" y="103"/>
                      <a:pt x="22308" y="1"/>
                      <a:pt x="2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rot="205075">
                <a:off x="-2196356" y="-3233037"/>
                <a:ext cx="1313595" cy="1246147"/>
              </a:xfrm>
              <a:custGeom>
                <a:avLst/>
                <a:gdLst/>
                <a:ahLst/>
                <a:cxnLst/>
                <a:rect l="l" t="t" r="r" b="b"/>
                <a:pathLst>
                  <a:path w="28298" h="26845" extrusionOk="0">
                    <a:moveTo>
                      <a:pt x="16877" y="0"/>
                    </a:moveTo>
                    <a:cubicBezTo>
                      <a:pt x="16877" y="0"/>
                      <a:pt x="14935" y="4958"/>
                      <a:pt x="12606" y="4958"/>
                    </a:cubicBezTo>
                    <a:cubicBezTo>
                      <a:pt x="12396" y="4958"/>
                      <a:pt x="12184" y="4918"/>
                      <a:pt x="11970" y="4831"/>
                    </a:cubicBezTo>
                    <a:cubicBezTo>
                      <a:pt x="10948" y="4413"/>
                      <a:pt x="10508" y="3738"/>
                      <a:pt x="10014" y="3738"/>
                    </a:cubicBezTo>
                    <a:cubicBezTo>
                      <a:pt x="9831" y="3738"/>
                      <a:pt x="9639" y="3831"/>
                      <a:pt x="9408" y="4066"/>
                    </a:cubicBezTo>
                    <a:cubicBezTo>
                      <a:pt x="8860" y="4614"/>
                      <a:pt x="8860" y="9713"/>
                      <a:pt x="8375" y="10656"/>
                    </a:cubicBezTo>
                    <a:cubicBezTo>
                      <a:pt x="8264" y="10874"/>
                      <a:pt x="8140" y="10964"/>
                      <a:pt x="8011" y="10964"/>
                    </a:cubicBezTo>
                    <a:cubicBezTo>
                      <a:pt x="7401" y="10964"/>
                      <a:pt x="6680" y="8948"/>
                      <a:pt x="6680" y="8948"/>
                    </a:cubicBezTo>
                    <a:cubicBezTo>
                      <a:pt x="7254" y="7788"/>
                      <a:pt x="7661" y="6565"/>
                      <a:pt x="7929" y="5303"/>
                    </a:cubicBezTo>
                    <a:cubicBezTo>
                      <a:pt x="8484" y="2664"/>
                      <a:pt x="7037" y="1176"/>
                      <a:pt x="5341" y="1176"/>
                    </a:cubicBezTo>
                    <a:cubicBezTo>
                      <a:pt x="4153" y="1176"/>
                      <a:pt x="2844" y="1905"/>
                      <a:pt x="2015" y="3480"/>
                    </a:cubicBezTo>
                    <a:cubicBezTo>
                      <a:pt x="1" y="7317"/>
                      <a:pt x="281" y="11396"/>
                      <a:pt x="3697" y="11689"/>
                    </a:cubicBezTo>
                    <a:cubicBezTo>
                      <a:pt x="2614" y="14786"/>
                      <a:pt x="4003" y="17590"/>
                      <a:pt x="3748" y="19069"/>
                    </a:cubicBezTo>
                    <a:cubicBezTo>
                      <a:pt x="3493" y="20547"/>
                      <a:pt x="549" y="22179"/>
                      <a:pt x="549" y="22179"/>
                    </a:cubicBezTo>
                    <a:cubicBezTo>
                      <a:pt x="549" y="22179"/>
                      <a:pt x="3315" y="25659"/>
                      <a:pt x="6833" y="26844"/>
                    </a:cubicBezTo>
                    <a:cubicBezTo>
                      <a:pt x="8106" y="24467"/>
                      <a:pt x="8669" y="23743"/>
                      <a:pt x="9333" y="23743"/>
                    </a:cubicBezTo>
                    <a:cubicBezTo>
                      <a:pt x="9873" y="23743"/>
                      <a:pt x="10479" y="24220"/>
                      <a:pt x="11587" y="24677"/>
                    </a:cubicBezTo>
                    <a:cubicBezTo>
                      <a:pt x="12481" y="25050"/>
                      <a:pt x="13468" y="25280"/>
                      <a:pt x="14495" y="25280"/>
                    </a:cubicBezTo>
                    <a:cubicBezTo>
                      <a:pt x="16309" y="25280"/>
                      <a:pt x="18247" y="24563"/>
                      <a:pt x="20013" y="22651"/>
                    </a:cubicBezTo>
                    <a:cubicBezTo>
                      <a:pt x="24843" y="17437"/>
                      <a:pt x="28298" y="6973"/>
                      <a:pt x="28298" y="6973"/>
                    </a:cubicBezTo>
                    <a:lnTo>
                      <a:pt x="28285" y="6973"/>
                    </a:lnTo>
                    <a:cubicBezTo>
                      <a:pt x="22613" y="5303"/>
                      <a:pt x="16877" y="0"/>
                      <a:pt x="16877" y="0"/>
                    </a:cubicBezTo>
                    <a:close/>
                  </a:path>
                </a:pathLst>
              </a:custGeom>
              <a:solidFill>
                <a:srgbClr val="FC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rot="205075">
                <a:off x="-2029125" y="-3125793"/>
                <a:ext cx="166509" cy="313521"/>
              </a:xfrm>
              <a:custGeom>
                <a:avLst/>
                <a:gdLst/>
                <a:ahLst/>
                <a:cxnLst/>
                <a:rect l="l" t="t" r="r" b="b"/>
                <a:pathLst>
                  <a:path w="3587" h="6754" extrusionOk="0">
                    <a:moveTo>
                      <a:pt x="1623" y="0"/>
                    </a:moveTo>
                    <a:cubicBezTo>
                      <a:pt x="1244" y="0"/>
                      <a:pt x="951" y="104"/>
                      <a:pt x="935" y="111"/>
                    </a:cubicBezTo>
                    <a:cubicBezTo>
                      <a:pt x="573" y="247"/>
                      <a:pt x="714" y="735"/>
                      <a:pt x="1027" y="735"/>
                    </a:cubicBezTo>
                    <a:cubicBezTo>
                      <a:pt x="1066" y="735"/>
                      <a:pt x="1108" y="728"/>
                      <a:pt x="1152" y="711"/>
                    </a:cubicBezTo>
                    <a:cubicBezTo>
                      <a:pt x="1152" y="711"/>
                      <a:pt x="1359" y="641"/>
                      <a:pt x="1617" y="641"/>
                    </a:cubicBezTo>
                    <a:cubicBezTo>
                      <a:pt x="1774" y="641"/>
                      <a:pt x="1949" y="667"/>
                      <a:pt x="2108" y="749"/>
                    </a:cubicBezTo>
                    <a:cubicBezTo>
                      <a:pt x="2363" y="876"/>
                      <a:pt x="2541" y="1131"/>
                      <a:pt x="2643" y="1514"/>
                    </a:cubicBezTo>
                    <a:cubicBezTo>
                      <a:pt x="2873" y="2342"/>
                      <a:pt x="2465" y="3884"/>
                      <a:pt x="1713" y="5019"/>
                    </a:cubicBezTo>
                    <a:cubicBezTo>
                      <a:pt x="1292" y="5656"/>
                      <a:pt x="821" y="6064"/>
                      <a:pt x="426" y="6115"/>
                    </a:cubicBezTo>
                    <a:cubicBezTo>
                      <a:pt x="1" y="6140"/>
                      <a:pt x="41" y="6753"/>
                      <a:pt x="440" y="6753"/>
                    </a:cubicBezTo>
                    <a:cubicBezTo>
                      <a:pt x="447" y="6753"/>
                      <a:pt x="456" y="6753"/>
                      <a:pt x="464" y="6752"/>
                    </a:cubicBezTo>
                    <a:lnTo>
                      <a:pt x="515" y="6752"/>
                    </a:lnTo>
                    <a:cubicBezTo>
                      <a:pt x="1267" y="6638"/>
                      <a:pt x="1879" y="5937"/>
                      <a:pt x="2248" y="5363"/>
                    </a:cubicBezTo>
                    <a:cubicBezTo>
                      <a:pt x="3000" y="4241"/>
                      <a:pt x="3587" y="2495"/>
                      <a:pt x="3268" y="1335"/>
                    </a:cubicBezTo>
                    <a:cubicBezTo>
                      <a:pt x="3115" y="787"/>
                      <a:pt x="2822" y="392"/>
                      <a:pt x="2401" y="175"/>
                    </a:cubicBezTo>
                    <a:cubicBezTo>
                      <a:pt x="2139" y="42"/>
                      <a:pt x="1864" y="0"/>
                      <a:pt x="1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rot="205075">
                <a:off x="-1393566" y="-2674848"/>
                <a:ext cx="207962" cy="300013"/>
              </a:xfrm>
              <a:custGeom>
                <a:avLst/>
                <a:gdLst/>
                <a:ahLst/>
                <a:cxnLst/>
                <a:rect l="l" t="t" r="r" b="b"/>
                <a:pathLst>
                  <a:path w="4480" h="6463" extrusionOk="0">
                    <a:moveTo>
                      <a:pt x="4072" y="0"/>
                    </a:moveTo>
                    <a:cubicBezTo>
                      <a:pt x="3893" y="0"/>
                      <a:pt x="3740" y="153"/>
                      <a:pt x="3753" y="332"/>
                    </a:cubicBezTo>
                    <a:cubicBezTo>
                      <a:pt x="3791" y="2142"/>
                      <a:pt x="3549" y="5188"/>
                      <a:pt x="2708" y="5660"/>
                    </a:cubicBezTo>
                    <a:cubicBezTo>
                      <a:pt x="2514" y="5770"/>
                      <a:pt x="2324" y="5815"/>
                      <a:pt x="2144" y="5815"/>
                    </a:cubicBezTo>
                    <a:cubicBezTo>
                      <a:pt x="1342" y="5815"/>
                      <a:pt x="725" y="4924"/>
                      <a:pt x="694" y="4882"/>
                    </a:cubicBezTo>
                    <a:cubicBezTo>
                      <a:pt x="623" y="4778"/>
                      <a:pt x="528" y="4734"/>
                      <a:pt x="435" y="4734"/>
                    </a:cubicBezTo>
                    <a:cubicBezTo>
                      <a:pt x="211" y="4734"/>
                      <a:pt x="0" y="4987"/>
                      <a:pt x="171" y="5239"/>
                    </a:cubicBezTo>
                    <a:cubicBezTo>
                      <a:pt x="503" y="5736"/>
                      <a:pt x="1255" y="6463"/>
                      <a:pt x="2147" y="6463"/>
                    </a:cubicBezTo>
                    <a:cubicBezTo>
                      <a:pt x="2453" y="6463"/>
                      <a:pt x="2746" y="6374"/>
                      <a:pt x="3014" y="6233"/>
                    </a:cubicBezTo>
                    <a:cubicBezTo>
                      <a:pt x="4480" y="5418"/>
                      <a:pt x="4403" y="842"/>
                      <a:pt x="4390" y="319"/>
                    </a:cubicBezTo>
                    <a:cubicBezTo>
                      <a:pt x="4390" y="141"/>
                      <a:pt x="4250" y="0"/>
                      <a:pt x="4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rot="205075">
                <a:off x="-1379307" y="-3012312"/>
                <a:ext cx="205548" cy="101660"/>
              </a:xfrm>
              <a:custGeom>
                <a:avLst/>
                <a:gdLst/>
                <a:ahLst/>
                <a:cxnLst/>
                <a:rect l="l" t="t" r="r" b="b"/>
                <a:pathLst>
                  <a:path w="4428" h="2190" extrusionOk="0">
                    <a:moveTo>
                      <a:pt x="1781" y="0"/>
                    </a:moveTo>
                    <a:cubicBezTo>
                      <a:pt x="576" y="0"/>
                      <a:pt x="0" y="653"/>
                      <a:pt x="489" y="1165"/>
                    </a:cubicBezTo>
                    <a:cubicBezTo>
                      <a:pt x="850" y="1542"/>
                      <a:pt x="2280" y="2190"/>
                      <a:pt x="3322" y="2190"/>
                    </a:cubicBezTo>
                    <a:cubicBezTo>
                      <a:pt x="3864" y="2190"/>
                      <a:pt x="4301" y="2014"/>
                      <a:pt x="4428" y="1535"/>
                    </a:cubicBezTo>
                    <a:cubicBezTo>
                      <a:pt x="4275" y="859"/>
                      <a:pt x="3752" y="222"/>
                      <a:pt x="2248" y="30"/>
                    </a:cubicBezTo>
                    <a:cubicBezTo>
                      <a:pt x="2084" y="10"/>
                      <a:pt x="1928" y="0"/>
                      <a:pt x="1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rot="205075">
                <a:off x="-1092827" y="-2860543"/>
                <a:ext cx="151515" cy="133504"/>
              </a:xfrm>
              <a:custGeom>
                <a:avLst/>
                <a:gdLst/>
                <a:ahLst/>
                <a:cxnLst/>
                <a:rect l="l" t="t" r="r" b="b"/>
                <a:pathLst>
                  <a:path w="3264" h="2876" extrusionOk="0">
                    <a:moveTo>
                      <a:pt x="1394" y="1"/>
                    </a:moveTo>
                    <a:cubicBezTo>
                      <a:pt x="1240" y="1"/>
                      <a:pt x="1089" y="32"/>
                      <a:pt x="944" y="83"/>
                    </a:cubicBezTo>
                    <a:cubicBezTo>
                      <a:pt x="1" y="1026"/>
                      <a:pt x="1785" y="2722"/>
                      <a:pt x="2384" y="2862"/>
                    </a:cubicBezTo>
                    <a:cubicBezTo>
                      <a:pt x="2424" y="2871"/>
                      <a:pt x="2463" y="2876"/>
                      <a:pt x="2500" y="2876"/>
                    </a:cubicBezTo>
                    <a:cubicBezTo>
                      <a:pt x="3022" y="2876"/>
                      <a:pt x="3263" y="1989"/>
                      <a:pt x="2716" y="1014"/>
                    </a:cubicBezTo>
                    <a:cubicBezTo>
                      <a:pt x="2276" y="246"/>
                      <a:pt x="1822" y="1"/>
                      <a:pt x="1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rot="205075">
                <a:off x="-1387191" y="-2813393"/>
                <a:ext cx="88802" cy="90612"/>
              </a:xfrm>
              <a:custGeom>
                <a:avLst/>
                <a:gdLst/>
                <a:ahLst/>
                <a:cxnLst/>
                <a:rect l="l" t="t" r="r" b="b"/>
                <a:pathLst>
                  <a:path w="1913" h="1952" extrusionOk="0">
                    <a:moveTo>
                      <a:pt x="1190" y="1"/>
                    </a:moveTo>
                    <a:cubicBezTo>
                      <a:pt x="879" y="1"/>
                      <a:pt x="531" y="219"/>
                      <a:pt x="306" y="575"/>
                    </a:cubicBezTo>
                    <a:cubicBezTo>
                      <a:pt x="0" y="1072"/>
                      <a:pt x="51" y="1646"/>
                      <a:pt x="421" y="1862"/>
                    </a:cubicBezTo>
                    <a:cubicBezTo>
                      <a:pt x="516" y="1923"/>
                      <a:pt x="623" y="1952"/>
                      <a:pt x="735" y="1952"/>
                    </a:cubicBezTo>
                    <a:cubicBezTo>
                      <a:pt x="1046" y="1952"/>
                      <a:pt x="1394" y="1734"/>
                      <a:pt x="1619" y="1378"/>
                    </a:cubicBezTo>
                    <a:cubicBezTo>
                      <a:pt x="1912" y="881"/>
                      <a:pt x="1861" y="307"/>
                      <a:pt x="1504" y="90"/>
                    </a:cubicBezTo>
                    <a:cubicBezTo>
                      <a:pt x="1409" y="30"/>
                      <a:pt x="1302" y="1"/>
                      <a:pt x="1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rot="205075">
                <a:off x="-1157970" y="-2661922"/>
                <a:ext cx="88802" cy="90937"/>
              </a:xfrm>
              <a:custGeom>
                <a:avLst/>
                <a:gdLst/>
                <a:ahLst/>
                <a:cxnLst/>
                <a:rect l="l" t="t" r="r" b="b"/>
                <a:pathLst>
                  <a:path w="1913" h="1959" extrusionOk="0">
                    <a:moveTo>
                      <a:pt x="1192" y="1"/>
                    </a:moveTo>
                    <a:cubicBezTo>
                      <a:pt x="878" y="1"/>
                      <a:pt x="522" y="215"/>
                      <a:pt x="306" y="582"/>
                    </a:cubicBezTo>
                    <a:cubicBezTo>
                      <a:pt x="0" y="1079"/>
                      <a:pt x="51" y="1652"/>
                      <a:pt x="408" y="1869"/>
                    </a:cubicBezTo>
                    <a:cubicBezTo>
                      <a:pt x="506" y="1930"/>
                      <a:pt x="616" y="1959"/>
                      <a:pt x="730" y="1959"/>
                    </a:cubicBezTo>
                    <a:cubicBezTo>
                      <a:pt x="1045" y="1959"/>
                      <a:pt x="1391" y="1740"/>
                      <a:pt x="1606" y="1385"/>
                    </a:cubicBezTo>
                    <a:cubicBezTo>
                      <a:pt x="1912" y="888"/>
                      <a:pt x="1861" y="314"/>
                      <a:pt x="1504" y="85"/>
                    </a:cubicBezTo>
                    <a:cubicBezTo>
                      <a:pt x="1411" y="28"/>
                      <a:pt x="1304" y="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rot="205075">
                <a:off x="-1603318" y="-2482716"/>
                <a:ext cx="190833" cy="198214"/>
              </a:xfrm>
              <a:custGeom>
                <a:avLst/>
                <a:gdLst/>
                <a:ahLst/>
                <a:cxnLst/>
                <a:rect l="l" t="t" r="r" b="b"/>
                <a:pathLst>
                  <a:path w="4111" h="4270" extrusionOk="0">
                    <a:moveTo>
                      <a:pt x="642" y="0"/>
                    </a:moveTo>
                    <a:cubicBezTo>
                      <a:pt x="317" y="0"/>
                      <a:pt x="55" y="478"/>
                      <a:pt x="39" y="1169"/>
                    </a:cubicBezTo>
                    <a:cubicBezTo>
                      <a:pt x="1" y="2291"/>
                      <a:pt x="1301" y="3910"/>
                      <a:pt x="1964" y="4152"/>
                    </a:cubicBezTo>
                    <a:cubicBezTo>
                      <a:pt x="2172" y="4227"/>
                      <a:pt x="2468" y="4270"/>
                      <a:pt x="2766" y="4270"/>
                    </a:cubicBezTo>
                    <a:cubicBezTo>
                      <a:pt x="3433" y="4270"/>
                      <a:pt x="4111" y="4053"/>
                      <a:pt x="3838" y="3489"/>
                    </a:cubicBezTo>
                    <a:cubicBezTo>
                      <a:pt x="3838" y="3489"/>
                      <a:pt x="1798" y="1756"/>
                      <a:pt x="1275" y="621"/>
                    </a:cubicBezTo>
                    <a:cubicBezTo>
                      <a:pt x="1070" y="186"/>
                      <a:pt x="844"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rot="205075">
                <a:off x="-2031398" y="-3014187"/>
                <a:ext cx="149287" cy="53847"/>
              </a:xfrm>
              <a:custGeom>
                <a:avLst/>
                <a:gdLst/>
                <a:ahLst/>
                <a:cxnLst/>
                <a:rect l="l" t="t" r="r" b="b"/>
                <a:pathLst>
                  <a:path w="3216" h="1160" extrusionOk="0">
                    <a:moveTo>
                      <a:pt x="1691" y="1"/>
                    </a:moveTo>
                    <a:cubicBezTo>
                      <a:pt x="1243" y="1"/>
                      <a:pt x="735" y="155"/>
                      <a:pt x="230" y="599"/>
                    </a:cubicBezTo>
                    <a:cubicBezTo>
                      <a:pt x="0" y="790"/>
                      <a:pt x="141" y="1159"/>
                      <a:pt x="434" y="1159"/>
                    </a:cubicBezTo>
                    <a:cubicBezTo>
                      <a:pt x="510" y="1159"/>
                      <a:pt x="587" y="1134"/>
                      <a:pt x="651" y="1083"/>
                    </a:cubicBezTo>
                    <a:cubicBezTo>
                      <a:pt x="1038" y="740"/>
                      <a:pt x="1401" y="631"/>
                      <a:pt x="1705" y="631"/>
                    </a:cubicBezTo>
                    <a:cubicBezTo>
                      <a:pt x="2179" y="631"/>
                      <a:pt x="2508" y="896"/>
                      <a:pt x="2562" y="943"/>
                    </a:cubicBezTo>
                    <a:cubicBezTo>
                      <a:pt x="2629" y="996"/>
                      <a:pt x="2699" y="1019"/>
                      <a:pt x="2765" y="1019"/>
                    </a:cubicBezTo>
                    <a:cubicBezTo>
                      <a:pt x="3016" y="1019"/>
                      <a:pt x="3215" y="693"/>
                      <a:pt x="2983" y="471"/>
                    </a:cubicBezTo>
                    <a:cubicBezTo>
                      <a:pt x="2733" y="250"/>
                      <a:pt x="2260" y="1"/>
                      <a:pt x="1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rot="205075">
                <a:off x="-2010178" y="-2431158"/>
                <a:ext cx="252664" cy="324894"/>
              </a:xfrm>
              <a:custGeom>
                <a:avLst/>
                <a:gdLst/>
                <a:ahLst/>
                <a:cxnLst/>
                <a:rect l="l" t="t" r="r" b="b"/>
                <a:pathLst>
                  <a:path w="5443" h="6999" extrusionOk="0">
                    <a:moveTo>
                      <a:pt x="0" y="1"/>
                    </a:moveTo>
                    <a:cubicBezTo>
                      <a:pt x="0" y="1"/>
                      <a:pt x="0" y="3111"/>
                      <a:pt x="1479" y="4832"/>
                    </a:cubicBezTo>
                    <a:cubicBezTo>
                      <a:pt x="2154" y="5597"/>
                      <a:pt x="2881" y="6323"/>
                      <a:pt x="3646" y="6999"/>
                    </a:cubicBezTo>
                    <a:cubicBezTo>
                      <a:pt x="4131" y="6302"/>
                      <a:pt x="4488" y="6051"/>
                      <a:pt x="4881" y="6051"/>
                    </a:cubicBezTo>
                    <a:cubicBezTo>
                      <a:pt x="5056" y="6051"/>
                      <a:pt x="5239" y="6100"/>
                      <a:pt x="5443" y="6183"/>
                    </a:cubicBezTo>
                    <a:cubicBezTo>
                      <a:pt x="4703" y="5788"/>
                      <a:pt x="4002" y="5316"/>
                      <a:pt x="3365" y="4781"/>
                    </a:cubicBezTo>
                    <a:cubicBezTo>
                      <a:pt x="791" y="2563"/>
                      <a:pt x="0" y="1"/>
                      <a:pt x="0" y="1"/>
                    </a:cubicBezTo>
                    <a:close/>
                  </a:path>
                </a:pathLst>
              </a:custGeom>
              <a:solidFill>
                <a:srgbClr val="FFA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rot="205075">
                <a:off x="-1797724" y="-3369134"/>
                <a:ext cx="1010054" cy="586657"/>
              </a:xfrm>
              <a:custGeom>
                <a:avLst/>
                <a:gdLst/>
                <a:ahLst/>
                <a:cxnLst/>
                <a:rect l="l" t="t" r="r" b="b"/>
                <a:pathLst>
                  <a:path w="21759" h="12638" extrusionOk="0">
                    <a:moveTo>
                      <a:pt x="8958" y="0"/>
                    </a:moveTo>
                    <a:cubicBezTo>
                      <a:pt x="7170" y="0"/>
                      <a:pt x="5432" y="425"/>
                      <a:pt x="4181" y="1587"/>
                    </a:cubicBezTo>
                    <a:cubicBezTo>
                      <a:pt x="3646" y="2084"/>
                      <a:pt x="3505" y="2862"/>
                      <a:pt x="3072" y="3422"/>
                    </a:cubicBezTo>
                    <a:cubicBezTo>
                      <a:pt x="2090" y="4710"/>
                      <a:pt x="1211" y="5742"/>
                      <a:pt x="790" y="7361"/>
                    </a:cubicBezTo>
                    <a:cubicBezTo>
                      <a:pt x="548" y="8343"/>
                      <a:pt x="701" y="9388"/>
                      <a:pt x="535" y="10395"/>
                    </a:cubicBezTo>
                    <a:cubicBezTo>
                      <a:pt x="421" y="11109"/>
                      <a:pt x="51" y="11695"/>
                      <a:pt x="0" y="12421"/>
                    </a:cubicBezTo>
                    <a:cubicBezTo>
                      <a:pt x="290" y="12571"/>
                      <a:pt x="568" y="12638"/>
                      <a:pt x="829" y="12638"/>
                    </a:cubicBezTo>
                    <a:cubicBezTo>
                      <a:pt x="2258" y="12638"/>
                      <a:pt x="3161" y="10645"/>
                      <a:pt x="2460" y="9362"/>
                    </a:cubicBezTo>
                    <a:lnTo>
                      <a:pt x="2460" y="9362"/>
                    </a:lnTo>
                    <a:cubicBezTo>
                      <a:pt x="2911" y="9561"/>
                      <a:pt x="3375" y="9650"/>
                      <a:pt x="3837" y="9650"/>
                    </a:cubicBezTo>
                    <a:cubicBezTo>
                      <a:pt x="6313" y="9650"/>
                      <a:pt x="8753" y="7087"/>
                      <a:pt x="9075" y="5003"/>
                    </a:cubicBezTo>
                    <a:cubicBezTo>
                      <a:pt x="9657" y="6196"/>
                      <a:pt x="10423" y="6842"/>
                      <a:pt x="11475" y="6842"/>
                    </a:cubicBezTo>
                    <a:cubicBezTo>
                      <a:pt x="11806" y="6842"/>
                      <a:pt x="12165" y="6778"/>
                      <a:pt x="12555" y="6647"/>
                    </a:cubicBezTo>
                    <a:cubicBezTo>
                      <a:pt x="13842" y="8694"/>
                      <a:pt x="15536" y="9915"/>
                      <a:pt x="17796" y="9915"/>
                    </a:cubicBezTo>
                    <a:cubicBezTo>
                      <a:pt x="17999" y="9915"/>
                      <a:pt x="18206" y="9905"/>
                      <a:pt x="18419" y="9885"/>
                    </a:cubicBezTo>
                    <a:cubicBezTo>
                      <a:pt x="18670" y="10812"/>
                      <a:pt x="19271" y="11225"/>
                      <a:pt x="19891" y="11225"/>
                    </a:cubicBezTo>
                    <a:cubicBezTo>
                      <a:pt x="20686" y="11225"/>
                      <a:pt x="21511" y="10546"/>
                      <a:pt x="21669" y="9401"/>
                    </a:cubicBezTo>
                    <a:cubicBezTo>
                      <a:pt x="21758" y="8725"/>
                      <a:pt x="21299" y="7603"/>
                      <a:pt x="21057" y="7004"/>
                    </a:cubicBezTo>
                    <a:cubicBezTo>
                      <a:pt x="19974" y="4264"/>
                      <a:pt x="16749" y="1957"/>
                      <a:pt x="14072" y="975"/>
                    </a:cubicBezTo>
                    <a:cubicBezTo>
                      <a:pt x="12614" y="431"/>
                      <a:pt x="10760" y="0"/>
                      <a:pt x="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rot="205075">
                <a:off x="-3383794" y="-2297305"/>
                <a:ext cx="664503" cy="1248468"/>
              </a:xfrm>
              <a:custGeom>
                <a:avLst/>
                <a:gdLst/>
                <a:ahLst/>
                <a:cxnLst/>
                <a:rect l="l" t="t" r="r" b="b"/>
                <a:pathLst>
                  <a:path w="14315" h="26895" extrusionOk="0">
                    <a:moveTo>
                      <a:pt x="11409" y="0"/>
                    </a:moveTo>
                    <a:cubicBezTo>
                      <a:pt x="11274" y="0"/>
                      <a:pt x="11141" y="136"/>
                      <a:pt x="11218" y="306"/>
                    </a:cubicBezTo>
                    <a:cubicBezTo>
                      <a:pt x="11243" y="357"/>
                      <a:pt x="13869" y="5685"/>
                      <a:pt x="12454" y="9496"/>
                    </a:cubicBezTo>
                    <a:cubicBezTo>
                      <a:pt x="11039" y="13358"/>
                      <a:pt x="192" y="26411"/>
                      <a:pt x="77" y="26551"/>
                    </a:cubicBezTo>
                    <a:cubicBezTo>
                      <a:pt x="1" y="26627"/>
                      <a:pt x="14" y="26768"/>
                      <a:pt x="103" y="26844"/>
                    </a:cubicBezTo>
                    <a:cubicBezTo>
                      <a:pt x="141" y="26870"/>
                      <a:pt x="192" y="26895"/>
                      <a:pt x="243" y="26895"/>
                    </a:cubicBezTo>
                    <a:cubicBezTo>
                      <a:pt x="294" y="26895"/>
                      <a:pt x="358" y="26870"/>
                      <a:pt x="396" y="26819"/>
                    </a:cubicBezTo>
                    <a:cubicBezTo>
                      <a:pt x="842" y="26283"/>
                      <a:pt x="11409" y="13575"/>
                      <a:pt x="12849" y="9636"/>
                    </a:cubicBezTo>
                    <a:cubicBezTo>
                      <a:pt x="14315" y="5660"/>
                      <a:pt x="11702" y="332"/>
                      <a:pt x="11587" y="115"/>
                    </a:cubicBezTo>
                    <a:cubicBezTo>
                      <a:pt x="11545" y="34"/>
                      <a:pt x="11477" y="0"/>
                      <a:pt x="1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rot="205075">
                <a:off x="-2162634" y="-1351878"/>
                <a:ext cx="362448" cy="207823"/>
              </a:xfrm>
              <a:custGeom>
                <a:avLst/>
                <a:gdLst/>
                <a:ahLst/>
                <a:cxnLst/>
                <a:rect l="l" t="t" r="r" b="b"/>
                <a:pathLst>
                  <a:path w="7808" h="4477" extrusionOk="0">
                    <a:moveTo>
                      <a:pt x="309" y="1"/>
                    </a:moveTo>
                    <a:cubicBezTo>
                      <a:pt x="142" y="1"/>
                      <a:pt x="1" y="231"/>
                      <a:pt x="173" y="372"/>
                    </a:cubicBezTo>
                    <a:cubicBezTo>
                      <a:pt x="364" y="538"/>
                      <a:pt x="4838" y="4426"/>
                      <a:pt x="7540" y="4476"/>
                    </a:cubicBezTo>
                    <a:lnTo>
                      <a:pt x="7553" y="4464"/>
                    </a:lnTo>
                    <a:cubicBezTo>
                      <a:pt x="7808" y="4438"/>
                      <a:pt x="7808" y="4069"/>
                      <a:pt x="7553" y="4043"/>
                    </a:cubicBezTo>
                    <a:cubicBezTo>
                      <a:pt x="4991" y="4005"/>
                      <a:pt x="491" y="92"/>
                      <a:pt x="441" y="54"/>
                    </a:cubicBezTo>
                    <a:cubicBezTo>
                      <a:pt x="398" y="17"/>
                      <a:pt x="353" y="1"/>
                      <a:pt x="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0"/>
            <p:cNvGrpSpPr/>
            <p:nvPr/>
          </p:nvGrpSpPr>
          <p:grpSpPr>
            <a:xfrm>
              <a:off x="3665571" y="2729982"/>
              <a:ext cx="603205" cy="744477"/>
              <a:chOff x="7317341" y="3117397"/>
              <a:chExt cx="1490500" cy="1839578"/>
            </a:xfrm>
          </p:grpSpPr>
          <p:sp>
            <p:nvSpPr>
              <p:cNvPr id="951" name="Google Shape;951;p40"/>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40"/>
            <p:cNvGrpSpPr/>
            <p:nvPr/>
          </p:nvGrpSpPr>
          <p:grpSpPr>
            <a:xfrm>
              <a:off x="924097" y="1744991"/>
              <a:ext cx="3209062" cy="1913258"/>
              <a:chOff x="1496923" y="1005102"/>
              <a:chExt cx="6813295" cy="4367173"/>
            </a:xfrm>
          </p:grpSpPr>
          <p:sp>
            <p:nvSpPr>
              <p:cNvPr id="958" name="Google Shape;958;p40"/>
              <p:cNvSpPr/>
              <p:nvPr/>
            </p:nvSpPr>
            <p:spPr>
              <a:xfrm>
                <a:off x="1496923" y="1005102"/>
                <a:ext cx="5806260" cy="3998062"/>
              </a:xfrm>
              <a:custGeom>
                <a:avLst/>
                <a:gdLst/>
                <a:ahLst/>
                <a:cxnLst/>
                <a:rect l="l" t="t" r="r" b="b"/>
                <a:pathLst>
                  <a:path w="125081" h="86128" extrusionOk="0">
                    <a:moveTo>
                      <a:pt x="7317" y="0"/>
                    </a:moveTo>
                    <a:cubicBezTo>
                      <a:pt x="3264" y="0"/>
                      <a:pt x="1" y="3085"/>
                      <a:pt x="13" y="6896"/>
                    </a:cubicBezTo>
                    <a:lnTo>
                      <a:pt x="39" y="79219"/>
                    </a:lnTo>
                    <a:cubicBezTo>
                      <a:pt x="39" y="83030"/>
                      <a:pt x="3315" y="86127"/>
                      <a:pt x="7355" y="86127"/>
                    </a:cubicBezTo>
                    <a:lnTo>
                      <a:pt x="117777" y="86127"/>
                    </a:lnTo>
                    <a:cubicBezTo>
                      <a:pt x="121805" y="86127"/>
                      <a:pt x="125081" y="83030"/>
                      <a:pt x="125081" y="79219"/>
                    </a:cubicBezTo>
                    <a:lnTo>
                      <a:pt x="125055" y="6896"/>
                    </a:lnTo>
                    <a:cubicBezTo>
                      <a:pt x="125055" y="3085"/>
                      <a:pt x="121779" y="0"/>
                      <a:pt x="117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1681535" y="1005102"/>
                <a:ext cx="5806260" cy="3998062"/>
              </a:xfrm>
              <a:custGeom>
                <a:avLst/>
                <a:gdLst/>
                <a:ahLst/>
                <a:cxnLst/>
                <a:rect l="l" t="t" r="r" b="b"/>
                <a:pathLst>
                  <a:path w="125081" h="86128" extrusionOk="0">
                    <a:moveTo>
                      <a:pt x="7317" y="0"/>
                    </a:moveTo>
                    <a:cubicBezTo>
                      <a:pt x="3276" y="0"/>
                      <a:pt x="1" y="3085"/>
                      <a:pt x="1" y="6896"/>
                    </a:cubicBezTo>
                    <a:lnTo>
                      <a:pt x="39" y="79219"/>
                    </a:lnTo>
                    <a:cubicBezTo>
                      <a:pt x="39" y="83030"/>
                      <a:pt x="3315" y="86127"/>
                      <a:pt x="7355" y="86127"/>
                    </a:cubicBezTo>
                    <a:lnTo>
                      <a:pt x="117764" y="86127"/>
                    </a:lnTo>
                    <a:cubicBezTo>
                      <a:pt x="121805" y="86127"/>
                      <a:pt x="125081" y="83030"/>
                      <a:pt x="125081" y="79219"/>
                    </a:cubicBezTo>
                    <a:lnTo>
                      <a:pt x="125042" y="6896"/>
                    </a:lnTo>
                    <a:cubicBezTo>
                      <a:pt x="125042" y="3085"/>
                      <a:pt x="121766" y="0"/>
                      <a:pt x="117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1847208" y="1170171"/>
                <a:ext cx="5475518" cy="3667319"/>
              </a:xfrm>
              <a:custGeom>
                <a:avLst/>
                <a:gdLst/>
                <a:ahLst/>
                <a:cxnLst/>
                <a:rect l="l" t="t" r="r" b="b"/>
                <a:pathLst>
                  <a:path w="117956" h="79003" extrusionOk="0">
                    <a:moveTo>
                      <a:pt x="3646" y="0"/>
                    </a:moveTo>
                    <a:cubicBezTo>
                      <a:pt x="1556" y="0"/>
                      <a:pt x="1" y="1568"/>
                      <a:pt x="1" y="3646"/>
                    </a:cubicBezTo>
                    <a:lnTo>
                      <a:pt x="26" y="75357"/>
                    </a:lnTo>
                    <a:cubicBezTo>
                      <a:pt x="26" y="77434"/>
                      <a:pt x="1594" y="79002"/>
                      <a:pt x="3672" y="79002"/>
                    </a:cubicBezTo>
                    <a:lnTo>
                      <a:pt x="114310" y="79002"/>
                    </a:lnTo>
                    <a:cubicBezTo>
                      <a:pt x="116387" y="79002"/>
                      <a:pt x="117955" y="77434"/>
                      <a:pt x="117955" y="75357"/>
                    </a:cubicBezTo>
                    <a:lnTo>
                      <a:pt x="117917" y="3659"/>
                    </a:lnTo>
                    <a:cubicBezTo>
                      <a:pt x="117917" y="1581"/>
                      <a:pt x="116349" y="13"/>
                      <a:pt x="114272" y="13"/>
                    </a:cubicBezTo>
                    <a:lnTo>
                      <a:pt x="3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1657257" y="1812160"/>
                <a:ext cx="1904334" cy="3200520"/>
              </a:xfrm>
              <a:custGeom>
                <a:avLst/>
                <a:gdLst/>
                <a:ahLst/>
                <a:cxnLst/>
                <a:rect l="l" t="t" r="r" b="b"/>
                <a:pathLst>
                  <a:path w="41024" h="68947" extrusionOk="0">
                    <a:moveTo>
                      <a:pt x="224" y="0"/>
                    </a:moveTo>
                    <a:cubicBezTo>
                      <a:pt x="113" y="0"/>
                      <a:pt x="1" y="77"/>
                      <a:pt x="14" y="230"/>
                    </a:cubicBezTo>
                    <a:lnTo>
                      <a:pt x="14" y="61272"/>
                    </a:lnTo>
                    <a:cubicBezTo>
                      <a:pt x="14" y="65504"/>
                      <a:pt x="3443" y="68945"/>
                      <a:pt x="7687" y="68945"/>
                    </a:cubicBezTo>
                    <a:lnTo>
                      <a:pt x="40726" y="68945"/>
                    </a:lnTo>
                    <a:cubicBezTo>
                      <a:pt x="40734" y="68946"/>
                      <a:pt x="40741" y="68946"/>
                      <a:pt x="40749" y="68946"/>
                    </a:cubicBezTo>
                    <a:cubicBezTo>
                      <a:pt x="41020" y="68946"/>
                      <a:pt x="41024" y="68535"/>
                      <a:pt x="40760" y="68535"/>
                    </a:cubicBezTo>
                    <a:cubicBezTo>
                      <a:pt x="40749" y="68535"/>
                      <a:pt x="40738" y="68536"/>
                      <a:pt x="40726" y="68537"/>
                    </a:cubicBezTo>
                    <a:lnTo>
                      <a:pt x="7687" y="68537"/>
                    </a:lnTo>
                    <a:cubicBezTo>
                      <a:pt x="3685" y="68525"/>
                      <a:pt x="434" y="65274"/>
                      <a:pt x="434" y="61272"/>
                    </a:cubicBezTo>
                    <a:lnTo>
                      <a:pt x="434" y="230"/>
                    </a:lnTo>
                    <a:cubicBezTo>
                      <a:pt x="447" y="77"/>
                      <a:pt x="33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842473" y="3931558"/>
                <a:ext cx="4434735" cy="910064"/>
              </a:xfrm>
              <a:custGeom>
                <a:avLst/>
                <a:gdLst/>
                <a:ahLst/>
                <a:cxnLst/>
                <a:rect l="l" t="t" r="r" b="b"/>
                <a:pathLst>
                  <a:path w="95535" h="19605" extrusionOk="0">
                    <a:moveTo>
                      <a:pt x="224" y="1"/>
                    </a:moveTo>
                    <a:cubicBezTo>
                      <a:pt x="112" y="1"/>
                      <a:pt x="1" y="77"/>
                      <a:pt x="13" y="230"/>
                    </a:cubicBezTo>
                    <a:lnTo>
                      <a:pt x="13" y="16035"/>
                    </a:lnTo>
                    <a:cubicBezTo>
                      <a:pt x="26" y="18011"/>
                      <a:pt x="1619" y="19604"/>
                      <a:pt x="3595" y="19604"/>
                    </a:cubicBezTo>
                    <a:lnTo>
                      <a:pt x="95280" y="19604"/>
                    </a:lnTo>
                    <a:cubicBezTo>
                      <a:pt x="95534" y="19579"/>
                      <a:pt x="95534" y="19209"/>
                      <a:pt x="95280" y="19184"/>
                    </a:cubicBezTo>
                    <a:lnTo>
                      <a:pt x="3595" y="19184"/>
                    </a:lnTo>
                    <a:cubicBezTo>
                      <a:pt x="1849" y="19184"/>
                      <a:pt x="434" y="17769"/>
                      <a:pt x="434" y="16035"/>
                    </a:cubicBezTo>
                    <a:lnTo>
                      <a:pt x="434" y="230"/>
                    </a:lnTo>
                    <a:cubicBezTo>
                      <a:pt x="447" y="77"/>
                      <a:pt x="335"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1683299" y="5011916"/>
                <a:ext cx="6306853" cy="360358"/>
              </a:xfrm>
              <a:custGeom>
                <a:avLst/>
                <a:gdLst/>
                <a:ahLst/>
                <a:cxnLst/>
                <a:rect l="l" t="t" r="r" b="b"/>
                <a:pathLst>
                  <a:path w="135865" h="7763" extrusionOk="0">
                    <a:moveTo>
                      <a:pt x="3916" y="0"/>
                    </a:moveTo>
                    <a:cubicBezTo>
                      <a:pt x="1760" y="0"/>
                      <a:pt x="14" y="1729"/>
                      <a:pt x="1" y="3888"/>
                    </a:cubicBezTo>
                    <a:cubicBezTo>
                      <a:pt x="13" y="6026"/>
                      <a:pt x="1747" y="7763"/>
                      <a:pt x="3893" y="7763"/>
                    </a:cubicBezTo>
                    <a:cubicBezTo>
                      <a:pt x="3908" y="7763"/>
                      <a:pt x="3924" y="7763"/>
                      <a:pt x="3939" y="7763"/>
                    </a:cubicBezTo>
                    <a:lnTo>
                      <a:pt x="131913" y="7763"/>
                    </a:lnTo>
                    <a:cubicBezTo>
                      <a:pt x="131928" y="7763"/>
                      <a:pt x="131944" y="7763"/>
                      <a:pt x="131960" y="7763"/>
                    </a:cubicBezTo>
                    <a:cubicBezTo>
                      <a:pt x="134105" y="7763"/>
                      <a:pt x="135839" y="6026"/>
                      <a:pt x="135864" y="3888"/>
                    </a:cubicBezTo>
                    <a:cubicBezTo>
                      <a:pt x="135839" y="1729"/>
                      <a:pt x="134093" y="0"/>
                      <a:pt x="131937" y="0"/>
                    </a:cubicBezTo>
                    <a:cubicBezTo>
                      <a:pt x="131929" y="0"/>
                      <a:pt x="131921" y="0"/>
                      <a:pt x="131913" y="0"/>
                    </a:cubicBezTo>
                    <a:lnTo>
                      <a:pt x="3939" y="0"/>
                    </a:lnTo>
                    <a:cubicBezTo>
                      <a:pt x="3932" y="0"/>
                      <a:pt x="3924" y="0"/>
                      <a:pt x="3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3686740" y="5011916"/>
                <a:ext cx="4623478" cy="360358"/>
              </a:xfrm>
              <a:custGeom>
                <a:avLst/>
                <a:gdLst/>
                <a:ahLst/>
                <a:cxnLst/>
                <a:rect l="l" t="t" r="r" b="b"/>
                <a:pathLst>
                  <a:path w="99601" h="7763" extrusionOk="0">
                    <a:moveTo>
                      <a:pt x="2525" y="0"/>
                    </a:moveTo>
                    <a:cubicBezTo>
                      <a:pt x="1135" y="0"/>
                      <a:pt x="1" y="1734"/>
                      <a:pt x="1" y="3888"/>
                    </a:cubicBezTo>
                    <a:cubicBezTo>
                      <a:pt x="14" y="6029"/>
                      <a:pt x="1135" y="7763"/>
                      <a:pt x="2525" y="7763"/>
                    </a:cubicBezTo>
                    <a:lnTo>
                      <a:pt x="97077" y="7763"/>
                    </a:lnTo>
                    <a:cubicBezTo>
                      <a:pt x="98467" y="7763"/>
                      <a:pt x="99601" y="6029"/>
                      <a:pt x="99601" y="3888"/>
                    </a:cubicBezTo>
                    <a:cubicBezTo>
                      <a:pt x="99601" y="1734"/>
                      <a:pt x="98467" y="0"/>
                      <a:pt x="97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034791" y="5133769"/>
                <a:ext cx="402972" cy="100639"/>
              </a:xfrm>
              <a:custGeom>
                <a:avLst/>
                <a:gdLst/>
                <a:ahLst/>
                <a:cxnLst/>
                <a:rect l="l" t="t" r="r" b="b"/>
                <a:pathLst>
                  <a:path w="8681" h="2168" extrusionOk="0">
                    <a:moveTo>
                      <a:pt x="0" y="1"/>
                    </a:moveTo>
                    <a:lnTo>
                      <a:pt x="0" y="2168"/>
                    </a:lnTo>
                    <a:lnTo>
                      <a:pt x="8680" y="2168"/>
                    </a:lnTo>
                    <a:lnTo>
                      <a:pt x="8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583847" y="5133769"/>
                <a:ext cx="403575" cy="100639"/>
              </a:xfrm>
              <a:custGeom>
                <a:avLst/>
                <a:gdLst/>
                <a:ahLst/>
                <a:cxnLst/>
                <a:rect l="l" t="t" r="r" b="b"/>
                <a:pathLst>
                  <a:path w="8694" h="2168" extrusionOk="0">
                    <a:moveTo>
                      <a:pt x="1" y="1"/>
                    </a:moveTo>
                    <a:lnTo>
                      <a:pt x="1" y="2168"/>
                    </a:lnTo>
                    <a:lnTo>
                      <a:pt x="8694" y="2168"/>
                    </a:lnTo>
                    <a:lnTo>
                      <a:pt x="8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40"/>
            <p:cNvGrpSpPr/>
            <p:nvPr/>
          </p:nvGrpSpPr>
          <p:grpSpPr>
            <a:xfrm>
              <a:off x="2360854" y="1337951"/>
              <a:ext cx="761462" cy="1187146"/>
              <a:chOff x="-1920691" y="-1903546"/>
              <a:chExt cx="1881547" cy="2933399"/>
            </a:xfrm>
          </p:grpSpPr>
          <p:sp>
            <p:nvSpPr>
              <p:cNvPr id="968" name="Google Shape;968;p40"/>
              <p:cNvSpPr/>
              <p:nvPr/>
            </p:nvSpPr>
            <p:spPr>
              <a:xfrm rot="205075">
                <a:off x="-1282381" y="-29894"/>
                <a:ext cx="744949" cy="1038463"/>
              </a:xfrm>
              <a:custGeom>
                <a:avLst/>
                <a:gdLst/>
                <a:ahLst/>
                <a:cxnLst/>
                <a:rect l="l" t="t" r="r" b="b"/>
                <a:pathLst>
                  <a:path w="16048" h="22371" extrusionOk="0">
                    <a:moveTo>
                      <a:pt x="8642" y="1"/>
                    </a:moveTo>
                    <a:cubicBezTo>
                      <a:pt x="8642" y="1"/>
                      <a:pt x="7776" y="3544"/>
                      <a:pt x="7240" y="3773"/>
                    </a:cubicBezTo>
                    <a:cubicBezTo>
                      <a:pt x="6692" y="4003"/>
                      <a:pt x="4882" y="5736"/>
                      <a:pt x="3888" y="6960"/>
                    </a:cubicBezTo>
                    <a:cubicBezTo>
                      <a:pt x="2906" y="8171"/>
                      <a:pt x="0" y="10389"/>
                      <a:pt x="497" y="11753"/>
                    </a:cubicBezTo>
                    <a:cubicBezTo>
                      <a:pt x="666" y="12211"/>
                      <a:pt x="986" y="12421"/>
                      <a:pt x="1395" y="12421"/>
                    </a:cubicBezTo>
                    <a:cubicBezTo>
                      <a:pt x="2191" y="12421"/>
                      <a:pt x="3328" y="11622"/>
                      <a:pt x="4347" y="10300"/>
                    </a:cubicBezTo>
                    <a:lnTo>
                      <a:pt x="4347" y="10300"/>
                    </a:lnTo>
                    <a:cubicBezTo>
                      <a:pt x="2766" y="14187"/>
                      <a:pt x="1135" y="19668"/>
                      <a:pt x="2129" y="20382"/>
                    </a:cubicBezTo>
                    <a:cubicBezTo>
                      <a:pt x="2197" y="20431"/>
                      <a:pt x="2269" y="20453"/>
                      <a:pt x="2346" y="20453"/>
                    </a:cubicBezTo>
                    <a:cubicBezTo>
                      <a:pt x="3401" y="20453"/>
                      <a:pt x="5261" y="16175"/>
                      <a:pt x="5915" y="15118"/>
                    </a:cubicBezTo>
                    <a:cubicBezTo>
                      <a:pt x="5966" y="15034"/>
                      <a:pt x="5998" y="14995"/>
                      <a:pt x="6014" y="14995"/>
                    </a:cubicBezTo>
                    <a:cubicBezTo>
                      <a:pt x="6206" y="14995"/>
                      <a:pt x="3752" y="21148"/>
                      <a:pt x="4283" y="22128"/>
                    </a:cubicBezTo>
                    <a:cubicBezTo>
                      <a:pt x="4372" y="22292"/>
                      <a:pt x="4490" y="22371"/>
                      <a:pt x="4634" y="22371"/>
                    </a:cubicBezTo>
                    <a:cubicBezTo>
                      <a:pt x="5420" y="22371"/>
                      <a:pt x="6959" y="20016"/>
                      <a:pt x="8489" y="16278"/>
                    </a:cubicBezTo>
                    <a:cubicBezTo>
                      <a:pt x="8557" y="16185"/>
                      <a:pt x="8602" y="16143"/>
                      <a:pt x="8628" y="16143"/>
                    </a:cubicBezTo>
                    <a:cubicBezTo>
                      <a:pt x="8914" y="16143"/>
                      <a:pt x="6988" y="21160"/>
                      <a:pt x="7852" y="21720"/>
                    </a:cubicBezTo>
                    <a:cubicBezTo>
                      <a:pt x="7914" y="21759"/>
                      <a:pt x="7978" y="21778"/>
                      <a:pt x="8044" y="21778"/>
                    </a:cubicBezTo>
                    <a:cubicBezTo>
                      <a:pt x="8995" y="21778"/>
                      <a:pt x="10312" y="17958"/>
                      <a:pt x="10860" y="16647"/>
                    </a:cubicBezTo>
                    <a:cubicBezTo>
                      <a:pt x="10938" y="16463"/>
                      <a:pt x="10986" y="16381"/>
                      <a:pt x="11011" y="16381"/>
                    </a:cubicBezTo>
                    <a:cubicBezTo>
                      <a:pt x="11175" y="16381"/>
                      <a:pt x="10374" y="19830"/>
                      <a:pt x="10695" y="20471"/>
                    </a:cubicBezTo>
                    <a:cubicBezTo>
                      <a:pt x="10814" y="20709"/>
                      <a:pt x="10997" y="20834"/>
                      <a:pt x="11218" y="20834"/>
                    </a:cubicBezTo>
                    <a:cubicBezTo>
                      <a:pt x="11684" y="20834"/>
                      <a:pt x="12313" y="20283"/>
                      <a:pt x="12849" y="19082"/>
                    </a:cubicBezTo>
                    <a:cubicBezTo>
                      <a:pt x="13626" y="17297"/>
                      <a:pt x="15615" y="11307"/>
                      <a:pt x="15538" y="9522"/>
                    </a:cubicBezTo>
                    <a:cubicBezTo>
                      <a:pt x="15462" y="7738"/>
                      <a:pt x="14977" y="6641"/>
                      <a:pt x="14977" y="6641"/>
                    </a:cubicBezTo>
                    <a:lnTo>
                      <a:pt x="16048" y="2078"/>
                    </a:lnTo>
                    <a:lnTo>
                      <a:pt x="8642" y="1"/>
                    </a:lnTo>
                    <a:close/>
                  </a:path>
                </a:pathLst>
              </a:custGeom>
              <a:solidFill>
                <a:srgbClr val="FC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rot="205075">
                <a:off x="-1076216" y="559854"/>
                <a:ext cx="100639" cy="220820"/>
              </a:xfrm>
              <a:custGeom>
                <a:avLst/>
                <a:gdLst/>
                <a:ahLst/>
                <a:cxnLst/>
                <a:rect l="l" t="t" r="r" b="b"/>
                <a:pathLst>
                  <a:path w="2168" h="4757" extrusionOk="0">
                    <a:moveTo>
                      <a:pt x="1817" y="0"/>
                    </a:moveTo>
                    <a:cubicBezTo>
                      <a:pt x="1683" y="0"/>
                      <a:pt x="1556" y="84"/>
                      <a:pt x="1504" y="219"/>
                    </a:cubicBezTo>
                    <a:lnTo>
                      <a:pt x="77" y="4336"/>
                    </a:lnTo>
                    <a:cubicBezTo>
                      <a:pt x="0" y="4540"/>
                      <a:pt x="153" y="4756"/>
                      <a:pt x="370" y="4756"/>
                    </a:cubicBezTo>
                    <a:cubicBezTo>
                      <a:pt x="510" y="4756"/>
                      <a:pt x="625" y="4667"/>
                      <a:pt x="676" y="4540"/>
                    </a:cubicBezTo>
                    <a:lnTo>
                      <a:pt x="2103" y="422"/>
                    </a:lnTo>
                    <a:cubicBezTo>
                      <a:pt x="2167" y="257"/>
                      <a:pt x="2078" y="78"/>
                      <a:pt x="1912" y="15"/>
                    </a:cubicBezTo>
                    <a:cubicBezTo>
                      <a:pt x="1881" y="5"/>
                      <a:pt x="1849" y="0"/>
                      <a:pt x="1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rot="205075">
                <a:off x="-934964" y="632932"/>
                <a:ext cx="62389" cy="206616"/>
              </a:xfrm>
              <a:custGeom>
                <a:avLst/>
                <a:gdLst/>
                <a:ahLst/>
                <a:cxnLst/>
                <a:rect l="l" t="t" r="r" b="b"/>
                <a:pathLst>
                  <a:path w="1344" h="4451" extrusionOk="0">
                    <a:moveTo>
                      <a:pt x="981" y="0"/>
                    </a:moveTo>
                    <a:cubicBezTo>
                      <a:pt x="839" y="0"/>
                      <a:pt x="697" y="84"/>
                      <a:pt x="663" y="269"/>
                    </a:cubicBezTo>
                    <a:lnTo>
                      <a:pt x="26" y="4081"/>
                    </a:lnTo>
                    <a:cubicBezTo>
                      <a:pt x="0" y="4259"/>
                      <a:pt x="115" y="4425"/>
                      <a:pt x="293" y="4450"/>
                    </a:cubicBezTo>
                    <a:lnTo>
                      <a:pt x="344" y="4450"/>
                    </a:lnTo>
                    <a:cubicBezTo>
                      <a:pt x="497" y="4450"/>
                      <a:pt x="637" y="4335"/>
                      <a:pt x="663" y="4183"/>
                    </a:cubicBezTo>
                    <a:lnTo>
                      <a:pt x="1300" y="371"/>
                    </a:lnTo>
                    <a:cubicBezTo>
                      <a:pt x="1343" y="136"/>
                      <a:pt x="1162" y="0"/>
                      <a:pt x="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rot="205075">
                <a:off x="-825149" y="639538"/>
                <a:ext cx="68702" cy="206755"/>
              </a:xfrm>
              <a:custGeom>
                <a:avLst/>
                <a:gdLst/>
                <a:ahLst/>
                <a:cxnLst/>
                <a:rect l="l" t="t" r="r" b="b"/>
                <a:pathLst>
                  <a:path w="1480" h="4454" extrusionOk="0">
                    <a:moveTo>
                      <a:pt x="1113" y="1"/>
                    </a:moveTo>
                    <a:cubicBezTo>
                      <a:pt x="977" y="1"/>
                      <a:pt x="842" y="80"/>
                      <a:pt x="804" y="260"/>
                    </a:cubicBezTo>
                    <a:lnTo>
                      <a:pt x="26" y="4071"/>
                    </a:lnTo>
                    <a:cubicBezTo>
                      <a:pt x="1" y="4249"/>
                      <a:pt x="103" y="4415"/>
                      <a:pt x="281" y="4453"/>
                    </a:cubicBezTo>
                    <a:lnTo>
                      <a:pt x="345" y="4453"/>
                    </a:lnTo>
                    <a:cubicBezTo>
                      <a:pt x="498" y="4453"/>
                      <a:pt x="625" y="4351"/>
                      <a:pt x="651" y="4198"/>
                    </a:cubicBezTo>
                    <a:lnTo>
                      <a:pt x="1429" y="387"/>
                    </a:lnTo>
                    <a:cubicBezTo>
                      <a:pt x="1480" y="146"/>
                      <a:pt x="1296" y="1"/>
                      <a:pt x="1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rot="205075">
                <a:off x="-1034396" y="542246"/>
                <a:ext cx="349079" cy="122781"/>
              </a:xfrm>
              <a:custGeom>
                <a:avLst/>
                <a:gdLst/>
                <a:ahLst/>
                <a:cxnLst/>
                <a:rect l="l" t="t" r="r" b="b"/>
                <a:pathLst>
                  <a:path w="7520" h="2645" extrusionOk="0">
                    <a:moveTo>
                      <a:pt x="442" y="0"/>
                    </a:moveTo>
                    <a:cubicBezTo>
                      <a:pt x="216" y="0"/>
                      <a:pt x="0" y="261"/>
                      <a:pt x="173" y="515"/>
                    </a:cubicBezTo>
                    <a:cubicBezTo>
                      <a:pt x="1537" y="2440"/>
                      <a:pt x="5106" y="2644"/>
                      <a:pt x="6520" y="2644"/>
                    </a:cubicBezTo>
                    <a:cubicBezTo>
                      <a:pt x="6852" y="2644"/>
                      <a:pt x="7056" y="2631"/>
                      <a:pt x="7107" y="2631"/>
                    </a:cubicBezTo>
                    <a:cubicBezTo>
                      <a:pt x="7519" y="2606"/>
                      <a:pt x="7490" y="1993"/>
                      <a:pt x="7093" y="1993"/>
                    </a:cubicBezTo>
                    <a:cubicBezTo>
                      <a:pt x="7085" y="1993"/>
                      <a:pt x="7077" y="1993"/>
                      <a:pt x="7068" y="1994"/>
                    </a:cubicBezTo>
                    <a:cubicBezTo>
                      <a:pt x="7059" y="1994"/>
                      <a:pt x="6880" y="2003"/>
                      <a:pt x="6585" y="2003"/>
                    </a:cubicBezTo>
                    <a:cubicBezTo>
                      <a:pt x="5314" y="2003"/>
                      <a:pt x="1896" y="1843"/>
                      <a:pt x="695" y="146"/>
                    </a:cubicBezTo>
                    <a:cubicBezTo>
                      <a:pt x="626" y="43"/>
                      <a:pt x="533" y="0"/>
                      <a:pt x="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rot="205075">
                <a:off x="-1861249" y="-1852823"/>
                <a:ext cx="1762663" cy="2046661"/>
              </a:xfrm>
              <a:custGeom>
                <a:avLst/>
                <a:gdLst/>
                <a:ahLst/>
                <a:cxnLst/>
                <a:rect l="l" t="t" r="r" b="b"/>
                <a:pathLst>
                  <a:path w="37972" h="44090" extrusionOk="0">
                    <a:moveTo>
                      <a:pt x="1950" y="0"/>
                    </a:moveTo>
                    <a:lnTo>
                      <a:pt x="0" y="20535"/>
                    </a:lnTo>
                    <a:lnTo>
                      <a:pt x="12899" y="26283"/>
                    </a:lnTo>
                    <a:cubicBezTo>
                      <a:pt x="12899" y="26283"/>
                      <a:pt x="16430" y="35206"/>
                      <a:pt x="16889" y="36952"/>
                    </a:cubicBezTo>
                    <a:cubicBezTo>
                      <a:pt x="17348" y="38711"/>
                      <a:pt x="21669" y="39667"/>
                      <a:pt x="21669" y="39667"/>
                    </a:cubicBezTo>
                    <a:lnTo>
                      <a:pt x="20853" y="42369"/>
                    </a:lnTo>
                    <a:lnTo>
                      <a:pt x="30579" y="44090"/>
                    </a:lnTo>
                    <a:lnTo>
                      <a:pt x="31713" y="41120"/>
                    </a:lnTo>
                    <a:cubicBezTo>
                      <a:pt x="31713" y="41120"/>
                      <a:pt x="35715" y="39412"/>
                      <a:pt x="36302" y="34798"/>
                    </a:cubicBezTo>
                    <a:cubicBezTo>
                      <a:pt x="36901" y="30196"/>
                      <a:pt x="37972" y="18852"/>
                      <a:pt x="33625" y="15640"/>
                    </a:cubicBezTo>
                    <a:cubicBezTo>
                      <a:pt x="29278" y="12415"/>
                      <a:pt x="17692" y="8579"/>
                      <a:pt x="13103" y="6093"/>
                    </a:cubicBezTo>
                    <a:cubicBezTo>
                      <a:pt x="8515" y="3607"/>
                      <a:pt x="1950" y="0"/>
                      <a:pt x="19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rot="205075">
                <a:off x="-1237717" y="-925863"/>
                <a:ext cx="421773" cy="292168"/>
              </a:xfrm>
              <a:custGeom>
                <a:avLst/>
                <a:gdLst/>
                <a:ahLst/>
                <a:cxnLst/>
                <a:rect l="l" t="t" r="r" b="b"/>
                <a:pathLst>
                  <a:path w="9086" h="6294" extrusionOk="0">
                    <a:moveTo>
                      <a:pt x="7572" y="0"/>
                    </a:moveTo>
                    <a:cubicBezTo>
                      <a:pt x="2092" y="0"/>
                      <a:pt x="63" y="5954"/>
                      <a:pt x="39" y="6013"/>
                    </a:cubicBezTo>
                    <a:cubicBezTo>
                      <a:pt x="1" y="6128"/>
                      <a:pt x="64" y="6242"/>
                      <a:pt x="166" y="6281"/>
                    </a:cubicBezTo>
                    <a:cubicBezTo>
                      <a:pt x="192" y="6293"/>
                      <a:pt x="217" y="6293"/>
                      <a:pt x="243" y="6293"/>
                    </a:cubicBezTo>
                    <a:cubicBezTo>
                      <a:pt x="332" y="6293"/>
                      <a:pt x="408" y="6230"/>
                      <a:pt x="434" y="6153"/>
                    </a:cubicBezTo>
                    <a:cubicBezTo>
                      <a:pt x="458" y="6094"/>
                      <a:pt x="2391" y="416"/>
                      <a:pt x="7593" y="416"/>
                    </a:cubicBezTo>
                    <a:cubicBezTo>
                      <a:pt x="7964" y="416"/>
                      <a:pt x="8352" y="445"/>
                      <a:pt x="8757" y="507"/>
                    </a:cubicBezTo>
                    <a:cubicBezTo>
                      <a:pt x="8773" y="510"/>
                      <a:pt x="8789" y="511"/>
                      <a:pt x="8803" y="511"/>
                    </a:cubicBezTo>
                    <a:cubicBezTo>
                      <a:pt x="9044" y="511"/>
                      <a:pt x="9085" y="135"/>
                      <a:pt x="8821" y="99"/>
                    </a:cubicBezTo>
                    <a:cubicBezTo>
                      <a:pt x="8386" y="31"/>
                      <a:pt x="7970" y="0"/>
                      <a:pt x="7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rot="205075">
                <a:off x="-1751135" y="-1620887"/>
                <a:ext cx="194129" cy="667289"/>
              </a:xfrm>
              <a:custGeom>
                <a:avLst/>
                <a:gdLst/>
                <a:ahLst/>
                <a:cxnLst/>
                <a:rect l="l" t="t" r="r" b="b"/>
                <a:pathLst>
                  <a:path w="4182" h="14375" extrusionOk="0">
                    <a:moveTo>
                      <a:pt x="3961" y="0"/>
                    </a:moveTo>
                    <a:cubicBezTo>
                      <a:pt x="3863" y="0"/>
                      <a:pt x="3766" y="61"/>
                      <a:pt x="3760" y="188"/>
                    </a:cubicBezTo>
                    <a:cubicBezTo>
                      <a:pt x="3748" y="302"/>
                      <a:pt x="2855" y="10512"/>
                      <a:pt x="102" y="14030"/>
                    </a:cubicBezTo>
                    <a:cubicBezTo>
                      <a:pt x="0" y="14170"/>
                      <a:pt x="89" y="14361"/>
                      <a:pt x="268" y="14374"/>
                    </a:cubicBezTo>
                    <a:cubicBezTo>
                      <a:pt x="332" y="14374"/>
                      <a:pt x="395" y="14336"/>
                      <a:pt x="433" y="14285"/>
                    </a:cubicBezTo>
                    <a:cubicBezTo>
                      <a:pt x="3263" y="10678"/>
                      <a:pt x="4143" y="659"/>
                      <a:pt x="4168" y="226"/>
                    </a:cubicBezTo>
                    <a:cubicBezTo>
                      <a:pt x="4182" y="77"/>
                      <a:pt x="4070" y="0"/>
                      <a:pt x="3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rot="205075">
                <a:off x="-870733" y="-13948"/>
                <a:ext cx="394988" cy="103331"/>
              </a:xfrm>
              <a:custGeom>
                <a:avLst/>
                <a:gdLst/>
                <a:ahLst/>
                <a:cxnLst/>
                <a:rect l="l" t="t" r="r" b="b"/>
                <a:pathLst>
                  <a:path w="8509" h="2226" extrusionOk="0">
                    <a:moveTo>
                      <a:pt x="293" y="1"/>
                    </a:moveTo>
                    <a:cubicBezTo>
                      <a:pt x="59" y="1"/>
                      <a:pt x="0" y="356"/>
                      <a:pt x="249" y="415"/>
                    </a:cubicBezTo>
                    <a:lnTo>
                      <a:pt x="8177" y="2225"/>
                    </a:lnTo>
                    <a:lnTo>
                      <a:pt x="8215" y="2225"/>
                    </a:lnTo>
                    <a:cubicBezTo>
                      <a:pt x="8470" y="2225"/>
                      <a:pt x="8508" y="1868"/>
                      <a:pt x="8266" y="1817"/>
                    </a:cubicBezTo>
                    <a:lnTo>
                      <a:pt x="351" y="7"/>
                    </a:lnTo>
                    <a:cubicBezTo>
                      <a:pt x="330" y="3"/>
                      <a:pt x="311"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0"/>
            <p:cNvGrpSpPr/>
            <p:nvPr/>
          </p:nvGrpSpPr>
          <p:grpSpPr>
            <a:xfrm>
              <a:off x="1180852" y="1073790"/>
              <a:ext cx="1056168" cy="1304323"/>
              <a:chOff x="-4598291" y="-2556281"/>
              <a:chExt cx="2609755" cy="3222938"/>
            </a:xfrm>
          </p:grpSpPr>
          <p:grpSp>
            <p:nvGrpSpPr>
              <p:cNvPr id="978" name="Google Shape;978;p40"/>
              <p:cNvGrpSpPr/>
              <p:nvPr/>
            </p:nvGrpSpPr>
            <p:grpSpPr>
              <a:xfrm>
                <a:off x="-4598291" y="-2556281"/>
                <a:ext cx="2609755" cy="3222938"/>
                <a:chOff x="-4598291" y="-2556281"/>
                <a:chExt cx="2609755" cy="3222938"/>
              </a:xfrm>
            </p:grpSpPr>
            <p:grpSp>
              <p:nvGrpSpPr>
                <p:cNvPr id="979" name="Google Shape;979;p40"/>
                <p:cNvGrpSpPr/>
                <p:nvPr/>
              </p:nvGrpSpPr>
              <p:grpSpPr>
                <a:xfrm>
                  <a:off x="-3106526" y="-111444"/>
                  <a:ext cx="1117990" cy="778101"/>
                  <a:chOff x="-3106526" y="-111444"/>
                  <a:chExt cx="1117990" cy="778101"/>
                </a:xfrm>
              </p:grpSpPr>
              <p:sp>
                <p:nvSpPr>
                  <p:cNvPr id="980" name="Google Shape;980;p40"/>
                  <p:cNvSpPr/>
                  <p:nvPr/>
                </p:nvSpPr>
                <p:spPr>
                  <a:xfrm rot="205075">
                    <a:off x="-3086166" y="-79967"/>
                    <a:ext cx="1077271" cy="715148"/>
                  </a:xfrm>
                  <a:custGeom>
                    <a:avLst/>
                    <a:gdLst/>
                    <a:ahLst/>
                    <a:cxnLst/>
                    <a:rect l="l" t="t" r="r" b="b"/>
                    <a:pathLst>
                      <a:path w="23207" h="15406" extrusionOk="0">
                        <a:moveTo>
                          <a:pt x="3009" y="1"/>
                        </a:moveTo>
                        <a:lnTo>
                          <a:pt x="1" y="7075"/>
                        </a:lnTo>
                        <a:lnTo>
                          <a:pt x="4233" y="9089"/>
                        </a:lnTo>
                        <a:cubicBezTo>
                          <a:pt x="4233" y="9089"/>
                          <a:pt x="4793" y="10160"/>
                          <a:pt x="6132" y="11332"/>
                        </a:cubicBezTo>
                        <a:cubicBezTo>
                          <a:pt x="7470" y="12505"/>
                          <a:pt x="13384" y="14710"/>
                          <a:pt x="15258" y="15207"/>
                        </a:cubicBezTo>
                        <a:cubicBezTo>
                          <a:pt x="15768" y="15345"/>
                          <a:pt x="16206" y="15406"/>
                          <a:pt x="16566" y="15406"/>
                        </a:cubicBezTo>
                        <a:cubicBezTo>
                          <a:pt x="17537" y="15406"/>
                          <a:pt x="17944" y="14966"/>
                          <a:pt x="17693" y="14417"/>
                        </a:cubicBezTo>
                        <a:cubicBezTo>
                          <a:pt x="17382" y="13738"/>
                          <a:pt x="13930" y="12102"/>
                          <a:pt x="14336" y="12102"/>
                        </a:cubicBezTo>
                        <a:cubicBezTo>
                          <a:pt x="14380" y="12102"/>
                          <a:pt x="14468" y="12120"/>
                          <a:pt x="14608" y="12161"/>
                        </a:cubicBezTo>
                        <a:cubicBezTo>
                          <a:pt x="15692" y="12472"/>
                          <a:pt x="18295" y="13382"/>
                          <a:pt x="19629" y="13382"/>
                        </a:cubicBezTo>
                        <a:cubicBezTo>
                          <a:pt x="20100" y="13382"/>
                          <a:pt x="20413" y="13269"/>
                          <a:pt x="20446" y="12977"/>
                        </a:cubicBezTo>
                        <a:cubicBezTo>
                          <a:pt x="20571" y="11874"/>
                          <a:pt x="14647" y="10069"/>
                          <a:pt x="15744" y="10069"/>
                        </a:cubicBezTo>
                        <a:cubicBezTo>
                          <a:pt x="15762" y="10069"/>
                          <a:pt x="15783" y="10070"/>
                          <a:pt x="15806" y="10071"/>
                        </a:cubicBezTo>
                        <a:cubicBezTo>
                          <a:pt x="18340" y="10817"/>
                          <a:pt x="20411" y="11189"/>
                          <a:pt x="21678" y="11189"/>
                        </a:cubicBezTo>
                        <a:cubicBezTo>
                          <a:pt x="22707" y="11189"/>
                          <a:pt x="23206" y="10944"/>
                          <a:pt x="22995" y="10453"/>
                        </a:cubicBezTo>
                        <a:cubicBezTo>
                          <a:pt x="22541" y="9384"/>
                          <a:pt x="15705" y="7321"/>
                          <a:pt x="16396" y="7321"/>
                        </a:cubicBezTo>
                        <a:cubicBezTo>
                          <a:pt x="16422" y="7321"/>
                          <a:pt x="16459" y="7324"/>
                          <a:pt x="16507" y="7330"/>
                        </a:cubicBezTo>
                        <a:cubicBezTo>
                          <a:pt x="17435" y="7446"/>
                          <a:pt x="20209" y="8161"/>
                          <a:pt x="21814" y="8161"/>
                        </a:cubicBezTo>
                        <a:cubicBezTo>
                          <a:pt x="22503" y="8161"/>
                          <a:pt x="22976" y="8029"/>
                          <a:pt x="22995" y="7662"/>
                        </a:cubicBezTo>
                        <a:cubicBezTo>
                          <a:pt x="23059" y="6438"/>
                          <a:pt x="17769" y="4284"/>
                          <a:pt x="13741" y="3086"/>
                        </a:cubicBezTo>
                        <a:lnTo>
                          <a:pt x="13741" y="3086"/>
                        </a:lnTo>
                        <a:cubicBezTo>
                          <a:pt x="13808" y="3087"/>
                          <a:pt x="13875" y="3088"/>
                          <a:pt x="13941" y="3088"/>
                        </a:cubicBezTo>
                        <a:cubicBezTo>
                          <a:pt x="16357" y="3088"/>
                          <a:pt x="18004" y="2186"/>
                          <a:pt x="17272" y="995"/>
                        </a:cubicBezTo>
                        <a:cubicBezTo>
                          <a:pt x="16965" y="482"/>
                          <a:pt x="16173" y="331"/>
                          <a:pt x="15239" y="331"/>
                        </a:cubicBezTo>
                        <a:cubicBezTo>
                          <a:pt x="13923" y="331"/>
                          <a:pt x="12326" y="631"/>
                          <a:pt x="11409" y="638"/>
                        </a:cubicBezTo>
                        <a:cubicBezTo>
                          <a:pt x="9841" y="651"/>
                          <a:pt x="7355" y="982"/>
                          <a:pt x="6833" y="1263"/>
                        </a:cubicBezTo>
                        <a:cubicBezTo>
                          <a:pt x="6789" y="1286"/>
                          <a:pt x="6726" y="1297"/>
                          <a:pt x="6648" y="1297"/>
                        </a:cubicBezTo>
                        <a:cubicBezTo>
                          <a:pt x="5783" y="1297"/>
                          <a:pt x="3009" y="1"/>
                          <a:pt x="3009" y="1"/>
                        </a:cubicBezTo>
                        <a:close/>
                      </a:path>
                    </a:pathLst>
                  </a:custGeom>
                  <a:solidFill>
                    <a:srgbClr val="FC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rot="205075">
                    <a:off x="-2505158" y="452239"/>
                    <a:ext cx="194082" cy="91308"/>
                  </a:xfrm>
                  <a:custGeom>
                    <a:avLst/>
                    <a:gdLst/>
                    <a:ahLst/>
                    <a:cxnLst/>
                    <a:rect l="l" t="t" r="r" b="b"/>
                    <a:pathLst>
                      <a:path w="4181" h="1967" extrusionOk="0">
                        <a:moveTo>
                          <a:pt x="456" y="0"/>
                        </a:moveTo>
                        <a:cubicBezTo>
                          <a:pt x="147" y="0"/>
                          <a:pt x="0" y="482"/>
                          <a:pt x="348" y="628"/>
                        </a:cubicBezTo>
                        <a:lnTo>
                          <a:pt x="3611" y="1954"/>
                        </a:lnTo>
                        <a:cubicBezTo>
                          <a:pt x="3650" y="1966"/>
                          <a:pt x="3688" y="1966"/>
                          <a:pt x="3726" y="1966"/>
                        </a:cubicBezTo>
                        <a:cubicBezTo>
                          <a:pt x="3731" y="1967"/>
                          <a:pt x="3735" y="1967"/>
                          <a:pt x="3739" y="1967"/>
                        </a:cubicBezTo>
                        <a:cubicBezTo>
                          <a:pt x="4085" y="1967"/>
                          <a:pt x="4181" y="1480"/>
                          <a:pt x="3853" y="1355"/>
                        </a:cubicBezTo>
                        <a:lnTo>
                          <a:pt x="590" y="29"/>
                        </a:lnTo>
                        <a:cubicBezTo>
                          <a:pt x="543" y="9"/>
                          <a:pt x="498" y="0"/>
                          <a:pt x="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rot="205075">
                    <a:off x="-2426677" y="355745"/>
                    <a:ext cx="184381" cy="111547"/>
                  </a:xfrm>
                  <a:custGeom>
                    <a:avLst/>
                    <a:gdLst/>
                    <a:ahLst/>
                    <a:cxnLst/>
                    <a:rect l="l" t="t" r="r" b="b"/>
                    <a:pathLst>
                      <a:path w="3972" h="2403" extrusionOk="0">
                        <a:moveTo>
                          <a:pt x="469" y="0"/>
                        </a:moveTo>
                        <a:cubicBezTo>
                          <a:pt x="181" y="0"/>
                          <a:pt x="0" y="422"/>
                          <a:pt x="314" y="606"/>
                        </a:cubicBezTo>
                        <a:lnTo>
                          <a:pt x="3373" y="2352"/>
                        </a:lnTo>
                        <a:cubicBezTo>
                          <a:pt x="3411" y="2377"/>
                          <a:pt x="3475" y="2403"/>
                          <a:pt x="3526" y="2403"/>
                        </a:cubicBezTo>
                        <a:cubicBezTo>
                          <a:pt x="3857" y="2403"/>
                          <a:pt x="3972" y="1970"/>
                          <a:pt x="3691" y="1804"/>
                        </a:cubicBezTo>
                        <a:lnTo>
                          <a:pt x="632" y="45"/>
                        </a:lnTo>
                        <a:cubicBezTo>
                          <a:pt x="576" y="14"/>
                          <a:pt x="521" y="0"/>
                          <a:pt x="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rot="205075">
                    <a:off x="-2408776" y="241729"/>
                    <a:ext cx="233725" cy="84113"/>
                  </a:xfrm>
                  <a:custGeom>
                    <a:avLst/>
                    <a:gdLst/>
                    <a:ahLst/>
                    <a:cxnLst/>
                    <a:rect l="l" t="t" r="r" b="b"/>
                    <a:pathLst>
                      <a:path w="5035" h="1812" extrusionOk="0">
                        <a:moveTo>
                          <a:pt x="451" y="0"/>
                        </a:moveTo>
                        <a:cubicBezTo>
                          <a:pt x="108" y="0"/>
                          <a:pt x="1" y="521"/>
                          <a:pt x="374" y="626"/>
                        </a:cubicBezTo>
                        <a:lnTo>
                          <a:pt x="4491" y="1799"/>
                        </a:lnTo>
                        <a:cubicBezTo>
                          <a:pt x="4517" y="1812"/>
                          <a:pt x="4555" y="1812"/>
                          <a:pt x="4580" y="1812"/>
                        </a:cubicBezTo>
                        <a:cubicBezTo>
                          <a:pt x="4585" y="1812"/>
                          <a:pt x="4589" y="1812"/>
                          <a:pt x="4593" y="1812"/>
                        </a:cubicBezTo>
                        <a:cubicBezTo>
                          <a:pt x="4964" y="1812"/>
                          <a:pt x="5035" y="1275"/>
                          <a:pt x="4669" y="1187"/>
                        </a:cubicBezTo>
                        <a:lnTo>
                          <a:pt x="552" y="14"/>
                        </a:lnTo>
                        <a:cubicBezTo>
                          <a:pt x="517" y="5"/>
                          <a:pt x="483" y="0"/>
                          <a:pt x="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rot="205075">
                    <a:off x="-2523335" y="172853"/>
                    <a:ext cx="151515" cy="330789"/>
                  </a:xfrm>
                  <a:custGeom>
                    <a:avLst/>
                    <a:gdLst/>
                    <a:ahLst/>
                    <a:cxnLst/>
                    <a:rect l="l" t="t" r="r" b="b"/>
                    <a:pathLst>
                      <a:path w="3264" h="7126" extrusionOk="0">
                        <a:moveTo>
                          <a:pt x="2944" y="0"/>
                        </a:moveTo>
                        <a:cubicBezTo>
                          <a:pt x="2766" y="0"/>
                          <a:pt x="2626" y="140"/>
                          <a:pt x="2613" y="319"/>
                        </a:cubicBezTo>
                        <a:cubicBezTo>
                          <a:pt x="2613" y="370"/>
                          <a:pt x="2486" y="5213"/>
                          <a:pt x="280" y="6539"/>
                        </a:cubicBezTo>
                        <a:cubicBezTo>
                          <a:pt x="0" y="6692"/>
                          <a:pt x="115" y="7125"/>
                          <a:pt x="446" y="7125"/>
                        </a:cubicBezTo>
                        <a:cubicBezTo>
                          <a:pt x="497" y="7125"/>
                          <a:pt x="561" y="7100"/>
                          <a:pt x="612" y="7074"/>
                        </a:cubicBezTo>
                        <a:cubicBezTo>
                          <a:pt x="3123" y="5570"/>
                          <a:pt x="3263" y="548"/>
                          <a:pt x="3263" y="332"/>
                        </a:cubicBezTo>
                        <a:cubicBezTo>
                          <a:pt x="3263" y="153"/>
                          <a:pt x="3123" y="0"/>
                          <a:pt x="29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rot="205075">
                  <a:off x="-4516653" y="-2503717"/>
                  <a:ext cx="1846683" cy="2793792"/>
                </a:xfrm>
                <a:custGeom>
                  <a:avLst/>
                  <a:gdLst/>
                  <a:ahLst/>
                  <a:cxnLst/>
                  <a:rect l="l" t="t" r="r" b="b"/>
                  <a:pathLst>
                    <a:path w="39782" h="60185" extrusionOk="0">
                      <a:moveTo>
                        <a:pt x="31661" y="0"/>
                      </a:moveTo>
                      <a:cubicBezTo>
                        <a:pt x="25473" y="0"/>
                        <a:pt x="20397" y="6519"/>
                        <a:pt x="17412" y="10924"/>
                      </a:cubicBezTo>
                      <a:cubicBezTo>
                        <a:pt x="14264" y="15551"/>
                        <a:pt x="459" y="32465"/>
                        <a:pt x="230" y="40126"/>
                      </a:cubicBezTo>
                      <a:cubicBezTo>
                        <a:pt x="1" y="47786"/>
                        <a:pt x="22230" y="59092"/>
                        <a:pt x="25633" y="59997"/>
                      </a:cubicBezTo>
                      <a:cubicBezTo>
                        <a:pt x="26128" y="60129"/>
                        <a:pt x="26592" y="60185"/>
                        <a:pt x="27025" y="60185"/>
                      </a:cubicBezTo>
                      <a:cubicBezTo>
                        <a:pt x="29576" y="60185"/>
                        <a:pt x="31038" y="58238"/>
                        <a:pt x="31038" y="58238"/>
                      </a:cubicBezTo>
                      <a:lnTo>
                        <a:pt x="34683" y="59628"/>
                      </a:lnTo>
                      <a:lnTo>
                        <a:pt x="39782" y="51062"/>
                      </a:lnTo>
                      <a:lnTo>
                        <a:pt x="36557" y="50272"/>
                      </a:lnTo>
                      <a:lnTo>
                        <a:pt x="36557" y="50272"/>
                      </a:lnTo>
                      <a:cubicBezTo>
                        <a:pt x="36557" y="50272"/>
                        <a:pt x="36565" y="50273"/>
                        <a:pt x="36579" y="50273"/>
                      </a:cubicBezTo>
                      <a:cubicBezTo>
                        <a:pt x="36739" y="50273"/>
                        <a:pt x="37716" y="50143"/>
                        <a:pt x="37118" y="46907"/>
                      </a:cubicBezTo>
                      <a:cubicBezTo>
                        <a:pt x="36455" y="43389"/>
                        <a:pt x="21402" y="34071"/>
                        <a:pt x="21402" y="34071"/>
                      </a:cubicBezTo>
                      <a:cubicBezTo>
                        <a:pt x="21402" y="34071"/>
                        <a:pt x="38711" y="9904"/>
                        <a:pt x="32606" y="51"/>
                      </a:cubicBezTo>
                      <a:cubicBezTo>
                        <a:pt x="32288" y="17"/>
                        <a:pt x="31973" y="0"/>
                        <a:pt x="316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6" name="Google Shape;986;p40"/>
              <p:cNvSpPr/>
              <p:nvPr/>
            </p:nvSpPr>
            <p:spPr>
              <a:xfrm rot="205075">
                <a:off x="-4155742" y="-957362"/>
                <a:ext cx="608335" cy="162981"/>
              </a:xfrm>
              <a:custGeom>
                <a:avLst/>
                <a:gdLst/>
                <a:ahLst/>
                <a:cxnLst/>
                <a:rect l="l" t="t" r="r" b="b"/>
                <a:pathLst>
                  <a:path w="13105" h="3511" extrusionOk="0">
                    <a:moveTo>
                      <a:pt x="8516" y="0"/>
                    </a:moveTo>
                    <a:cubicBezTo>
                      <a:pt x="5814" y="0"/>
                      <a:pt x="2434" y="613"/>
                      <a:pt x="77" y="3163"/>
                    </a:cubicBezTo>
                    <a:cubicBezTo>
                      <a:pt x="1" y="3239"/>
                      <a:pt x="1" y="3380"/>
                      <a:pt x="90" y="3456"/>
                    </a:cubicBezTo>
                    <a:cubicBezTo>
                      <a:pt x="128" y="3494"/>
                      <a:pt x="179" y="3507"/>
                      <a:pt x="230" y="3507"/>
                    </a:cubicBezTo>
                    <a:cubicBezTo>
                      <a:pt x="241" y="3509"/>
                      <a:pt x="252" y="3510"/>
                      <a:pt x="262" y="3510"/>
                    </a:cubicBezTo>
                    <a:cubicBezTo>
                      <a:pt x="311" y="3510"/>
                      <a:pt x="354" y="3486"/>
                      <a:pt x="396" y="3443"/>
                    </a:cubicBezTo>
                    <a:cubicBezTo>
                      <a:pt x="2645" y="1002"/>
                      <a:pt x="5895" y="415"/>
                      <a:pt x="8507" y="415"/>
                    </a:cubicBezTo>
                    <a:cubicBezTo>
                      <a:pt x="10915" y="415"/>
                      <a:pt x="12781" y="914"/>
                      <a:pt x="12824" y="920"/>
                    </a:cubicBezTo>
                    <a:cubicBezTo>
                      <a:pt x="12844" y="927"/>
                      <a:pt x="12864" y="931"/>
                      <a:pt x="12885" y="931"/>
                    </a:cubicBezTo>
                    <a:cubicBezTo>
                      <a:pt x="12968" y="931"/>
                      <a:pt x="13048" y="872"/>
                      <a:pt x="13079" y="779"/>
                    </a:cubicBezTo>
                    <a:cubicBezTo>
                      <a:pt x="13104" y="665"/>
                      <a:pt x="13040" y="550"/>
                      <a:pt x="12926" y="525"/>
                    </a:cubicBezTo>
                    <a:cubicBezTo>
                      <a:pt x="12889" y="512"/>
                      <a:pt x="10986" y="0"/>
                      <a:pt x="85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rot="205075">
                <a:off x="-3138423" y="-79163"/>
                <a:ext cx="197192" cy="274250"/>
              </a:xfrm>
              <a:custGeom>
                <a:avLst/>
                <a:gdLst/>
                <a:ahLst/>
                <a:cxnLst/>
                <a:rect l="l" t="t" r="r" b="b"/>
                <a:pathLst>
                  <a:path w="4248" h="5908" extrusionOk="0">
                    <a:moveTo>
                      <a:pt x="3971" y="1"/>
                    </a:moveTo>
                    <a:cubicBezTo>
                      <a:pt x="3916" y="1"/>
                      <a:pt x="3858" y="25"/>
                      <a:pt x="3812" y="82"/>
                    </a:cubicBezTo>
                    <a:lnTo>
                      <a:pt x="64" y="5576"/>
                    </a:lnTo>
                    <a:cubicBezTo>
                      <a:pt x="0" y="5678"/>
                      <a:pt x="26" y="5805"/>
                      <a:pt x="115" y="5869"/>
                    </a:cubicBezTo>
                    <a:cubicBezTo>
                      <a:pt x="153" y="5895"/>
                      <a:pt x="192" y="5907"/>
                      <a:pt x="230" y="5907"/>
                    </a:cubicBezTo>
                    <a:cubicBezTo>
                      <a:pt x="306" y="5907"/>
                      <a:pt x="370" y="5869"/>
                      <a:pt x="408" y="5818"/>
                    </a:cubicBezTo>
                    <a:lnTo>
                      <a:pt x="4156" y="324"/>
                    </a:lnTo>
                    <a:cubicBezTo>
                      <a:pt x="4247" y="159"/>
                      <a:pt x="4115" y="1"/>
                      <a:pt x="3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3485499" y="1779309"/>
              <a:ext cx="560900" cy="519611"/>
              <a:chOff x="6431601" y="-1894477"/>
              <a:chExt cx="2004648" cy="1857079"/>
            </a:xfrm>
          </p:grpSpPr>
          <p:sp>
            <p:nvSpPr>
              <p:cNvPr id="989" name="Google Shape;989;p40"/>
              <p:cNvSpPr/>
              <p:nvPr/>
            </p:nvSpPr>
            <p:spPr>
              <a:xfrm>
                <a:off x="7424432" y="-981210"/>
                <a:ext cx="663342" cy="621332"/>
              </a:xfrm>
              <a:custGeom>
                <a:avLst/>
                <a:gdLst/>
                <a:ahLst/>
                <a:cxnLst/>
                <a:rect l="l" t="t" r="r" b="b"/>
                <a:pathLst>
                  <a:path w="14290" h="13385" extrusionOk="0">
                    <a:moveTo>
                      <a:pt x="1479" y="1"/>
                    </a:moveTo>
                    <a:lnTo>
                      <a:pt x="1" y="1619"/>
                    </a:lnTo>
                    <a:lnTo>
                      <a:pt x="12811" y="13384"/>
                    </a:lnTo>
                    <a:lnTo>
                      <a:pt x="14289" y="11778"/>
                    </a:lnTo>
                    <a:lnTo>
                      <a:pt x="1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7797788" y="-638631"/>
                <a:ext cx="638461" cy="601232"/>
              </a:xfrm>
              <a:custGeom>
                <a:avLst/>
                <a:gdLst/>
                <a:ahLst/>
                <a:cxnLst/>
                <a:rect l="l" t="t" r="r" b="b"/>
                <a:pathLst>
                  <a:path w="13754" h="12952" extrusionOk="0">
                    <a:moveTo>
                      <a:pt x="2219" y="0"/>
                    </a:moveTo>
                    <a:cubicBezTo>
                      <a:pt x="2134" y="0"/>
                      <a:pt x="2049" y="36"/>
                      <a:pt x="1989" y="103"/>
                    </a:cubicBezTo>
                    <a:lnTo>
                      <a:pt x="128" y="2142"/>
                    </a:lnTo>
                    <a:cubicBezTo>
                      <a:pt x="1" y="2270"/>
                      <a:pt x="13" y="2474"/>
                      <a:pt x="141" y="2588"/>
                    </a:cubicBezTo>
                    <a:lnTo>
                      <a:pt x="11319" y="12862"/>
                    </a:lnTo>
                    <a:cubicBezTo>
                      <a:pt x="11380" y="12922"/>
                      <a:pt x="11458" y="12951"/>
                      <a:pt x="11535" y="12951"/>
                    </a:cubicBezTo>
                    <a:cubicBezTo>
                      <a:pt x="11620" y="12951"/>
                      <a:pt x="11705" y="12916"/>
                      <a:pt x="11766" y="12849"/>
                    </a:cubicBezTo>
                    <a:lnTo>
                      <a:pt x="13639" y="10810"/>
                    </a:lnTo>
                    <a:cubicBezTo>
                      <a:pt x="13754" y="10682"/>
                      <a:pt x="13754" y="10478"/>
                      <a:pt x="13614" y="10364"/>
                    </a:cubicBezTo>
                    <a:lnTo>
                      <a:pt x="2435" y="90"/>
                    </a:lnTo>
                    <a:cubicBezTo>
                      <a:pt x="2375" y="29"/>
                      <a:pt x="2297"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7796024" y="-621687"/>
                <a:ext cx="581596" cy="580714"/>
              </a:xfrm>
              <a:custGeom>
                <a:avLst/>
                <a:gdLst/>
                <a:ahLst/>
                <a:cxnLst/>
                <a:rect l="l" t="t" r="r" b="b"/>
                <a:pathLst>
                  <a:path w="12529" h="12510" extrusionOk="0">
                    <a:moveTo>
                      <a:pt x="1576" y="1"/>
                    </a:moveTo>
                    <a:cubicBezTo>
                      <a:pt x="1521" y="1"/>
                      <a:pt x="1468" y="23"/>
                      <a:pt x="1428" y="69"/>
                    </a:cubicBezTo>
                    <a:lnTo>
                      <a:pt x="447" y="1127"/>
                    </a:lnTo>
                    <a:cubicBezTo>
                      <a:pt x="0" y="1611"/>
                      <a:pt x="39" y="2363"/>
                      <a:pt x="523" y="2810"/>
                    </a:cubicBezTo>
                    <a:lnTo>
                      <a:pt x="10733" y="12191"/>
                    </a:lnTo>
                    <a:cubicBezTo>
                      <a:pt x="10949" y="12395"/>
                      <a:pt x="11230" y="12510"/>
                      <a:pt x="11523" y="12510"/>
                    </a:cubicBezTo>
                    <a:lnTo>
                      <a:pt x="11574" y="12510"/>
                    </a:lnTo>
                    <a:cubicBezTo>
                      <a:pt x="11893" y="12497"/>
                      <a:pt x="12186" y="12357"/>
                      <a:pt x="12403" y="12127"/>
                    </a:cubicBezTo>
                    <a:cubicBezTo>
                      <a:pt x="12528" y="11972"/>
                      <a:pt x="12397" y="11781"/>
                      <a:pt x="12243" y="11781"/>
                    </a:cubicBezTo>
                    <a:cubicBezTo>
                      <a:pt x="12194" y="11781"/>
                      <a:pt x="12143" y="11801"/>
                      <a:pt x="12097" y="11847"/>
                    </a:cubicBezTo>
                    <a:cubicBezTo>
                      <a:pt x="11956" y="11987"/>
                      <a:pt x="11765" y="12076"/>
                      <a:pt x="11561" y="12089"/>
                    </a:cubicBezTo>
                    <a:cubicBezTo>
                      <a:pt x="11547" y="12090"/>
                      <a:pt x="11532" y="12090"/>
                      <a:pt x="11517" y="12090"/>
                    </a:cubicBezTo>
                    <a:cubicBezTo>
                      <a:pt x="11328" y="12090"/>
                      <a:pt x="11142" y="12015"/>
                      <a:pt x="11000" y="11885"/>
                    </a:cubicBezTo>
                    <a:lnTo>
                      <a:pt x="803" y="2504"/>
                    </a:lnTo>
                    <a:cubicBezTo>
                      <a:pt x="485" y="2211"/>
                      <a:pt x="472" y="1726"/>
                      <a:pt x="752" y="1420"/>
                    </a:cubicBezTo>
                    <a:lnTo>
                      <a:pt x="1734" y="350"/>
                    </a:lnTo>
                    <a:cubicBezTo>
                      <a:pt x="1810" y="273"/>
                      <a:pt x="1798" y="133"/>
                      <a:pt x="1721" y="56"/>
                    </a:cubicBezTo>
                    <a:cubicBezTo>
                      <a:pt x="1678" y="20"/>
                      <a:pt x="1627" y="1"/>
                      <a:pt x="1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431601" y="-1894477"/>
                <a:ext cx="1456195" cy="1351193"/>
              </a:xfrm>
              <a:custGeom>
                <a:avLst/>
                <a:gdLst/>
                <a:ahLst/>
                <a:cxnLst/>
                <a:rect l="l" t="t" r="r" b="b"/>
                <a:pathLst>
                  <a:path w="31370" h="29108" extrusionOk="0">
                    <a:moveTo>
                      <a:pt x="15688" y="0"/>
                    </a:moveTo>
                    <a:cubicBezTo>
                      <a:pt x="11759" y="0"/>
                      <a:pt x="7842" y="1584"/>
                      <a:pt x="4971" y="4710"/>
                    </a:cubicBezTo>
                    <a:cubicBezTo>
                      <a:pt x="982" y="9031"/>
                      <a:pt x="0" y="15341"/>
                      <a:pt x="2486" y="20682"/>
                    </a:cubicBezTo>
                    <a:cubicBezTo>
                      <a:pt x="4870" y="25831"/>
                      <a:pt x="10027" y="29108"/>
                      <a:pt x="15660" y="29108"/>
                    </a:cubicBezTo>
                    <a:cubicBezTo>
                      <a:pt x="15869" y="29108"/>
                      <a:pt x="16079" y="29103"/>
                      <a:pt x="16290" y="29094"/>
                    </a:cubicBezTo>
                    <a:cubicBezTo>
                      <a:pt x="22179" y="28852"/>
                      <a:pt x="27328" y="25092"/>
                      <a:pt x="29355" y="19560"/>
                    </a:cubicBezTo>
                    <a:cubicBezTo>
                      <a:pt x="31369" y="14028"/>
                      <a:pt x="29865" y="7820"/>
                      <a:pt x="25531" y="3844"/>
                    </a:cubicBezTo>
                    <a:cubicBezTo>
                      <a:pt x="22736" y="1272"/>
                      <a:pt x="19207" y="0"/>
                      <a:pt x="156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613242" y="-1743798"/>
                <a:ext cx="1093470" cy="1050206"/>
              </a:xfrm>
              <a:custGeom>
                <a:avLst/>
                <a:gdLst/>
                <a:ahLst/>
                <a:cxnLst/>
                <a:rect l="l" t="t" r="r" b="b"/>
                <a:pathLst>
                  <a:path w="23556" h="22624" extrusionOk="0">
                    <a:moveTo>
                      <a:pt x="11771" y="0"/>
                    </a:moveTo>
                    <a:cubicBezTo>
                      <a:pt x="5938" y="0"/>
                      <a:pt x="982" y="4486"/>
                      <a:pt x="498" y="10400"/>
                    </a:cubicBezTo>
                    <a:cubicBezTo>
                      <a:pt x="0" y="16633"/>
                      <a:pt x="4640" y="22088"/>
                      <a:pt x="10873" y="22585"/>
                    </a:cubicBezTo>
                    <a:cubicBezTo>
                      <a:pt x="11186" y="22611"/>
                      <a:pt x="11498" y="22623"/>
                      <a:pt x="11806" y="22623"/>
                    </a:cubicBezTo>
                    <a:cubicBezTo>
                      <a:pt x="17642" y="22623"/>
                      <a:pt x="22586" y="18130"/>
                      <a:pt x="23059" y="12222"/>
                    </a:cubicBezTo>
                    <a:cubicBezTo>
                      <a:pt x="23556" y="5989"/>
                      <a:pt x="18916" y="534"/>
                      <a:pt x="12683" y="37"/>
                    </a:cubicBezTo>
                    <a:cubicBezTo>
                      <a:pt x="12377" y="12"/>
                      <a:pt x="12073" y="0"/>
                      <a:pt x="11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584230" y="-1584113"/>
                <a:ext cx="976027" cy="899991"/>
              </a:xfrm>
              <a:custGeom>
                <a:avLst/>
                <a:gdLst/>
                <a:ahLst/>
                <a:cxnLst/>
                <a:rect l="l" t="t" r="r" b="b"/>
                <a:pathLst>
                  <a:path w="21026" h="19388" extrusionOk="0">
                    <a:moveTo>
                      <a:pt x="4060" y="0"/>
                    </a:moveTo>
                    <a:cubicBezTo>
                      <a:pt x="4010" y="0"/>
                      <a:pt x="3959" y="19"/>
                      <a:pt x="3914" y="64"/>
                    </a:cubicBezTo>
                    <a:cubicBezTo>
                      <a:pt x="817" y="3429"/>
                      <a:pt x="1" y="8311"/>
                      <a:pt x="1836" y="12491"/>
                    </a:cubicBezTo>
                    <a:cubicBezTo>
                      <a:pt x="3672" y="16685"/>
                      <a:pt x="7814" y="19387"/>
                      <a:pt x="12390" y="19387"/>
                    </a:cubicBezTo>
                    <a:cubicBezTo>
                      <a:pt x="12543" y="19387"/>
                      <a:pt x="12709" y="19387"/>
                      <a:pt x="12887" y="19375"/>
                    </a:cubicBezTo>
                    <a:cubicBezTo>
                      <a:pt x="15947" y="19260"/>
                      <a:pt x="18827" y="17921"/>
                      <a:pt x="20892" y="15665"/>
                    </a:cubicBezTo>
                    <a:cubicBezTo>
                      <a:pt x="21025" y="15504"/>
                      <a:pt x="20882" y="15307"/>
                      <a:pt x="20726" y="15307"/>
                    </a:cubicBezTo>
                    <a:cubicBezTo>
                      <a:pt x="20673" y="15307"/>
                      <a:pt x="20619" y="15330"/>
                      <a:pt x="20573" y="15385"/>
                    </a:cubicBezTo>
                    <a:cubicBezTo>
                      <a:pt x="18389" y="17710"/>
                      <a:pt x="15433" y="18887"/>
                      <a:pt x="12471" y="18887"/>
                    </a:cubicBezTo>
                    <a:cubicBezTo>
                      <a:pt x="9782" y="18887"/>
                      <a:pt x="7088" y="17917"/>
                      <a:pt x="4959" y="15958"/>
                    </a:cubicBezTo>
                    <a:cubicBezTo>
                      <a:pt x="472" y="11841"/>
                      <a:pt x="141" y="4882"/>
                      <a:pt x="4220" y="357"/>
                    </a:cubicBezTo>
                    <a:cubicBezTo>
                      <a:pt x="4366" y="201"/>
                      <a:pt x="4221" y="0"/>
                      <a:pt x="4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6" name="Google Shape;996;p40"/>
          <p:cNvSpPr txBox="1">
            <a:spLocks noGrp="1"/>
          </p:cNvSpPr>
          <p:nvPr>
            <p:ph type="subTitle" idx="1"/>
          </p:nvPr>
        </p:nvSpPr>
        <p:spPr>
          <a:xfrm>
            <a:off x="4730550" y="3507931"/>
            <a:ext cx="3079800" cy="6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Atharva Deorukhkar – 21BCE1184</a:t>
            </a:r>
          </a:p>
          <a:p>
            <a:pPr marL="0" lvl="0" indent="0" algn="l" rtl="0">
              <a:spcBef>
                <a:spcPts val="0"/>
              </a:spcBef>
              <a:spcAft>
                <a:spcPts val="0"/>
              </a:spcAft>
              <a:buNone/>
            </a:pPr>
            <a:r>
              <a:rPr lang="en-IN" sz="1400" dirty="0"/>
              <a:t>Karun Pramod – 21BCE1185</a:t>
            </a:r>
            <a:endParaRPr sz="1400" dirty="0"/>
          </a:p>
        </p:txBody>
      </p:sp>
      <p:sp>
        <p:nvSpPr>
          <p:cNvPr id="997" name="Google Shape;997;p40"/>
          <p:cNvSpPr/>
          <p:nvPr/>
        </p:nvSpPr>
        <p:spPr>
          <a:xfrm>
            <a:off x="2104624" y="2762049"/>
            <a:ext cx="677213" cy="989427"/>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88B5140-56D6-7756-D146-E616F05D5A12}"/>
              </a:ext>
            </a:extLst>
          </p:cNvPr>
          <p:cNvSpPr txBox="1"/>
          <p:nvPr/>
        </p:nvSpPr>
        <p:spPr>
          <a:xfrm>
            <a:off x="4651712" y="1045407"/>
            <a:ext cx="4894299" cy="2777683"/>
          </a:xfrm>
          <a:prstGeom prst="rect">
            <a:avLst/>
          </a:prstGeom>
          <a:noFill/>
        </p:spPr>
        <p:txBody>
          <a:bodyPr wrap="square" rtlCol="0">
            <a:spAutoFit/>
          </a:bodyPr>
          <a:lstStyle/>
          <a:p>
            <a:pPr>
              <a:lnSpc>
                <a:spcPct val="107000"/>
              </a:lnSpc>
              <a:spcAft>
                <a:spcPts val="800"/>
              </a:spcAft>
            </a:pPr>
            <a:r>
              <a:rPr lang="en-IN" sz="2800" b="1" kern="100" dirty="0">
                <a:effectLst/>
                <a:latin typeface="IBM Plex Sans" panose="020B0503050203000203" pitchFamily="34" charset="0"/>
                <a:ea typeface="Calibri" panose="020F0502020204030204" pitchFamily="34" charset="0"/>
                <a:cs typeface="Times New Roman" panose="02020603050405020304" pitchFamily="18" charset="0"/>
              </a:rPr>
              <a:t>VIT ID Card </a:t>
            </a:r>
          </a:p>
          <a:p>
            <a:pPr>
              <a:lnSpc>
                <a:spcPct val="107000"/>
              </a:lnSpc>
              <a:spcAft>
                <a:spcPts val="800"/>
              </a:spcAft>
            </a:pPr>
            <a:r>
              <a:rPr lang="en-IN" sz="2800" b="1" kern="100" dirty="0">
                <a:effectLst/>
                <a:latin typeface="IBM Plex Sans" panose="020B0503050203000203" pitchFamily="34" charset="0"/>
                <a:ea typeface="Calibri" panose="020F0502020204030204" pitchFamily="34" charset="0"/>
                <a:cs typeface="Times New Roman" panose="02020603050405020304" pitchFamily="18" charset="0"/>
              </a:rPr>
              <a:t>Identification and</a:t>
            </a:r>
          </a:p>
          <a:p>
            <a:pPr>
              <a:lnSpc>
                <a:spcPct val="107000"/>
              </a:lnSpc>
              <a:spcAft>
                <a:spcPts val="800"/>
              </a:spcAft>
            </a:pPr>
            <a:r>
              <a:rPr lang="en-IN" sz="2800" b="1" kern="100" dirty="0">
                <a:effectLst/>
                <a:latin typeface="IBM Plex Sans" panose="020B0503050203000203" pitchFamily="34" charset="0"/>
                <a:ea typeface="Calibri" panose="020F0502020204030204" pitchFamily="34" charset="0"/>
                <a:cs typeface="Times New Roman" panose="02020603050405020304" pitchFamily="18" charset="0"/>
              </a:rPr>
              <a:t>Classification through </a:t>
            </a:r>
          </a:p>
          <a:p>
            <a:pPr>
              <a:lnSpc>
                <a:spcPct val="107000"/>
              </a:lnSpc>
              <a:spcAft>
                <a:spcPts val="800"/>
              </a:spcAft>
            </a:pPr>
            <a:r>
              <a:rPr lang="en-IN" sz="2800" b="1" kern="100" dirty="0">
                <a:effectLst/>
                <a:latin typeface="IBM Plex Sans" panose="020B0503050203000203" pitchFamily="34" charset="0"/>
                <a:ea typeface="Calibri" panose="020F0502020204030204" pitchFamily="34" charset="0"/>
                <a:cs typeface="Times New Roman" panose="02020603050405020304" pitchFamily="18" charset="0"/>
              </a:rPr>
              <a:t>Strap Colour Analysis</a:t>
            </a:r>
          </a:p>
          <a:p>
            <a:pPr algn="just"/>
            <a:br>
              <a:rPr lang="en-US"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3EDCB-8467-8C81-8736-B9494B4839A2}"/>
              </a:ext>
            </a:extLst>
          </p:cNvPr>
          <p:cNvSpPr txBox="1"/>
          <p:nvPr/>
        </p:nvSpPr>
        <p:spPr>
          <a:xfrm>
            <a:off x="457200" y="1094422"/>
            <a:ext cx="8229600" cy="2954655"/>
          </a:xfrm>
          <a:prstGeom prst="rect">
            <a:avLst/>
          </a:prstGeom>
          <a:noFill/>
        </p:spPr>
        <p:txBody>
          <a:bodyPr wrap="square" rtlCol="0">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Paper 2: A Study on Image Classification Based on Deep Learning and TensorFlow</a:t>
            </a:r>
            <a:endParaRPr lang="en-US" b="1"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This research explores image classification using Deep Neural Networks (DNN), specifically implemented with the TensorFlow framework in Python. The study focuses on classifying five types of flowers, demonstrating the efficacy of DNN in achieving high accuracy rates. The results reveal notable accuracy percentages, with roses achieving 90.585%, and an overall average exceeding 90% for the classification of various flower types.</a:t>
            </a:r>
            <a:endParaRPr lang="en-US" b="0" dirty="0">
              <a:effectLst/>
            </a:endParaRPr>
          </a:p>
          <a:p>
            <a:br>
              <a:rPr lang="en-US" dirty="0"/>
            </a:br>
            <a:endParaRPr lang="en-IN" dirty="0"/>
          </a:p>
        </p:txBody>
      </p:sp>
    </p:spTree>
    <p:extLst>
      <p:ext uri="{BB962C8B-B14F-4D97-AF65-F5344CB8AC3E}">
        <p14:creationId xmlns:p14="http://schemas.microsoft.com/office/powerpoint/2010/main" val="31348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6FA5D-5FB6-7577-CF31-B65A06F50F21}"/>
              </a:ext>
            </a:extLst>
          </p:cNvPr>
          <p:cNvSpPr txBox="1"/>
          <p:nvPr/>
        </p:nvSpPr>
        <p:spPr>
          <a:xfrm>
            <a:off x="268224" y="1232922"/>
            <a:ext cx="8607552" cy="2677656"/>
          </a:xfrm>
          <a:prstGeom prst="rect">
            <a:avLst/>
          </a:prstGeom>
          <a:noFill/>
        </p:spPr>
        <p:txBody>
          <a:bodyPr wrap="square" rtlCol="0">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Paper 3: Classification Of Objects in Video Records Using Neural Network Framework</a:t>
            </a:r>
          </a:p>
          <a:p>
            <a:pPr rtl="0">
              <a:spcBef>
                <a:spcPts val="0"/>
              </a:spcBef>
              <a:spcAft>
                <a:spcPts val="0"/>
              </a:spcAft>
            </a:pPr>
            <a:endParaRPr lang="en-US"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Object classification, a vital aspect of image processing, has evolved from </a:t>
            </a:r>
            <a:r>
              <a:rPr lang="en-US" sz="1800" b="0" i="0" u="none" strike="noStrike" dirty="0" err="1">
                <a:solidFill>
                  <a:srgbClr val="000000"/>
                </a:solidFill>
                <a:effectLst/>
                <a:latin typeface="Arial" panose="020B0604020202020204" pitchFamily="34" charset="0"/>
              </a:rPr>
              <a:t>Haar</a:t>
            </a:r>
            <a:r>
              <a:rPr lang="en-US" sz="1800" b="0" i="0" u="none" strike="noStrike" dirty="0">
                <a:solidFill>
                  <a:srgbClr val="000000"/>
                </a:solidFill>
                <a:effectLst/>
                <a:latin typeface="Arial" panose="020B0604020202020204" pitchFamily="34" charset="0"/>
              </a:rPr>
              <a:t> cascade classifiers to sophisticated neural network models like Fast R-CNN and Faster R-CNN. This study explores both single-class and multi-class scenarios, emphasizing the transition from traditional </a:t>
            </a:r>
            <a:r>
              <a:rPr lang="en-US" sz="1800" b="0" i="0" u="none" strike="noStrike" dirty="0" err="1">
                <a:solidFill>
                  <a:srgbClr val="000000"/>
                </a:solidFill>
                <a:effectLst/>
                <a:latin typeface="Arial" panose="020B0604020202020204" pitchFamily="34" charset="0"/>
              </a:rPr>
              <a:t>Haar</a:t>
            </a:r>
            <a:r>
              <a:rPr lang="en-US" sz="1800" b="0" i="0" u="none" strike="noStrike" dirty="0">
                <a:solidFill>
                  <a:srgbClr val="000000"/>
                </a:solidFill>
                <a:effectLst/>
                <a:latin typeface="Arial" panose="020B0604020202020204" pitchFamily="34" charset="0"/>
              </a:rPr>
              <a:t> cascade methods to advanced techniques, using the COCO dataset for R-CNN implementation.</a:t>
            </a:r>
            <a:endParaRPr lang="en-US" b="0" dirty="0">
              <a:effectLst/>
            </a:endParaRPr>
          </a:p>
          <a:p>
            <a:br>
              <a:rPr lang="en-US" dirty="0"/>
            </a:br>
            <a:endParaRPr lang="en-IN" dirty="0"/>
          </a:p>
        </p:txBody>
      </p:sp>
    </p:spTree>
    <p:extLst>
      <p:ext uri="{BB962C8B-B14F-4D97-AF65-F5344CB8AC3E}">
        <p14:creationId xmlns:p14="http://schemas.microsoft.com/office/powerpoint/2010/main" val="401969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82EBA-CA42-16B9-C82F-A16AAF11981F}"/>
              </a:ext>
            </a:extLst>
          </p:cNvPr>
          <p:cNvSpPr txBox="1"/>
          <p:nvPr/>
        </p:nvSpPr>
        <p:spPr>
          <a:xfrm>
            <a:off x="396240" y="1094422"/>
            <a:ext cx="8351520" cy="2954655"/>
          </a:xfrm>
          <a:prstGeom prst="rect">
            <a:avLst/>
          </a:prstGeom>
          <a:noFill/>
        </p:spPr>
        <p:txBody>
          <a:bodyPr wrap="square" rtlCol="0">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Paper 4: Product Image Classification Using Eigen </a:t>
            </a:r>
            <a:r>
              <a:rPr lang="en-US" sz="1800" b="1" i="0" u="none" strike="noStrike" dirty="0" err="1">
                <a:solidFill>
                  <a:srgbClr val="000000"/>
                </a:solidFill>
                <a:effectLst/>
                <a:latin typeface="Arial" panose="020B0604020202020204" pitchFamily="34" charset="0"/>
              </a:rPr>
              <a:t>Colour</a:t>
            </a:r>
            <a:r>
              <a:rPr lang="en-US" sz="1800" b="1" i="0" u="none" strike="noStrike" dirty="0">
                <a:solidFill>
                  <a:srgbClr val="000000"/>
                </a:solidFill>
                <a:effectLst/>
                <a:latin typeface="Arial" panose="020B0604020202020204" pitchFamily="34" charset="0"/>
              </a:rPr>
              <a:t> Feature with Ensemble Machine Learning</a:t>
            </a:r>
          </a:p>
          <a:p>
            <a:pPr rtl="0">
              <a:spcBef>
                <a:spcPts val="0"/>
              </a:spcBef>
              <a:spcAft>
                <a:spcPts val="0"/>
              </a:spcAft>
            </a:pPr>
            <a:endParaRPr lang="en-US" b="1"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This study focuses on image feature extraction and classification in e-commerce product recognition. Artificial Neural Network (ANN) and Support Vector Machine (SVM) are employed as classifiers. Overfitting challenges in ANN integration with e-commerce, especially recommendation systems, are addressed through cross-validation, achieving a state-of-the-art 87.2% classification accuracy in product recognition, outperforming existing results.</a:t>
            </a:r>
            <a:endParaRPr lang="en-US" b="0" dirty="0">
              <a:effectLst/>
            </a:endParaRPr>
          </a:p>
          <a:p>
            <a:br>
              <a:rPr lang="en-US" dirty="0"/>
            </a:br>
            <a:endParaRPr lang="en-IN" dirty="0"/>
          </a:p>
        </p:txBody>
      </p:sp>
    </p:spTree>
    <p:extLst>
      <p:ext uri="{BB962C8B-B14F-4D97-AF65-F5344CB8AC3E}">
        <p14:creationId xmlns:p14="http://schemas.microsoft.com/office/powerpoint/2010/main" val="391279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83FDF-69A9-EF94-86AE-E295A57BBC0C}"/>
              </a:ext>
            </a:extLst>
          </p:cNvPr>
          <p:cNvSpPr txBox="1"/>
          <p:nvPr/>
        </p:nvSpPr>
        <p:spPr>
          <a:xfrm>
            <a:off x="438912" y="955923"/>
            <a:ext cx="8266176" cy="3231654"/>
          </a:xfrm>
          <a:prstGeom prst="rect">
            <a:avLst/>
          </a:prstGeom>
          <a:noFill/>
        </p:spPr>
        <p:txBody>
          <a:bodyPr wrap="square" rtlCol="0">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Paper 5: Image Classification using a Hybrid LSTM-CNN Deep Neural Network</a:t>
            </a:r>
            <a:endParaRPr lang="en-US" b="1"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This research innovatively combines a Convolutional Neural Network (CNN) with Long Short-Term Memory (LSTM) in image classification. The synergy between LSTM's long-term pattern memorization and CNN's feature extraction enhances classification. The proposed model, a blend of recurrent and convolutional neural networks, demonstrates robustness across diverse classification tasks. Validation on standard datasets affirms its superiority over traditional classifiers.</a:t>
            </a:r>
            <a:endParaRPr lang="en-US" b="0" dirty="0">
              <a:effectLst/>
            </a:endParaRPr>
          </a:p>
          <a:p>
            <a:br>
              <a:rPr lang="en-US" dirty="0"/>
            </a:br>
            <a:endParaRPr lang="en-IN" dirty="0"/>
          </a:p>
        </p:txBody>
      </p:sp>
    </p:spTree>
    <p:extLst>
      <p:ext uri="{BB962C8B-B14F-4D97-AF65-F5344CB8AC3E}">
        <p14:creationId xmlns:p14="http://schemas.microsoft.com/office/powerpoint/2010/main" val="114888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109FE-DAEF-DA4F-65B1-1981772A21FE}"/>
              </a:ext>
            </a:extLst>
          </p:cNvPr>
          <p:cNvSpPr txBox="1"/>
          <p:nvPr/>
        </p:nvSpPr>
        <p:spPr>
          <a:xfrm>
            <a:off x="1694688" y="2063918"/>
            <a:ext cx="5754624" cy="1015663"/>
          </a:xfrm>
          <a:prstGeom prst="rect">
            <a:avLst/>
          </a:prstGeom>
          <a:noFill/>
        </p:spPr>
        <p:txBody>
          <a:bodyPr wrap="square" rtlCol="0">
            <a:spAutoFit/>
          </a:bodyPr>
          <a:lstStyle/>
          <a:p>
            <a:r>
              <a:rPr lang="en-IN" sz="6000" b="1" dirty="0"/>
              <a:t>THANK YOU</a:t>
            </a:r>
          </a:p>
        </p:txBody>
      </p:sp>
    </p:spTree>
    <p:extLst>
      <p:ext uri="{BB962C8B-B14F-4D97-AF65-F5344CB8AC3E}">
        <p14:creationId xmlns:p14="http://schemas.microsoft.com/office/powerpoint/2010/main" val="413279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35007-4589-6D68-148F-EC88A0BD14B9}"/>
              </a:ext>
            </a:extLst>
          </p:cNvPr>
          <p:cNvSpPr txBox="1"/>
          <p:nvPr/>
        </p:nvSpPr>
        <p:spPr>
          <a:xfrm>
            <a:off x="170688" y="170688"/>
            <a:ext cx="8619744" cy="5124864"/>
          </a:xfrm>
          <a:prstGeom prst="rect">
            <a:avLst/>
          </a:prstGeom>
          <a:noFill/>
        </p:spPr>
        <p:txBody>
          <a:bodyPr wrap="square" rtlCol="0">
            <a:spAutoFit/>
          </a:bodyPr>
          <a:lstStyle/>
          <a:p>
            <a:r>
              <a:rPr lang="en-IN" sz="2000" b="1" u="sng" dirty="0"/>
              <a:t>ABSTRACT</a:t>
            </a:r>
            <a:endParaRPr lang="en-IN" sz="2000" b="1" dirty="0"/>
          </a:p>
          <a:p>
            <a:endParaRPr lang="en-IN" sz="1800" b="1" dirty="0"/>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Vellore Institute of Technology (VIT) ID cards are identified and categorized using this project's creative application of artificial intelligence, machine learning, and digital image processing techniques based on the colour of their straps. By combining these cutting-edge technologies, the identification process will be more accurate, effective, and flexible in a variety of situations.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technology uses a computer vision-based method to take pictures of people showing their ID cards in real time. The strap region is extracted and isolated using digital image processing techniques, enabling accurate colour feature analysis. The study trains a model that can identify and categorize ID cards based on the distinctive colour signatures of their straps by utilising real-time machine learning (ML) technologies, such as convolutional neural networks (CNNs).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844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4B4E57-2DFF-C8A2-571C-3AE1DC96E72D}"/>
              </a:ext>
            </a:extLst>
          </p:cNvPr>
          <p:cNvSpPr txBox="1"/>
          <p:nvPr/>
        </p:nvSpPr>
        <p:spPr>
          <a:xfrm>
            <a:off x="316992" y="633984"/>
            <a:ext cx="8510016" cy="3579185"/>
          </a:xfrm>
          <a:prstGeom prst="rect">
            <a:avLst/>
          </a:prstGeom>
          <a:noFill/>
        </p:spPr>
        <p:txBody>
          <a:bodyPr wrap="square" rtlCol="0">
            <a:spAutoFit/>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To enhance the classification process and dynamically modify identification criteria, the project also investigates the integration of AI-driven decision-making. The system’s resilience is evidenced by its capacity to adapt to changes in illumination, colour of the strap, and any occlusions.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suggested solution has many benefits, such as enhanced access control process efficiency, less reliance on conventional techniques, and better ID card categorization accuracy. If this project is carried out effectively, VIT will be able to create a state-of-the-art ID card identification system that will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also lay the groundwork for future improvements in campus administration and security.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11917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3" name="TextBox 2">
            <a:extLst>
              <a:ext uri="{FF2B5EF4-FFF2-40B4-BE49-F238E27FC236}">
                <a16:creationId xmlns:a16="http://schemas.microsoft.com/office/drawing/2014/main" id="{014FAF70-6B50-21E4-51EF-CC20096C871D}"/>
              </a:ext>
            </a:extLst>
          </p:cNvPr>
          <p:cNvSpPr txBox="1"/>
          <p:nvPr/>
        </p:nvSpPr>
        <p:spPr>
          <a:xfrm>
            <a:off x="355800" y="175568"/>
            <a:ext cx="8432399" cy="4524315"/>
          </a:xfrm>
          <a:prstGeom prst="rect">
            <a:avLst/>
          </a:prstGeom>
          <a:noFill/>
        </p:spPr>
        <p:txBody>
          <a:bodyPr wrap="square" rtlCol="0">
            <a:spAutoFit/>
          </a:bodyPr>
          <a:lstStyle/>
          <a:p>
            <a:pPr algn="just"/>
            <a:r>
              <a:rPr lang="en-IN" sz="2000" b="1" u="sng" dirty="0">
                <a:latin typeface="+mn-lt"/>
              </a:rPr>
              <a:t>WORKFLOW, PROCEDURE &amp; ALGORITHM</a:t>
            </a:r>
          </a:p>
          <a:p>
            <a:pPr algn="just"/>
            <a:endParaRPr lang="en-IN" b="1" dirty="0">
              <a:latin typeface="+mn-lt"/>
            </a:endParaRPr>
          </a:p>
          <a:p>
            <a:pPr algn="just"/>
            <a:r>
              <a:rPr lang="en-IN" sz="1600" b="1" dirty="0">
                <a:latin typeface="+mn-lt"/>
              </a:rPr>
              <a:t>1) Colour Histogram Feature Extraction:</a:t>
            </a:r>
          </a:p>
          <a:p>
            <a:pPr algn="just"/>
            <a:endParaRPr lang="en-US" kern="100" dirty="0">
              <a:latin typeface="Arial" panose="020B0604020202020204" pitchFamily="34" charset="0"/>
              <a:ea typeface="Calibri" panose="020F0502020204030204" pitchFamily="34" charset="0"/>
              <a:cs typeface="Arial" panose="020B0604020202020204" pitchFamily="34" charset="0"/>
            </a:endParaRPr>
          </a:p>
          <a:p>
            <a:pPr marL="285750" indent="-285750" algn="just">
              <a:buFont typeface="Arial" panose="020B0604020202020204" pitchFamily="34" charset="0"/>
              <a:buChar char="•"/>
            </a:pPr>
            <a:r>
              <a:rPr lang="en-US" sz="1600" kern="100" dirty="0">
                <a:effectLst/>
                <a:latin typeface="Arial" panose="020B0604020202020204" pitchFamily="34" charset="0"/>
                <a:ea typeface="Calibri" panose="020F0502020204030204" pitchFamily="34" charset="0"/>
                <a:cs typeface="Arial" panose="020B0604020202020204" pitchFamily="34" charset="0"/>
              </a:rPr>
              <a:t>Extracting the </a:t>
            </a:r>
            <a:r>
              <a:rPr lang="en-US" sz="1600" kern="100" dirty="0" err="1">
                <a:effectLst/>
                <a:latin typeface="Arial" panose="020B0604020202020204" pitchFamily="34" charset="0"/>
                <a:ea typeface="Calibri" panose="020F0502020204030204" pitchFamily="34" charset="0"/>
                <a:cs typeface="Arial" panose="020B0604020202020204" pitchFamily="34" charset="0"/>
              </a:rPr>
              <a:t>Colour</a:t>
            </a:r>
            <a:r>
              <a:rPr lang="en-US" sz="1600" kern="100" dirty="0">
                <a:effectLst/>
                <a:latin typeface="Arial" panose="020B0604020202020204" pitchFamily="34" charset="0"/>
                <a:ea typeface="Calibri" panose="020F0502020204030204" pitchFamily="34" charset="0"/>
                <a:cs typeface="Arial" panose="020B0604020202020204" pitchFamily="34" charset="0"/>
              </a:rPr>
              <a:t> Information:</a:t>
            </a:r>
          </a:p>
          <a:p>
            <a:pPr algn="just"/>
            <a:r>
              <a:rPr lang="en-US" sz="1600" kern="100" dirty="0">
                <a:effectLst/>
                <a:latin typeface="Arial" panose="020B0604020202020204" pitchFamily="34" charset="0"/>
                <a:ea typeface="Calibri" panose="020F0502020204030204" pitchFamily="34" charset="0"/>
                <a:cs typeface="Arial" panose="020B0604020202020204" pitchFamily="34" charset="0"/>
              </a:rPr>
              <a:t>The image is divided into its individual pixels.</a:t>
            </a:r>
          </a:p>
          <a:p>
            <a:pPr algn="just"/>
            <a:r>
              <a:rPr lang="en-US" sz="1600" kern="100" dirty="0">
                <a:effectLst/>
                <a:latin typeface="Arial" panose="020B0604020202020204" pitchFamily="34" charset="0"/>
                <a:ea typeface="Calibri" panose="020F0502020204030204" pitchFamily="34" charset="0"/>
                <a:cs typeface="Arial" panose="020B0604020202020204" pitchFamily="34" charset="0"/>
              </a:rPr>
              <a:t>For each pixel, its </a:t>
            </a:r>
            <a:r>
              <a:rPr lang="en-US" sz="1600" kern="100" dirty="0" err="1">
                <a:effectLst/>
                <a:latin typeface="Arial" panose="020B0604020202020204" pitchFamily="34" charset="0"/>
                <a:ea typeface="Calibri" panose="020F0502020204030204" pitchFamily="34" charset="0"/>
                <a:cs typeface="Arial" panose="020B0604020202020204" pitchFamily="34" charset="0"/>
              </a:rPr>
              <a:t>colour</a:t>
            </a:r>
            <a:r>
              <a:rPr lang="en-US" sz="1600" kern="100" dirty="0">
                <a:effectLst/>
                <a:latin typeface="Arial" panose="020B0604020202020204" pitchFamily="34" charset="0"/>
                <a:ea typeface="Calibri" panose="020F0502020204030204" pitchFamily="34" charset="0"/>
                <a:cs typeface="Arial" panose="020B0604020202020204" pitchFamily="34" charset="0"/>
              </a:rPr>
              <a:t> value is recorded (e.g., RGB values).</a:t>
            </a:r>
          </a:p>
          <a:p>
            <a:pPr algn="just"/>
            <a:endParaRPr lang="en-US" sz="1600" kern="100" dirty="0">
              <a:latin typeface="Arial" panose="020B0604020202020204" pitchFamily="34" charset="0"/>
              <a:ea typeface="Calibri" panose="020F0502020204030204" pitchFamily="34" charset="0"/>
              <a:cs typeface="Arial" panose="020B0604020202020204" pitchFamily="34" charset="0"/>
            </a:endParaRPr>
          </a:p>
          <a:p>
            <a:pPr marL="285750" indent="-285750" algn="just">
              <a:buFont typeface="Arial" panose="020B0604020202020204" pitchFamily="34" charset="0"/>
              <a:buChar char="•"/>
            </a:pPr>
            <a:r>
              <a:rPr lang="en-US" sz="1600" kern="100" dirty="0">
                <a:effectLst/>
                <a:latin typeface="Arial" panose="020B0604020202020204" pitchFamily="34" charset="0"/>
                <a:ea typeface="Calibri" panose="020F0502020204030204" pitchFamily="34" charset="0"/>
                <a:cs typeface="Arial" panose="020B0604020202020204" pitchFamily="34" charset="0"/>
              </a:rPr>
              <a:t>Building the Histogram:</a:t>
            </a:r>
          </a:p>
          <a:p>
            <a:pPr algn="just"/>
            <a:r>
              <a:rPr lang="en-US" sz="1600" kern="100" dirty="0">
                <a:effectLst/>
                <a:latin typeface="Arial" panose="020B0604020202020204" pitchFamily="34" charset="0"/>
                <a:ea typeface="Calibri" panose="020F0502020204030204" pitchFamily="34" charset="0"/>
                <a:cs typeface="Arial" panose="020B0604020202020204" pitchFamily="34" charset="0"/>
              </a:rPr>
              <a:t>Each pixel's </a:t>
            </a:r>
            <a:r>
              <a:rPr lang="en-US" sz="1600" kern="100" dirty="0" err="1">
                <a:effectLst/>
                <a:latin typeface="Arial" panose="020B0604020202020204" pitchFamily="34" charset="0"/>
                <a:ea typeface="Calibri" panose="020F0502020204030204" pitchFamily="34" charset="0"/>
                <a:cs typeface="Arial" panose="020B0604020202020204" pitchFamily="34" charset="0"/>
              </a:rPr>
              <a:t>colour</a:t>
            </a:r>
            <a:r>
              <a:rPr lang="en-US" sz="1600" kern="100" dirty="0">
                <a:effectLst/>
                <a:latin typeface="Arial" panose="020B0604020202020204" pitchFamily="34" charset="0"/>
                <a:ea typeface="Calibri" panose="020F0502020204030204" pitchFamily="34" charset="0"/>
                <a:cs typeface="Arial" panose="020B0604020202020204" pitchFamily="34" charset="0"/>
              </a:rPr>
              <a:t> value is counted and placed in the corresponding bin in the histogram.</a:t>
            </a:r>
          </a:p>
          <a:p>
            <a:pPr algn="just"/>
            <a:r>
              <a:rPr lang="en-US" sz="1600" kern="100" dirty="0">
                <a:effectLst/>
                <a:latin typeface="Arial" panose="020B0604020202020204" pitchFamily="34" charset="0"/>
                <a:ea typeface="Calibri" panose="020F0502020204030204" pitchFamily="34" charset="0"/>
                <a:cs typeface="Arial" panose="020B0604020202020204" pitchFamily="34" charset="0"/>
              </a:rPr>
              <a:t>So, bins with dominant </a:t>
            </a:r>
            <a:r>
              <a:rPr lang="en-US" sz="1600" kern="100" dirty="0" err="1">
                <a:effectLst/>
                <a:latin typeface="Arial" panose="020B0604020202020204" pitchFamily="34" charset="0"/>
                <a:ea typeface="Calibri" panose="020F0502020204030204" pitchFamily="34" charset="0"/>
                <a:cs typeface="Arial" panose="020B0604020202020204" pitchFamily="34" charset="0"/>
              </a:rPr>
              <a:t>colours</a:t>
            </a:r>
            <a:r>
              <a:rPr lang="en-US" sz="1600" kern="100" dirty="0">
                <a:effectLst/>
                <a:latin typeface="Arial" panose="020B0604020202020204" pitchFamily="34" charset="0"/>
                <a:ea typeface="Calibri" panose="020F0502020204030204" pitchFamily="34" charset="0"/>
                <a:cs typeface="Arial" panose="020B0604020202020204" pitchFamily="34" charset="0"/>
              </a:rPr>
              <a:t> in the image will have higher counts compared to less frequent </a:t>
            </a:r>
            <a:r>
              <a:rPr lang="en-US" sz="1600" kern="100" dirty="0" err="1">
                <a:effectLst/>
                <a:latin typeface="Arial" panose="020B0604020202020204" pitchFamily="34" charset="0"/>
                <a:ea typeface="Calibri" panose="020F0502020204030204" pitchFamily="34" charset="0"/>
                <a:cs typeface="Arial" panose="020B0604020202020204" pitchFamily="34" charset="0"/>
              </a:rPr>
              <a:t>colours</a:t>
            </a:r>
            <a:r>
              <a:rPr lang="en-US" sz="1600" kern="100" dirty="0">
                <a:effectLst/>
                <a:latin typeface="Arial" panose="020B0604020202020204" pitchFamily="34" charset="0"/>
                <a:ea typeface="Calibri" panose="020F0502020204030204" pitchFamily="34" charset="0"/>
                <a:cs typeface="Arial" panose="020B0604020202020204" pitchFamily="34" charset="0"/>
              </a:rPr>
              <a:t>.</a:t>
            </a:r>
          </a:p>
          <a:p>
            <a:pPr algn="just"/>
            <a:endParaRPr lang="en-US" sz="1600" kern="100" dirty="0">
              <a:latin typeface="Arial" panose="020B0604020202020204" pitchFamily="34" charset="0"/>
              <a:ea typeface="Calibri" panose="020F0502020204030204" pitchFamily="34" charset="0"/>
              <a:cs typeface="Arial" panose="020B0604020202020204" pitchFamily="34" charset="0"/>
            </a:endParaRPr>
          </a:p>
          <a:p>
            <a:pPr marL="285750" indent="-285750" algn="just">
              <a:buFont typeface="Arial" panose="020B0604020202020204" pitchFamily="34" charset="0"/>
              <a:buChar char="•"/>
            </a:pPr>
            <a:r>
              <a:rPr lang="en-US" sz="1600" kern="100" dirty="0">
                <a:effectLst/>
                <a:latin typeface="Arial" panose="020B0604020202020204" pitchFamily="34" charset="0"/>
                <a:ea typeface="Calibri" panose="020F0502020204030204" pitchFamily="34" charset="0"/>
                <a:cs typeface="Arial" panose="020B0604020202020204" pitchFamily="34" charset="0"/>
              </a:rPr>
              <a:t>Feature Vector:</a:t>
            </a:r>
          </a:p>
          <a:p>
            <a:pPr algn="just"/>
            <a:r>
              <a:rPr lang="en-US" sz="1600" kern="100" dirty="0">
                <a:effectLst/>
                <a:latin typeface="Arial" panose="020B0604020202020204" pitchFamily="34" charset="0"/>
                <a:ea typeface="Calibri" panose="020F0502020204030204" pitchFamily="34" charset="0"/>
                <a:cs typeface="Arial" panose="020B0604020202020204" pitchFamily="34" charset="0"/>
              </a:rPr>
              <a:t>The histogram itself can be used as the feature vector, but it can be quite large.</a:t>
            </a:r>
          </a:p>
          <a:p>
            <a:pPr algn="just"/>
            <a:r>
              <a:rPr lang="en-US" sz="1600" kern="100" dirty="0">
                <a:effectLst/>
                <a:latin typeface="Arial" panose="020B0604020202020204" pitchFamily="34" charset="0"/>
                <a:ea typeface="Calibri" panose="020F0502020204030204" pitchFamily="34" charset="0"/>
                <a:cs typeface="Arial" panose="020B0604020202020204" pitchFamily="34" charset="0"/>
              </a:rPr>
              <a:t>Often, a reduced version is created by summarizing the histogram with a smaller set of values. This can involve techniques like binning the </a:t>
            </a:r>
            <a:r>
              <a:rPr lang="en-US" sz="1600" kern="100" dirty="0" err="1">
                <a:effectLst/>
                <a:latin typeface="Arial" panose="020B0604020202020204" pitchFamily="34" charset="0"/>
                <a:ea typeface="Calibri" panose="020F0502020204030204" pitchFamily="34" charset="0"/>
                <a:cs typeface="Arial" panose="020B0604020202020204" pitchFamily="34" charset="0"/>
              </a:rPr>
              <a:t>colours</a:t>
            </a:r>
            <a:r>
              <a:rPr lang="en-US" sz="1600" kern="100" dirty="0">
                <a:effectLst/>
                <a:latin typeface="Arial" panose="020B0604020202020204" pitchFamily="34" charset="0"/>
                <a:ea typeface="Calibri" panose="020F0502020204030204" pitchFamily="34" charset="0"/>
                <a:cs typeface="Arial" panose="020B0604020202020204" pitchFamily="34" charset="0"/>
              </a:rPr>
              <a:t> into fewer ranges or calculating the statistical properties of the histogram.</a:t>
            </a:r>
            <a:endParaRPr lang="en-IN" sz="1600" b="1"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65F57-523C-6304-7CAF-99853A3DA943}"/>
              </a:ext>
            </a:extLst>
          </p:cNvPr>
          <p:cNvSpPr txBox="1"/>
          <p:nvPr/>
        </p:nvSpPr>
        <p:spPr>
          <a:xfrm>
            <a:off x="335756" y="263426"/>
            <a:ext cx="8472488" cy="5803512"/>
          </a:xfrm>
          <a:prstGeom prst="rect">
            <a:avLst/>
          </a:prstGeom>
          <a:noFill/>
        </p:spPr>
        <p:txBody>
          <a:bodyPr wrap="square" rtlCol="0">
            <a:spAutoFit/>
          </a:bodyPr>
          <a:lstStyle/>
          <a:p>
            <a:pPr algn="just"/>
            <a:r>
              <a:rPr lang="en-IN" sz="1600" b="1" dirty="0"/>
              <a:t>2) Image classification algorithm (comparative study between CNN and KNN)</a:t>
            </a:r>
          </a:p>
          <a:p>
            <a:pPr marL="228600" indent="-228600">
              <a:lnSpc>
                <a:spcPct val="107000"/>
              </a:lnSpc>
              <a:spcAft>
                <a:spcPts val="800"/>
              </a:spcAft>
              <a:buAutoNum type="arabicPeriod"/>
            </a:pP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lphaLcParenR"/>
            </a:pPr>
            <a:r>
              <a:rPr lang="en-IN" b="1" kern="100" dirty="0">
                <a:effectLst/>
                <a:latin typeface="Arial" panose="020B0604020202020204" pitchFamily="34" charset="0"/>
                <a:ea typeface="Calibri" panose="020F0502020204030204" pitchFamily="34" charset="0"/>
                <a:cs typeface="Arial" panose="020B0604020202020204" pitchFamily="34" charset="0"/>
              </a:rPr>
              <a:t>K-Nearest Neighbours (KNN):</a:t>
            </a:r>
            <a:endParaRPr lang="en-IN" kern="1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b="1" kern="100" dirty="0">
                <a:effectLst/>
                <a:latin typeface="Arial" panose="020B0604020202020204" pitchFamily="34" charset="0"/>
                <a:ea typeface="Calibri" panose="020F0502020204030204" pitchFamily="34" charset="0"/>
                <a:cs typeface="Arial" panose="020B0604020202020204" pitchFamily="34" charset="0"/>
              </a:rPr>
              <a:t>Strengths:</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Efficiency: KNN is a relatively simple algorithm with low computational complexity compared to other methods like CNNs. This makes it faster, allowing for potentially faster classification of images in real-time scenarios.</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No training needed: Unlike methods that require training on large datasets, KNN utilizes existing data points for comparison. This eliminates the need for a separate training phase, saving time and potentially enabling real-time deployment.</a:t>
            </a:r>
          </a:p>
          <a:p>
            <a:pPr lvl="0">
              <a:lnSpc>
                <a:spcPct val="107000"/>
              </a:lnSpc>
              <a:spcAft>
                <a:spcPts val="800"/>
              </a:spcAft>
              <a:buSzPts val="1000"/>
              <a:tabLst>
                <a:tab pos="457200" algn="l"/>
              </a:tabLst>
            </a:pPr>
            <a:r>
              <a:rPr lang="en-IN" b="1" kern="100" dirty="0">
                <a:effectLst/>
                <a:latin typeface="Arial" panose="020B0604020202020204" pitchFamily="34" charset="0"/>
                <a:ea typeface="Calibri" panose="020F0502020204030204" pitchFamily="34" charset="0"/>
                <a:cs typeface="Arial" panose="020B0604020202020204" pitchFamily="34" charset="0"/>
              </a:rPr>
              <a:t>Weaknesses:</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Curse of dimensionality: KNN's performance suffers with high-dimensional data like large images with many colour channels. This can significantly slow down the classification process in real-time applications.</a:t>
            </a:r>
          </a:p>
          <a:p>
            <a:pPr marL="342900" lvl="0" indent="-342900">
              <a:lnSpc>
                <a:spcPct val="107000"/>
              </a:lnSpc>
              <a:spcAft>
                <a:spcPts val="80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Data storage: KNN needs to store all training data points in memory for comparison. This can become memory intensive for large datasets, impacting real-time performance, especially on resource-constrained devices.</a:t>
            </a:r>
          </a:p>
          <a:p>
            <a:pPr algn="just"/>
            <a:endParaRPr lang="en-IN" sz="1600" dirty="0"/>
          </a:p>
          <a:p>
            <a:pPr algn="just"/>
            <a:endParaRPr lang="en-IN" sz="2000" b="1" dirty="0"/>
          </a:p>
          <a:p>
            <a:pPr algn="just"/>
            <a:br>
              <a:rPr lang="en-US" sz="2000" dirty="0"/>
            </a:br>
            <a:endParaRPr lang="en-IN" sz="1600" dirty="0"/>
          </a:p>
        </p:txBody>
      </p:sp>
    </p:spTree>
    <p:extLst>
      <p:ext uri="{BB962C8B-B14F-4D97-AF65-F5344CB8AC3E}">
        <p14:creationId xmlns:p14="http://schemas.microsoft.com/office/powerpoint/2010/main" val="65862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5D780-072B-5E45-5554-7776AE661ECB}"/>
              </a:ext>
            </a:extLst>
          </p:cNvPr>
          <p:cNvSpPr txBox="1"/>
          <p:nvPr/>
        </p:nvSpPr>
        <p:spPr>
          <a:xfrm>
            <a:off x="542925" y="535781"/>
            <a:ext cx="7965281" cy="4401205"/>
          </a:xfrm>
          <a:prstGeom prst="rect">
            <a:avLst/>
          </a:prstGeom>
          <a:noFill/>
        </p:spPr>
        <p:txBody>
          <a:bodyPr wrap="square" rtlCol="0">
            <a:spAutoFit/>
          </a:bodyPr>
          <a:lstStyle/>
          <a:p>
            <a:endParaRPr lang="en-IN"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INFERENCE:</a:t>
            </a:r>
          </a:p>
          <a:p>
            <a:pPr marL="285750" indent="-285750">
              <a:buFont typeface="Arial" panose="020B0604020202020204" pitchFamily="34" charset="0"/>
              <a:buChar char="•"/>
            </a:pPr>
            <a:r>
              <a:rPr lang="en-US" i="0" dirty="0">
                <a:solidFill>
                  <a:schemeClr val="tx1"/>
                </a:solidFill>
                <a:effectLst/>
                <a:latin typeface="Arial" panose="020B0604020202020204" pitchFamily="34" charset="0"/>
                <a:cs typeface="Arial" panose="020B0604020202020204" pitchFamily="34" charset="0"/>
              </a:rPr>
              <a:t>If real-time performance is your top priority, KNN could be a good choice, especially for simpler tasks with limited </a:t>
            </a:r>
            <a:r>
              <a:rPr lang="en-US" i="0" dirty="0" err="1">
                <a:solidFill>
                  <a:schemeClr val="tx1"/>
                </a:solidFill>
                <a:effectLst/>
                <a:latin typeface="Arial" panose="020B0604020202020204" pitchFamily="34" charset="0"/>
                <a:cs typeface="Arial" panose="020B0604020202020204" pitchFamily="34" charset="0"/>
              </a:rPr>
              <a:t>colour</a:t>
            </a:r>
            <a:r>
              <a:rPr lang="en-US" i="0" dirty="0">
                <a:solidFill>
                  <a:schemeClr val="tx1"/>
                </a:solidFill>
                <a:effectLst/>
                <a:latin typeface="Arial" panose="020B0604020202020204" pitchFamily="34" charset="0"/>
                <a:cs typeface="Arial" panose="020B0604020202020204" pitchFamily="34" charset="0"/>
              </a:rPr>
              <a:t> variations and smaller images.</a:t>
            </a:r>
          </a:p>
          <a:p>
            <a:pPr marL="285750" indent="-285750">
              <a:buFont typeface="Arial" panose="020B0604020202020204" pitchFamily="34" charset="0"/>
              <a:buChar char="•"/>
            </a:pPr>
            <a:r>
              <a:rPr lang="en-US" i="0" dirty="0">
                <a:solidFill>
                  <a:schemeClr val="tx1"/>
                </a:solidFill>
                <a:effectLst/>
                <a:latin typeface="Arial" panose="020B0604020202020204" pitchFamily="34" charset="0"/>
                <a:cs typeface="Arial" panose="020B0604020202020204" pitchFamily="34" charset="0"/>
              </a:rPr>
              <a:t>It is best suited for simpler tasks with limited </a:t>
            </a:r>
            <a:r>
              <a:rPr lang="en-US" i="0" dirty="0" err="1">
                <a:solidFill>
                  <a:schemeClr val="tx1"/>
                </a:solidFill>
                <a:effectLst/>
                <a:latin typeface="Arial" panose="020B0604020202020204" pitchFamily="34" charset="0"/>
                <a:cs typeface="Arial" panose="020B0604020202020204" pitchFamily="34" charset="0"/>
              </a:rPr>
              <a:t>colour</a:t>
            </a:r>
            <a:r>
              <a:rPr lang="en-US" i="0" dirty="0">
                <a:solidFill>
                  <a:schemeClr val="tx1"/>
                </a:solidFill>
                <a:effectLst/>
                <a:latin typeface="Arial" panose="020B0604020202020204" pitchFamily="34" charset="0"/>
                <a:cs typeface="Arial" panose="020B0604020202020204" pitchFamily="34" charset="0"/>
              </a:rPr>
              <a:t> variations and smaller images to minimize the impact of dimensionality.</a:t>
            </a:r>
          </a:p>
          <a:p>
            <a:pPr marL="285750" indent="-285750">
              <a:buFont typeface="Arial" panose="020B0604020202020204" pitchFamily="34" charset="0"/>
              <a:buChar char="•"/>
            </a:pPr>
            <a:r>
              <a:rPr lang="en-US" i="0" dirty="0">
                <a:solidFill>
                  <a:schemeClr val="tx1"/>
                </a:solidFill>
                <a:effectLst/>
                <a:latin typeface="Arial" panose="020B0604020202020204" pitchFamily="34" charset="0"/>
                <a:cs typeface="Arial" panose="020B0604020202020204" pitchFamily="34" charset="0"/>
              </a:rPr>
              <a:t>Requires careful consideration of data size and available resources to ensure real-time performance is achievable.</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CONCLUSION: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project classifies ID cards based on the strap colour which is limited to only 3-4 colours in VIT.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Also the strap is a small object with low dimensionality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also faster for real-time implementation due to low computational complexity.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Also we are running the application on local system which has limited space and resources.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b="1" dirty="0">
                <a:latin typeface="Arial" panose="020B0604020202020204" pitchFamily="34" charset="0"/>
                <a:cs typeface="Arial" panose="020B0604020202020204" pitchFamily="34" charset="0"/>
              </a:rPr>
              <a:t>HENCE, WE WILL IMPLEMENT THE KNN CLASSIFICATION ALGORITHM.</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921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6DF55D-0886-35D1-B58A-036E59CC2238}"/>
              </a:ext>
            </a:extLst>
          </p:cNvPr>
          <p:cNvSpPr txBox="1"/>
          <p:nvPr/>
        </p:nvSpPr>
        <p:spPr>
          <a:xfrm>
            <a:off x="557212" y="327332"/>
            <a:ext cx="8029575" cy="2431435"/>
          </a:xfrm>
          <a:prstGeom prst="rect">
            <a:avLst/>
          </a:prstGeom>
          <a:noFill/>
        </p:spPr>
        <p:txBody>
          <a:bodyPr wrap="square" rtlCol="0">
            <a:spAutoFit/>
          </a:bodyPr>
          <a:lstStyle/>
          <a:p>
            <a:pPr rtl="0">
              <a:spcBef>
                <a:spcPts val="0"/>
              </a:spcBef>
              <a:spcAft>
                <a:spcPts val="0"/>
              </a:spcAft>
            </a:pPr>
            <a:r>
              <a:rPr lang="en-US" sz="2000" b="1" i="0" u="sng" strike="noStrike" dirty="0">
                <a:solidFill>
                  <a:srgbClr val="161616"/>
                </a:solidFill>
                <a:effectLst/>
                <a:latin typeface="Arial" panose="020B0604020202020204" pitchFamily="34" charset="0"/>
              </a:rPr>
              <a:t>DATASET</a:t>
            </a:r>
            <a:endParaRPr lang="en-US" sz="2000" b="1" u="sng"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 dataset comprises labelled data categorized into two groups: Day Scholar ID Cards, distinguished by a prominent dark blue-</a:t>
            </a:r>
            <a:r>
              <a:rPr lang="en-US" sz="1800" b="0" i="0" u="none" strike="noStrike" dirty="0" err="1">
                <a:solidFill>
                  <a:srgbClr val="000000"/>
                </a:solidFill>
                <a:effectLst/>
                <a:latin typeface="Arial" panose="020B0604020202020204" pitchFamily="34" charset="0"/>
              </a:rPr>
              <a:t>coloured</a:t>
            </a:r>
            <a:r>
              <a:rPr lang="en-US" sz="1800" b="0" i="0" u="none" strike="noStrike" dirty="0">
                <a:solidFill>
                  <a:srgbClr val="000000"/>
                </a:solidFill>
                <a:effectLst/>
                <a:latin typeface="Arial" panose="020B0604020202020204" pitchFamily="34" charset="0"/>
              </a:rPr>
              <a:t> strap as their primary feature, and Hosteller ID Cards, identifiable by a distinct light blue-</a:t>
            </a:r>
            <a:r>
              <a:rPr lang="en-US" sz="1800" b="0" i="0" u="none" strike="noStrike" dirty="0" err="1">
                <a:solidFill>
                  <a:srgbClr val="000000"/>
                </a:solidFill>
                <a:effectLst/>
                <a:latin typeface="Arial" panose="020B0604020202020204" pitchFamily="34" charset="0"/>
              </a:rPr>
              <a:t>coloured</a:t>
            </a:r>
            <a:r>
              <a:rPr lang="en-US" sz="1800" b="0" i="0" u="none" strike="noStrike" dirty="0">
                <a:solidFill>
                  <a:srgbClr val="000000"/>
                </a:solidFill>
                <a:effectLst/>
                <a:latin typeface="Arial" panose="020B0604020202020204" pitchFamily="34" charset="0"/>
              </a:rPr>
              <a:t> strap. The classification of ID cards is primarily based on the </a:t>
            </a:r>
            <a:r>
              <a:rPr lang="en-US" sz="1800" b="0" i="0" u="none" strike="noStrike" dirty="0" err="1">
                <a:solidFill>
                  <a:srgbClr val="000000"/>
                </a:solidFill>
                <a:effectLst/>
                <a:latin typeface="Arial" panose="020B0604020202020204" pitchFamily="34" charset="0"/>
              </a:rPr>
              <a:t>colouration</a:t>
            </a:r>
            <a:r>
              <a:rPr lang="en-US" sz="1800" b="0" i="0" u="none" strike="noStrike" dirty="0">
                <a:solidFill>
                  <a:srgbClr val="000000"/>
                </a:solidFill>
                <a:effectLst/>
                <a:latin typeface="Arial" panose="020B0604020202020204" pitchFamily="34" charset="0"/>
              </a:rPr>
              <a:t> of the straps.</a:t>
            </a:r>
            <a:endParaRPr lang="en-US" b="0" dirty="0">
              <a:effectLst/>
            </a:endParaRPr>
          </a:p>
          <a:p>
            <a:br>
              <a:rPr lang="en-US" dirty="0"/>
            </a:br>
            <a:endParaRPr lang="en-IN" dirty="0"/>
          </a:p>
        </p:txBody>
      </p:sp>
      <p:pic>
        <p:nvPicPr>
          <p:cNvPr id="4" name="Picture 3">
            <a:extLst>
              <a:ext uri="{FF2B5EF4-FFF2-40B4-BE49-F238E27FC236}">
                <a16:creationId xmlns:a16="http://schemas.microsoft.com/office/drawing/2014/main" id="{C8E5CB6F-C6CB-CECB-CC5D-9B3EB06CC68B}"/>
              </a:ext>
            </a:extLst>
          </p:cNvPr>
          <p:cNvPicPr>
            <a:picLocks noChangeAspect="1"/>
          </p:cNvPicPr>
          <p:nvPr/>
        </p:nvPicPr>
        <p:blipFill>
          <a:blip r:embed="rId2"/>
          <a:stretch>
            <a:fillRect/>
          </a:stretch>
        </p:blipFill>
        <p:spPr>
          <a:xfrm>
            <a:off x="3226395" y="2382587"/>
            <a:ext cx="917119" cy="2578894"/>
          </a:xfrm>
          <a:prstGeom prst="rect">
            <a:avLst/>
          </a:prstGeom>
        </p:spPr>
      </p:pic>
      <p:pic>
        <p:nvPicPr>
          <p:cNvPr id="6" name="Picture 5">
            <a:extLst>
              <a:ext uri="{FF2B5EF4-FFF2-40B4-BE49-F238E27FC236}">
                <a16:creationId xmlns:a16="http://schemas.microsoft.com/office/drawing/2014/main" id="{12E05A47-478F-BBC2-9B20-85A5019202E2}"/>
              </a:ext>
            </a:extLst>
          </p:cNvPr>
          <p:cNvPicPr>
            <a:picLocks noChangeAspect="1"/>
          </p:cNvPicPr>
          <p:nvPr/>
        </p:nvPicPr>
        <p:blipFill>
          <a:blip r:embed="rId3"/>
          <a:stretch>
            <a:fillRect/>
          </a:stretch>
        </p:blipFill>
        <p:spPr>
          <a:xfrm>
            <a:off x="2450306" y="2386014"/>
            <a:ext cx="580270" cy="2605028"/>
          </a:xfrm>
          <a:prstGeom prst="rect">
            <a:avLst/>
          </a:prstGeom>
        </p:spPr>
      </p:pic>
      <p:pic>
        <p:nvPicPr>
          <p:cNvPr id="8" name="Picture 7">
            <a:extLst>
              <a:ext uri="{FF2B5EF4-FFF2-40B4-BE49-F238E27FC236}">
                <a16:creationId xmlns:a16="http://schemas.microsoft.com/office/drawing/2014/main" id="{95120E32-A697-A097-0B37-795E2DD4F3EE}"/>
              </a:ext>
            </a:extLst>
          </p:cNvPr>
          <p:cNvPicPr>
            <a:picLocks noChangeAspect="1"/>
          </p:cNvPicPr>
          <p:nvPr/>
        </p:nvPicPr>
        <p:blipFill>
          <a:blip r:embed="rId4"/>
          <a:stretch>
            <a:fillRect/>
          </a:stretch>
        </p:blipFill>
        <p:spPr>
          <a:xfrm>
            <a:off x="5396574" y="2382586"/>
            <a:ext cx="723375" cy="2578895"/>
          </a:xfrm>
          <a:prstGeom prst="rect">
            <a:avLst/>
          </a:prstGeom>
        </p:spPr>
      </p:pic>
      <p:pic>
        <p:nvPicPr>
          <p:cNvPr id="10" name="Picture 9">
            <a:extLst>
              <a:ext uri="{FF2B5EF4-FFF2-40B4-BE49-F238E27FC236}">
                <a16:creationId xmlns:a16="http://schemas.microsoft.com/office/drawing/2014/main" id="{11B3D787-401A-5E94-F70D-0C3AA96CA13F}"/>
              </a:ext>
            </a:extLst>
          </p:cNvPr>
          <p:cNvPicPr>
            <a:picLocks noChangeAspect="1"/>
          </p:cNvPicPr>
          <p:nvPr/>
        </p:nvPicPr>
        <p:blipFill rotWithShape="1">
          <a:blip r:embed="rId5"/>
          <a:srcRect b="15833"/>
          <a:stretch/>
        </p:blipFill>
        <p:spPr>
          <a:xfrm>
            <a:off x="4425156" y="2382586"/>
            <a:ext cx="604049" cy="2605031"/>
          </a:xfrm>
          <a:prstGeom prst="rect">
            <a:avLst/>
          </a:prstGeom>
        </p:spPr>
      </p:pic>
    </p:spTree>
    <p:extLst>
      <p:ext uri="{BB962C8B-B14F-4D97-AF65-F5344CB8AC3E}">
        <p14:creationId xmlns:p14="http://schemas.microsoft.com/office/powerpoint/2010/main" val="317990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999C8-75BF-447C-818B-2027F43E9A37}"/>
              </a:ext>
            </a:extLst>
          </p:cNvPr>
          <p:cNvSpPr txBox="1"/>
          <p:nvPr/>
        </p:nvSpPr>
        <p:spPr>
          <a:xfrm>
            <a:off x="553641" y="520213"/>
            <a:ext cx="8036718" cy="3539430"/>
          </a:xfrm>
          <a:prstGeom prst="rect">
            <a:avLst/>
          </a:prstGeom>
          <a:noFill/>
        </p:spPr>
        <p:txBody>
          <a:bodyPr wrap="square" rtlCol="0">
            <a:spAutoFit/>
          </a:bodyPr>
          <a:lstStyle/>
          <a:p>
            <a:pPr algn="just" rtl="0">
              <a:spcBef>
                <a:spcPts val="0"/>
              </a:spcBef>
              <a:spcAft>
                <a:spcPts val="0"/>
              </a:spcAft>
            </a:pPr>
            <a:r>
              <a:rPr lang="en-US" sz="2000" b="1" i="0" u="sng" strike="noStrike" dirty="0">
                <a:solidFill>
                  <a:srgbClr val="000000"/>
                </a:solidFill>
                <a:effectLst/>
                <a:latin typeface="Arial" panose="020B0604020202020204" pitchFamily="34" charset="0"/>
              </a:rPr>
              <a:t>FURTHER SCOPE</a:t>
            </a:r>
          </a:p>
          <a:p>
            <a:pPr algn="just" rtl="0">
              <a:spcBef>
                <a:spcPts val="0"/>
              </a:spcBef>
              <a:spcAft>
                <a:spcPts val="0"/>
              </a:spcAft>
            </a:pPr>
            <a:endParaRPr lang="en-US"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Our project aims to </a:t>
            </a:r>
            <a:r>
              <a:rPr lang="en-US" sz="1800" dirty="0">
                <a:latin typeface="Arial" panose="020B0604020202020204" pitchFamily="34" charset="0"/>
              </a:rPr>
              <a:t>next</a:t>
            </a:r>
            <a:r>
              <a:rPr lang="en-US" sz="1800" b="0" i="0" u="none" strike="noStrike" dirty="0">
                <a:solidFill>
                  <a:srgbClr val="000000"/>
                </a:solidFill>
                <a:effectLst/>
                <a:latin typeface="Arial" panose="020B0604020202020204" pitchFamily="34" charset="0"/>
              </a:rPr>
              <a:t> include the classification of not only student ID cards but also faculty and research scholar ID cards. </a:t>
            </a:r>
            <a:r>
              <a:rPr lang="en-US" sz="1800" dirty="0">
                <a:latin typeface="Arial" panose="020B0604020202020204" pitchFamily="34" charset="0"/>
              </a:rPr>
              <a:t>They</a:t>
            </a:r>
            <a:r>
              <a:rPr lang="en-US" sz="1800" b="0" i="0" u="none" strike="noStrike" dirty="0">
                <a:solidFill>
                  <a:srgbClr val="000000"/>
                </a:solidFill>
                <a:effectLst/>
                <a:latin typeface="Arial" panose="020B0604020202020204" pitchFamily="34" charset="0"/>
              </a:rPr>
              <a:t> are characterized by light green and olive-</a:t>
            </a:r>
            <a:r>
              <a:rPr lang="en-US" sz="1800" b="0" i="0" u="none" strike="noStrike" dirty="0" err="1">
                <a:solidFill>
                  <a:srgbClr val="000000"/>
                </a:solidFill>
                <a:effectLst/>
                <a:latin typeface="Arial" panose="020B0604020202020204" pitchFamily="34" charset="0"/>
              </a:rPr>
              <a:t>coloured</a:t>
            </a:r>
            <a:r>
              <a:rPr lang="en-US" sz="1800" b="0" i="0" u="none" strike="noStrike" dirty="0">
                <a:solidFill>
                  <a:srgbClr val="000000"/>
                </a:solidFill>
                <a:effectLst/>
                <a:latin typeface="Arial" panose="020B0604020202020204" pitchFamily="34" charset="0"/>
              </a:rPr>
              <a:t> straps. Through meticulous feature extraction, our objective is to implement a comprehensive classification system that can identify four distinct types of ID cards present on the campus.</a:t>
            </a:r>
          </a:p>
          <a:p>
            <a:pPr algn="just" rtl="0">
              <a:spcBef>
                <a:spcPts val="0"/>
              </a:spcBef>
              <a:spcAft>
                <a:spcPts val="0"/>
              </a:spcAft>
            </a:pPr>
            <a:endParaRPr lang="en-US" sz="1800" dirty="0">
              <a:latin typeface="Arial" panose="020B0604020202020204" pitchFamily="34" charset="0"/>
            </a:endParaRPr>
          </a:p>
          <a:p>
            <a:pPr algn="just" rtl="0">
              <a:spcBef>
                <a:spcPts val="0"/>
              </a:spcBef>
              <a:spcAft>
                <a:spcPts val="0"/>
              </a:spcAft>
            </a:pPr>
            <a:r>
              <a:rPr lang="en-US" sz="1800" b="0" dirty="0">
                <a:effectLst/>
                <a:latin typeface="Arial" panose="020B0604020202020204" pitchFamily="34" charset="0"/>
              </a:rPr>
              <a:t>Further, we plan to broaden its scope by trying to implement it in various companies and factories to segregate th</a:t>
            </a:r>
            <a:r>
              <a:rPr lang="en-US" sz="1800" dirty="0">
                <a:latin typeface="Arial" panose="020B0604020202020204" pitchFamily="34" charset="0"/>
              </a:rPr>
              <a:t>e employees/workers based on the department they work by their ID card.</a:t>
            </a:r>
            <a:endParaRPr lang="en-US" b="0" dirty="0">
              <a:effectLst/>
            </a:endParaRPr>
          </a:p>
          <a:p>
            <a:pPr algn="just"/>
            <a:br>
              <a:rPr lang="en-US" dirty="0"/>
            </a:br>
            <a:endParaRPr lang="en-IN" dirty="0"/>
          </a:p>
        </p:txBody>
      </p:sp>
    </p:spTree>
    <p:extLst>
      <p:ext uri="{BB962C8B-B14F-4D97-AF65-F5344CB8AC3E}">
        <p14:creationId xmlns:p14="http://schemas.microsoft.com/office/powerpoint/2010/main" val="342908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907A1-BEFF-9B62-A556-466B713FD01A}"/>
              </a:ext>
            </a:extLst>
          </p:cNvPr>
          <p:cNvSpPr txBox="1"/>
          <p:nvPr/>
        </p:nvSpPr>
        <p:spPr>
          <a:xfrm>
            <a:off x="357188" y="350044"/>
            <a:ext cx="8243887" cy="4247317"/>
          </a:xfrm>
          <a:prstGeom prst="rect">
            <a:avLst/>
          </a:prstGeom>
          <a:noFill/>
        </p:spPr>
        <p:txBody>
          <a:bodyPr wrap="square" rtlCol="0">
            <a:spAutoFit/>
          </a:bodyPr>
          <a:lstStyle/>
          <a:p>
            <a:r>
              <a:rPr lang="en-IN" sz="2000" b="1" u="sng" dirty="0"/>
              <a:t>LITERATURE REVIEW</a:t>
            </a:r>
          </a:p>
          <a:p>
            <a:endParaRPr lang="en-IN" b="1" dirty="0"/>
          </a:p>
          <a:p>
            <a:endParaRPr lang="en-IN" b="1" dirty="0"/>
          </a:p>
          <a:p>
            <a:pPr rtl="0">
              <a:spcBef>
                <a:spcPts val="0"/>
              </a:spcBef>
              <a:spcAft>
                <a:spcPts val="0"/>
              </a:spcAft>
            </a:pPr>
            <a:r>
              <a:rPr lang="en-US" sz="1800" b="1" i="0" u="none" strike="noStrike" dirty="0">
                <a:solidFill>
                  <a:srgbClr val="000000"/>
                </a:solidFill>
                <a:effectLst/>
                <a:latin typeface="Arial" panose="020B0604020202020204" pitchFamily="34" charset="0"/>
              </a:rPr>
              <a:t>Paper 1: Real-Time </a:t>
            </a:r>
            <a:r>
              <a:rPr lang="en-US" sz="1800" b="1" i="0" u="none" strike="noStrike" dirty="0" err="1">
                <a:solidFill>
                  <a:srgbClr val="000000"/>
                </a:solidFill>
                <a:effectLst/>
                <a:latin typeface="Arial" panose="020B0604020202020204" pitchFamily="34" charset="0"/>
              </a:rPr>
              <a:t>Colour</a:t>
            </a:r>
            <a:r>
              <a:rPr lang="en-US" sz="1800" b="1" i="0" u="none" strike="noStrike" dirty="0">
                <a:solidFill>
                  <a:srgbClr val="000000"/>
                </a:solidFill>
                <a:effectLst/>
                <a:latin typeface="Arial" panose="020B0604020202020204" pitchFamily="34" charset="0"/>
              </a:rPr>
              <a:t> Image Classification Based on Deep Learning Network</a:t>
            </a:r>
            <a:endParaRPr lang="en-US" b="1"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This work addresses the challenge of real-time image classification in computer vision using deep learning, specifically Convolutional Neural Networks (CNN). Leveraging the effectiveness of CNNs, particularly the hybrid </a:t>
            </a:r>
            <a:r>
              <a:rPr lang="en-US" sz="1800" b="0" i="0" u="none" strike="noStrike" dirty="0" err="1">
                <a:solidFill>
                  <a:srgbClr val="000000"/>
                </a:solidFill>
                <a:effectLst/>
                <a:latin typeface="Arial" panose="020B0604020202020204" pitchFamily="34" charset="0"/>
              </a:rPr>
              <a:t>GoogleNet</a:t>
            </a:r>
            <a:r>
              <a:rPr lang="en-US" sz="1800" b="0" i="0" u="none" strike="noStrike" dirty="0">
                <a:solidFill>
                  <a:srgbClr val="000000"/>
                </a:solidFill>
                <a:effectLst/>
                <a:latin typeface="Arial" panose="020B0604020202020204" pitchFamily="34" charset="0"/>
              </a:rPr>
              <a:t> pre-trained model, the proposed architecture incorporates fully connected layers to extract relevant features for classification. The model is evaluated on two datasets, 15 Scene and UC Merced Land-Use, achieving high accuracies of 92.4% and 98.8%, respectively. This underscores the model's proficiency in real-time image classification, emphasizing its potential for various applications.</a:t>
            </a:r>
            <a:endParaRPr lang="en-US" b="0" dirty="0">
              <a:effectLst/>
            </a:endParaRPr>
          </a:p>
          <a:p>
            <a:br>
              <a:rPr lang="en-US" dirty="0"/>
            </a:br>
            <a:endParaRPr lang="en-IN" b="1" dirty="0"/>
          </a:p>
        </p:txBody>
      </p:sp>
    </p:spTree>
    <p:extLst>
      <p:ext uri="{BB962C8B-B14F-4D97-AF65-F5344CB8AC3E}">
        <p14:creationId xmlns:p14="http://schemas.microsoft.com/office/powerpoint/2010/main" val="1254969935"/>
      </p:ext>
    </p:extLst>
  </p:cSld>
  <p:clrMapOvr>
    <a:masterClrMapping/>
  </p:clrMapOvr>
</p:sld>
</file>

<file path=ppt/theme/theme1.xml><?xml version="1.0" encoding="utf-8"?>
<a:theme xmlns:a="http://schemas.openxmlformats.org/drawingml/2006/main" name="Computer Security for Kids by Slidesgo ">
  <a:themeElements>
    <a:clrScheme name="Simple Light">
      <a:dk1>
        <a:srgbClr val="0B2140"/>
      </a:dk1>
      <a:lt1>
        <a:srgbClr val="FFFFFF"/>
      </a:lt1>
      <a:dk2>
        <a:srgbClr val="E2ECF7"/>
      </a:dk2>
      <a:lt2>
        <a:srgbClr val="99AFD6"/>
      </a:lt2>
      <a:accent1>
        <a:srgbClr val="6F90C1"/>
      </a:accent1>
      <a:accent2>
        <a:srgbClr val="5899F9"/>
      </a:accent2>
      <a:accent3>
        <a:srgbClr val="964727"/>
      </a:accent3>
      <a:accent4>
        <a:srgbClr val="C5673C"/>
      </a:accent4>
      <a:accent5>
        <a:srgbClr val="76A87E"/>
      </a:accent5>
      <a:accent6>
        <a:srgbClr val="5B8960"/>
      </a:accent6>
      <a:hlink>
        <a:srgbClr val="0B21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1295</Words>
  <Application>Microsoft Office PowerPoint</Application>
  <PresentationFormat>On-screen Show (16:9)</PresentationFormat>
  <Paragraphs>87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IBM Plex Sans</vt:lpstr>
      <vt:lpstr>Wingdings</vt:lpstr>
      <vt:lpstr>Symbol</vt:lpstr>
      <vt:lpstr>Bai Jamjuree</vt:lpstr>
      <vt:lpstr>Computer Security for Kids by Slidesgo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Atharva Deorukhkar</dc:creator>
  <cp:lastModifiedBy>Atharva Deorukhkar</cp:lastModifiedBy>
  <cp:revision>15</cp:revision>
  <dcterms:modified xsi:type="dcterms:W3CDTF">2024-04-23T16:54:48Z</dcterms:modified>
</cp:coreProperties>
</file>