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04B7A6-40A6-453F-9B92-9419AF142DBA}">
  <a:tblStyle styleId="{1804B7A6-40A6-453F-9B92-9419AF142DBA}"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B4E6954-2A8C-400F-ABEC-AE3412AACCC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c29c241c4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c29c241c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c29c241c4a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c29c241c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c29c241c4a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c29c241c4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c29c241c4a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c29c241c4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c29c241c4a_0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c29c241c4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c29c241c4a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c29c241c4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c29c241c4a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c29c241c4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c29c241c4a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c29c241c4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c29c241c4a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c29c241c4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c29c241c4a_0_2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c29c241c4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35694cd56_0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35694cd56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7ac4a4f4f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7ac4a4f4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1" name="Google Shape;1701;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41a98d525d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41a98d52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2018772" y="-2757360"/>
            <a:ext cx="13311342" cy="11490239"/>
            <a:chOff x="-2018772" y="-2757360"/>
            <a:chExt cx="13311342" cy="11490239"/>
          </a:xfrm>
        </p:grpSpPr>
        <p:grpSp>
          <p:nvGrpSpPr>
            <p:cNvPr id="11" name="Google Shape;11;p2"/>
            <p:cNvGrpSpPr/>
            <p:nvPr/>
          </p:nvGrpSpPr>
          <p:grpSpPr>
            <a:xfrm>
              <a:off x="4086340" y="462600"/>
              <a:ext cx="4240900" cy="3176500"/>
              <a:chOff x="4085850" y="470300"/>
              <a:chExt cx="4240900" cy="3176500"/>
            </a:xfrm>
          </p:grpSpPr>
          <p:sp>
            <p:nvSpPr>
              <p:cNvPr id="12" name="Google Shape;12;p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 name="Google Shape;13;p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 name="Google Shape;14;p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 name="Google Shape;15;p2"/>
            <p:cNvGrpSpPr/>
            <p:nvPr/>
          </p:nvGrpSpPr>
          <p:grpSpPr>
            <a:xfrm rot="-10393052">
              <a:off x="3969279" y="-2518050"/>
              <a:ext cx="4240893" cy="3176495"/>
              <a:chOff x="4085850" y="470300"/>
              <a:chExt cx="4240900" cy="3176500"/>
            </a:xfrm>
          </p:grpSpPr>
          <p:sp>
            <p:nvSpPr>
              <p:cNvPr id="16" name="Google Shape;16;p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 name="Google Shape;17;p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 name="Google Shape;18;p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 name="Google Shape;19;p2"/>
            <p:cNvGrpSpPr/>
            <p:nvPr/>
          </p:nvGrpSpPr>
          <p:grpSpPr>
            <a:xfrm rot="6700680">
              <a:off x="6912807" y="1693367"/>
              <a:ext cx="4241016" cy="3176587"/>
              <a:chOff x="4085850" y="470300"/>
              <a:chExt cx="4240900" cy="3176500"/>
            </a:xfrm>
          </p:grpSpPr>
          <p:sp>
            <p:nvSpPr>
              <p:cNvPr id="20" name="Google Shape;20;p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 name="Google Shape;21;p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 name="Google Shape;22;p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3" name="Google Shape;23;p2"/>
            <p:cNvGrpSpPr/>
            <p:nvPr/>
          </p:nvGrpSpPr>
          <p:grpSpPr>
            <a:xfrm rot="-528350">
              <a:off x="1390051" y="3358081"/>
              <a:ext cx="4241274" cy="3176780"/>
              <a:chOff x="4085850" y="470300"/>
              <a:chExt cx="4240900" cy="3176500"/>
            </a:xfrm>
          </p:grpSpPr>
          <p:sp>
            <p:nvSpPr>
              <p:cNvPr id="24" name="Google Shape;24;p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 name="Google Shape;25;p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 name="Google Shape;26;p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 name="Google Shape;27;p2"/>
            <p:cNvGrpSpPr/>
            <p:nvPr/>
          </p:nvGrpSpPr>
          <p:grpSpPr>
            <a:xfrm rot="-6463698">
              <a:off x="-1980712" y="2067093"/>
              <a:ext cx="4240850" cy="3176463"/>
              <a:chOff x="4085850" y="470300"/>
              <a:chExt cx="4240900" cy="3176500"/>
            </a:xfrm>
          </p:grpSpPr>
          <p:sp>
            <p:nvSpPr>
              <p:cNvPr id="28" name="Google Shape;28;p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 name="Google Shape;29;p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 name="Google Shape;30;p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 name="Google Shape;31;p2"/>
            <p:cNvGrpSpPr/>
            <p:nvPr/>
          </p:nvGrpSpPr>
          <p:grpSpPr>
            <a:xfrm rot="3661699">
              <a:off x="-404847" y="-159446"/>
              <a:ext cx="4241098" cy="3176648"/>
              <a:chOff x="4085850" y="470300"/>
              <a:chExt cx="4240900" cy="3176500"/>
            </a:xfrm>
          </p:grpSpPr>
          <p:sp>
            <p:nvSpPr>
              <p:cNvPr id="32" name="Google Shape;32;p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 name="Google Shape;33;p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4" name="Google Shape;34;p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5" name="Google Shape;35;p2"/>
            <p:cNvGrpSpPr/>
            <p:nvPr/>
          </p:nvGrpSpPr>
          <p:grpSpPr>
            <a:xfrm rot="2064881">
              <a:off x="5076518" y="4635784"/>
              <a:ext cx="4241061" cy="3176621"/>
              <a:chOff x="4085850" y="470300"/>
              <a:chExt cx="4240900" cy="3176500"/>
            </a:xfrm>
          </p:grpSpPr>
          <p:sp>
            <p:nvSpPr>
              <p:cNvPr id="36" name="Google Shape;36;p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7" name="Google Shape;37;p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8" name="Google Shape;38;p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39" name="Google Shape;39;p2"/>
          <p:cNvSpPr txBox="1"/>
          <p:nvPr>
            <p:ph type="ctrTitle"/>
          </p:nvPr>
        </p:nvSpPr>
        <p:spPr>
          <a:xfrm>
            <a:off x="1334450" y="1991825"/>
            <a:ext cx="6475200" cy="1159800"/>
          </a:xfrm>
          <a:prstGeom prst="rect">
            <a:avLst/>
          </a:prstGeom>
        </p:spPr>
        <p:txBody>
          <a:bodyPr anchorCtr="0" anchor="ctr" bIns="0" lIns="0" spcFirstLastPara="1" rIns="0" wrap="square" tIns="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space">
  <p:cSld name="BLANK_1">
    <p:spTree>
      <p:nvGrpSpPr>
        <p:cNvPr id="300" name="Shape 300"/>
        <p:cNvGrpSpPr/>
        <p:nvPr/>
      </p:nvGrpSpPr>
      <p:grpSpPr>
        <a:xfrm>
          <a:off x="0" y="0"/>
          <a:ext cx="0" cy="0"/>
          <a:chOff x="0" y="0"/>
          <a:chExt cx="0" cy="0"/>
        </a:xfrm>
      </p:grpSpPr>
      <p:sp>
        <p:nvSpPr>
          <p:cNvPr id="301" name="Google Shape;301;p11"/>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02" name="Google Shape;302;p11"/>
          <p:cNvGrpSpPr/>
          <p:nvPr/>
        </p:nvGrpSpPr>
        <p:grpSpPr>
          <a:xfrm>
            <a:off x="-818949" y="-1020715"/>
            <a:ext cx="10913372" cy="7622499"/>
            <a:chOff x="-818949" y="-1020715"/>
            <a:chExt cx="10913372" cy="7622499"/>
          </a:xfrm>
        </p:grpSpPr>
        <p:grpSp>
          <p:nvGrpSpPr>
            <p:cNvPr id="303" name="Google Shape;303;p11"/>
            <p:cNvGrpSpPr/>
            <p:nvPr/>
          </p:nvGrpSpPr>
          <p:grpSpPr>
            <a:xfrm rot="-4527684">
              <a:off x="8019650" y="4601602"/>
              <a:ext cx="2099905" cy="1572861"/>
              <a:chOff x="4085850" y="470300"/>
              <a:chExt cx="4240900" cy="3176500"/>
            </a:xfrm>
          </p:grpSpPr>
          <p:sp>
            <p:nvSpPr>
              <p:cNvPr id="304" name="Google Shape;304;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05" name="Google Shape;305;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6" name="Google Shape;306;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07" name="Google Shape;307;p11"/>
            <p:cNvGrpSpPr/>
            <p:nvPr/>
          </p:nvGrpSpPr>
          <p:grpSpPr>
            <a:xfrm>
              <a:off x="2661232" y="-763064"/>
              <a:ext cx="2099670" cy="1572685"/>
              <a:chOff x="4085850" y="470300"/>
              <a:chExt cx="4240900" cy="3176500"/>
            </a:xfrm>
          </p:grpSpPr>
          <p:sp>
            <p:nvSpPr>
              <p:cNvPr id="308" name="Google Shape;308;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09" name="Google Shape;309;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10" name="Google Shape;310;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1" name="Google Shape;311;p11"/>
            <p:cNvGrpSpPr/>
            <p:nvPr/>
          </p:nvGrpSpPr>
          <p:grpSpPr>
            <a:xfrm rot="-10392908">
              <a:off x="7794620" y="-644530"/>
              <a:ext cx="2099957" cy="1572900"/>
              <a:chOff x="4085850" y="470300"/>
              <a:chExt cx="4240900" cy="3176500"/>
            </a:xfrm>
          </p:grpSpPr>
          <p:sp>
            <p:nvSpPr>
              <p:cNvPr id="312" name="Google Shape;312;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13" name="Google Shape;313;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14" name="Google Shape;314;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5" name="Google Shape;315;p11"/>
            <p:cNvGrpSpPr/>
            <p:nvPr/>
          </p:nvGrpSpPr>
          <p:grpSpPr>
            <a:xfrm rot="6700735">
              <a:off x="7794705" y="1370232"/>
              <a:ext cx="2099757" cy="1572751"/>
              <a:chOff x="4085850" y="470300"/>
              <a:chExt cx="4240900" cy="3176500"/>
            </a:xfrm>
          </p:grpSpPr>
          <p:sp>
            <p:nvSpPr>
              <p:cNvPr id="316" name="Google Shape;316;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17" name="Google Shape;317;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18" name="Google Shape;318;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9" name="Google Shape;319;p11"/>
            <p:cNvGrpSpPr/>
            <p:nvPr/>
          </p:nvGrpSpPr>
          <p:grpSpPr>
            <a:xfrm rot="-528359">
              <a:off x="2945437" y="4011777"/>
              <a:ext cx="2099824" cy="1572801"/>
              <a:chOff x="4085850" y="470300"/>
              <a:chExt cx="4240900" cy="3176500"/>
            </a:xfrm>
          </p:grpSpPr>
          <p:sp>
            <p:nvSpPr>
              <p:cNvPr id="320" name="Google Shape;320;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21" name="Google Shape;321;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22" name="Google Shape;322;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23" name="Google Shape;323;p11"/>
            <p:cNvGrpSpPr/>
            <p:nvPr/>
          </p:nvGrpSpPr>
          <p:grpSpPr>
            <a:xfrm rot="-6463940">
              <a:off x="-800051" y="2374509"/>
              <a:ext cx="2099769" cy="1572760"/>
              <a:chOff x="4085850" y="470300"/>
              <a:chExt cx="4240900" cy="3176500"/>
            </a:xfrm>
          </p:grpSpPr>
          <p:sp>
            <p:nvSpPr>
              <p:cNvPr id="324" name="Google Shape;324;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25" name="Google Shape;325;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26" name="Google Shape;326;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27" name="Google Shape;327;p11"/>
            <p:cNvGrpSpPr/>
            <p:nvPr/>
          </p:nvGrpSpPr>
          <p:grpSpPr>
            <a:xfrm rot="3661376">
              <a:off x="414471" y="-507602"/>
              <a:ext cx="2100056" cy="1572975"/>
              <a:chOff x="4085850" y="470300"/>
              <a:chExt cx="4240900" cy="3176500"/>
            </a:xfrm>
          </p:grpSpPr>
          <p:sp>
            <p:nvSpPr>
              <p:cNvPr id="328" name="Google Shape;328;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29" name="Google Shape;329;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30" name="Google Shape;330;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31" name="Google Shape;331;p11"/>
            <p:cNvGrpSpPr/>
            <p:nvPr/>
          </p:nvGrpSpPr>
          <p:grpSpPr>
            <a:xfrm rot="2064540">
              <a:off x="4893687" y="4316027"/>
              <a:ext cx="2099825" cy="1572802"/>
              <a:chOff x="4085850" y="470300"/>
              <a:chExt cx="4240900" cy="3176500"/>
            </a:xfrm>
          </p:grpSpPr>
          <p:sp>
            <p:nvSpPr>
              <p:cNvPr id="332" name="Google Shape;332;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3" name="Google Shape;333;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34" name="Google Shape;334;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ransparent">
  <p:cSld name="BLANK_1_1">
    <p:spTree>
      <p:nvGrpSpPr>
        <p:cNvPr id="335" name="Shape 335"/>
        <p:cNvGrpSpPr/>
        <p:nvPr/>
      </p:nvGrpSpPr>
      <p:grpSpPr>
        <a:xfrm>
          <a:off x="0" y="0"/>
          <a:ext cx="0" cy="0"/>
          <a:chOff x="0" y="0"/>
          <a:chExt cx="0" cy="0"/>
        </a:xfrm>
      </p:grpSpPr>
      <p:grpSp>
        <p:nvGrpSpPr>
          <p:cNvPr id="336" name="Google Shape;336;p12"/>
          <p:cNvGrpSpPr/>
          <p:nvPr/>
        </p:nvGrpSpPr>
        <p:grpSpPr>
          <a:xfrm rot="-4661460">
            <a:off x="7816508" y="4287714"/>
            <a:ext cx="2637833" cy="1975778"/>
            <a:chOff x="4085850" y="470300"/>
            <a:chExt cx="4240900" cy="3176500"/>
          </a:xfrm>
        </p:grpSpPr>
        <p:sp>
          <p:nvSpPr>
            <p:cNvPr id="337" name="Google Shape;337;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38" name="Google Shape;338;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39" name="Google Shape;339;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sp>
        <p:nvSpPr>
          <p:cNvPr id="340" name="Google Shape;340;p12"/>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41" name="Google Shape;341;p12"/>
          <p:cNvGrpSpPr/>
          <p:nvPr/>
        </p:nvGrpSpPr>
        <p:grpSpPr>
          <a:xfrm>
            <a:off x="1978517" y="-209551"/>
            <a:ext cx="2637416" cy="1975465"/>
            <a:chOff x="4085850" y="470300"/>
            <a:chExt cx="4240900" cy="3176500"/>
          </a:xfrm>
        </p:grpSpPr>
        <p:sp>
          <p:nvSpPr>
            <p:cNvPr id="342" name="Google Shape;342;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43" name="Google Shape;343;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44" name="Google Shape;344;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45" name="Google Shape;345;p12"/>
          <p:cNvGrpSpPr/>
          <p:nvPr/>
        </p:nvGrpSpPr>
        <p:grpSpPr>
          <a:xfrm rot="3530893">
            <a:off x="-867553" y="-567950"/>
            <a:ext cx="2637307" cy="1975384"/>
            <a:chOff x="4085850" y="470300"/>
            <a:chExt cx="4240900" cy="3176500"/>
          </a:xfrm>
        </p:grpSpPr>
        <p:sp>
          <p:nvSpPr>
            <p:cNvPr id="346" name="Google Shape;346;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47" name="Google Shape;347;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48" name="Google Shape;348;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49" name="Google Shape;349;p12"/>
          <p:cNvGrpSpPr/>
          <p:nvPr/>
        </p:nvGrpSpPr>
        <p:grpSpPr>
          <a:xfrm rot="-10493339">
            <a:off x="7284096" y="-834521"/>
            <a:ext cx="2637299" cy="1975378"/>
            <a:chOff x="4085850" y="470300"/>
            <a:chExt cx="4240900" cy="3176500"/>
          </a:xfrm>
        </p:grpSpPr>
        <p:sp>
          <p:nvSpPr>
            <p:cNvPr id="350" name="Google Shape;350;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51" name="Google Shape;351;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52" name="Google Shape;352;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53" name="Google Shape;353;p12"/>
          <p:cNvGrpSpPr/>
          <p:nvPr/>
        </p:nvGrpSpPr>
        <p:grpSpPr>
          <a:xfrm rot="6702336">
            <a:off x="8065116" y="1066816"/>
            <a:ext cx="2637393" cy="1975448"/>
            <a:chOff x="4085850" y="470300"/>
            <a:chExt cx="4240900" cy="3176500"/>
          </a:xfrm>
        </p:grpSpPr>
        <p:sp>
          <p:nvSpPr>
            <p:cNvPr id="354" name="Google Shape;354;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55" name="Google Shape;355;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56" name="Google Shape;356;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57" name="Google Shape;357;p12"/>
          <p:cNvGrpSpPr/>
          <p:nvPr/>
        </p:nvGrpSpPr>
        <p:grpSpPr>
          <a:xfrm rot="-6941989">
            <a:off x="-410654" y="2069230"/>
            <a:ext cx="2637507" cy="1975533"/>
            <a:chOff x="4085850" y="470300"/>
            <a:chExt cx="4240900" cy="3176500"/>
          </a:xfrm>
        </p:grpSpPr>
        <p:sp>
          <p:nvSpPr>
            <p:cNvPr id="358" name="Google Shape;358;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59" name="Google Shape;359;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60" name="Google Shape;360;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61" name="Google Shape;361;p12"/>
          <p:cNvGrpSpPr/>
          <p:nvPr/>
        </p:nvGrpSpPr>
        <p:grpSpPr>
          <a:xfrm rot="-701362">
            <a:off x="2697828" y="3642187"/>
            <a:ext cx="2637407" cy="1975459"/>
            <a:chOff x="4085850" y="470300"/>
            <a:chExt cx="4240900" cy="3176500"/>
          </a:xfrm>
        </p:grpSpPr>
        <p:sp>
          <p:nvSpPr>
            <p:cNvPr id="362" name="Google Shape;362;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63" name="Google Shape;363;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64" name="Google Shape;364;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65" name="Google Shape;365;p12"/>
          <p:cNvGrpSpPr/>
          <p:nvPr/>
        </p:nvGrpSpPr>
        <p:grpSpPr>
          <a:xfrm rot="2409637">
            <a:off x="4795059" y="4013143"/>
            <a:ext cx="2637524" cy="1975546"/>
            <a:chOff x="4085850" y="470300"/>
            <a:chExt cx="4240900" cy="3176500"/>
          </a:xfrm>
        </p:grpSpPr>
        <p:sp>
          <p:nvSpPr>
            <p:cNvPr id="366" name="Google Shape;366;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67" name="Google Shape;367;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68" name="Google Shape;368;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0" name="Shape 40"/>
        <p:cNvGrpSpPr/>
        <p:nvPr/>
      </p:nvGrpSpPr>
      <p:grpSpPr>
        <a:xfrm>
          <a:off x="0" y="0"/>
          <a:ext cx="0" cy="0"/>
          <a:chOff x="0" y="0"/>
          <a:chExt cx="0" cy="0"/>
        </a:xfrm>
      </p:grpSpPr>
      <p:grpSp>
        <p:nvGrpSpPr>
          <p:cNvPr id="41" name="Google Shape;41;p3"/>
          <p:cNvGrpSpPr/>
          <p:nvPr/>
        </p:nvGrpSpPr>
        <p:grpSpPr>
          <a:xfrm>
            <a:off x="-2018772" y="-2757360"/>
            <a:ext cx="13311342" cy="11490239"/>
            <a:chOff x="-2018772" y="-2757360"/>
            <a:chExt cx="13311342" cy="11490239"/>
          </a:xfrm>
        </p:grpSpPr>
        <p:grpSp>
          <p:nvGrpSpPr>
            <p:cNvPr id="42" name="Google Shape;42;p3"/>
            <p:cNvGrpSpPr/>
            <p:nvPr/>
          </p:nvGrpSpPr>
          <p:grpSpPr>
            <a:xfrm>
              <a:off x="4086340" y="462600"/>
              <a:ext cx="4240900" cy="3176500"/>
              <a:chOff x="4085850" y="470300"/>
              <a:chExt cx="4240900" cy="3176500"/>
            </a:xfrm>
          </p:grpSpPr>
          <p:sp>
            <p:nvSpPr>
              <p:cNvPr id="43" name="Google Shape;43;p3"/>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4" name="Google Shape;44;p3"/>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5" name="Google Shape;45;p3"/>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46" name="Google Shape;46;p3"/>
            <p:cNvGrpSpPr/>
            <p:nvPr/>
          </p:nvGrpSpPr>
          <p:grpSpPr>
            <a:xfrm rot="-10393052">
              <a:off x="3969279" y="-2518050"/>
              <a:ext cx="4240893" cy="3176495"/>
              <a:chOff x="4085850" y="470300"/>
              <a:chExt cx="4240900" cy="3176500"/>
            </a:xfrm>
          </p:grpSpPr>
          <p:sp>
            <p:nvSpPr>
              <p:cNvPr id="47" name="Google Shape;47;p3"/>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8" name="Google Shape;48;p3"/>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9" name="Google Shape;49;p3"/>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0" name="Google Shape;50;p3"/>
            <p:cNvGrpSpPr/>
            <p:nvPr/>
          </p:nvGrpSpPr>
          <p:grpSpPr>
            <a:xfrm rot="6700680">
              <a:off x="6912807" y="1693367"/>
              <a:ext cx="4241016" cy="3176587"/>
              <a:chOff x="4085850" y="470300"/>
              <a:chExt cx="4240900" cy="3176500"/>
            </a:xfrm>
          </p:grpSpPr>
          <p:sp>
            <p:nvSpPr>
              <p:cNvPr id="51" name="Google Shape;51;p3"/>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2" name="Google Shape;52;p3"/>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3" name="Google Shape;53;p3"/>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4" name="Google Shape;54;p3"/>
            <p:cNvGrpSpPr/>
            <p:nvPr/>
          </p:nvGrpSpPr>
          <p:grpSpPr>
            <a:xfrm rot="-528350">
              <a:off x="1390051" y="3358081"/>
              <a:ext cx="4241274" cy="3176780"/>
              <a:chOff x="4085850" y="470300"/>
              <a:chExt cx="4240900" cy="3176500"/>
            </a:xfrm>
          </p:grpSpPr>
          <p:sp>
            <p:nvSpPr>
              <p:cNvPr id="55" name="Google Shape;55;p3"/>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6" name="Google Shape;56;p3"/>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7" name="Google Shape;57;p3"/>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8" name="Google Shape;58;p3"/>
            <p:cNvGrpSpPr/>
            <p:nvPr/>
          </p:nvGrpSpPr>
          <p:grpSpPr>
            <a:xfrm rot="-6463698">
              <a:off x="-1980712" y="2067093"/>
              <a:ext cx="4240850" cy="3176463"/>
              <a:chOff x="4085850" y="470300"/>
              <a:chExt cx="4240900" cy="3176500"/>
            </a:xfrm>
          </p:grpSpPr>
          <p:sp>
            <p:nvSpPr>
              <p:cNvPr id="59" name="Google Shape;59;p3"/>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0" name="Google Shape;60;p3"/>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1" name="Google Shape;61;p3"/>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2" name="Google Shape;62;p3"/>
            <p:cNvGrpSpPr/>
            <p:nvPr/>
          </p:nvGrpSpPr>
          <p:grpSpPr>
            <a:xfrm rot="3661699">
              <a:off x="-404847" y="-159446"/>
              <a:ext cx="4241098" cy="3176648"/>
              <a:chOff x="4085850" y="470300"/>
              <a:chExt cx="4240900" cy="3176500"/>
            </a:xfrm>
          </p:grpSpPr>
          <p:sp>
            <p:nvSpPr>
              <p:cNvPr id="63" name="Google Shape;63;p3"/>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4" name="Google Shape;64;p3"/>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5" name="Google Shape;65;p3"/>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6" name="Google Shape;66;p3"/>
            <p:cNvGrpSpPr/>
            <p:nvPr/>
          </p:nvGrpSpPr>
          <p:grpSpPr>
            <a:xfrm rot="2064881">
              <a:off x="5076518" y="4635784"/>
              <a:ext cx="4241061" cy="3176621"/>
              <a:chOff x="4085850" y="470300"/>
              <a:chExt cx="4240900" cy="3176500"/>
            </a:xfrm>
          </p:grpSpPr>
          <p:sp>
            <p:nvSpPr>
              <p:cNvPr id="67" name="Google Shape;67;p3"/>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8" name="Google Shape;68;p3"/>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9" name="Google Shape;69;p3"/>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70" name="Google Shape;70;p3"/>
          <p:cNvSpPr txBox="1"/>
          <p:nvPr>
            <p:ph type="ctrTitle"/>
          </p:nvPr>
        </p:nvSpPr>
        <p:spPr>
          <a:xfrm>
            <a:off x="1334450" y="1974788"/>
            <a:ext cx="6475200" cy="7989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71" name="Google Shape;71;p3"/>
          <p:cNvSpPr txBox="1"/>
          <p:nvPr>
            <p:ph idx="1" type="subTitle"/>
          </p:nvPr>
        </p:nvSpPr>
        <p:spPr>
          <a:xfrm>
            <a:off x="1334450" y="2794315"/>
            <a:ext cx="6475200" cy="374400"/>
          </a:xfrm>
          <a:prstGeom prst="rect">
            <a:avLst/>
          </a:prstGeom>
        </p:spPr>
        <p:txBody>
          <a:bodyPr anchorCtr="0" anchor="t" bIns="0" lIns="0" spcFirstLastPara="1" rIns="0" wrap="square" tIns="0">
            <a:noAutofit/>
          </a:bodyPr>
          <a:lstStyle>
            <a:lvl1pPr lvl="0" rtl="0">
              <a:spcBef>
                <a:spcPts val="0"/>
              </a:spcBef>
              <a:spcAft>
                <a:spcPts val="0"/>
              </a:spcAft>
              <a:buSzPts val="2400"/>
              <a:buNone/>
              <a:defRPr>
                <a:solidFill>
                  <a:schemeClr val="accent1"/>
                </a:solidFill>
              </a:defRPr>
            </a:lvl1pPr>
            <a:lvl2pPr lvl="1" rtl="0">
              <a:spcBef>
                <a:spcPts val="600"/>
              </a:spcBef>
              <a:spcAft>
                <a:spcPts val="0"/>
              </a:spcAft>
              <a:buClr>
                <a:schemeClr val="accent1"/>
              </a:buClr>
              <a:buSzPts val="3000"/>
              <a:buNone/>
              <a:defRPr sz="3000">
                <a:solidFill>
                  <a:schemeClr val="accent1"/>
                </a:solidFill>
              </a:defRPr>
            </a:lvl2pPr>
            <a:lvl3pPr lvl="2" rtl="0">
              <a:spcBef>
                <a:spcPts val="600"/>
              </a:spcBef>
              <a:spcAft>
                <a:spcPts val="0"/>
              </a:spcAft>
              <a:buClr>
                <a:schemeClr val="accent1"/>
              </a:buClr>
              <a:buSzPts val="3000"/>
              <a:buNone/>
              <a:defRPr sz="3000">
                <a:solidFill>
                  <a:schemeClr val="accent1"/>
                </a:solidFill>
              </a:defRPr>
            </a:lvl3pPr>
            <a:lvl4pPr lvl="3" rtl="0">
              <a:spcBef>
                <a:spcPts val="600"/>
              </a:spcBef>
              <a:spcAft>
                <a:spcPts val="0"/>
              </a:spcAft>
              <a:buClr>
                <a:schemeClr val="accent1"/>
              </a:buClr>
              <a:buSzPts val="3000"/>
              <a:buNone/>
              <a:defRPr sz="3000">
                <a:solidFill>
                  <a:schemeClr val="accent1"/>
                </a:solidFill>
              </a:defRPr>
            </a:lvl4pPr>
            <a:lvl5pPr lvl="4" rtl="0">
              <a:spcBef>
                <a:spcPts val="600"/>
              </a:spcBef>
              <a:spcAft>
                <a:spcPts val="0"/>
              </a:spcAft>
              <a:buClr>
                <a:schemeClr val="accent1"/>
              </a:buClr>
              <a:buSzPts val="3000"/>
              <a:buNone/>
              <a:defRPr sz="3000">
                <a:solidFill>
                  <a:schemeClr val="accent1"/>
                </a:solidFill>
              </a:defRPr>
            </a:lvl5pPr>
            <a:lvl6pPr lvl="5" rtl="0">
              <a:spcBef>
                <a:spcPts val="600"/>
              </a:spcBef>
              <a:spcAft>
                <a:spcPts val="0"/>
              </a:spcAft>
              <a:buClr>
                <a:schemeClr val="accent1"/>
              </a:buClr>
              <a:buSzPts val="3000"/>
              <a:buNone/>
              <a:defRPr sz="3000">
                <a:solidFill>
                  <a:schemeClr val="accent1"/>
                </a:solidFill>
              </a:defRPr>
            </a:lvl6pPr>
            <a:lvl7pPr lvl="6" rtl="0">
              <a:spcBef>
                <a:spcPts val="600"/>
              </a:spcBef>
              <a:spcAft>
                <a:spcPts val="0"/>
              </a:spcAft>
              <a:buClr>
                <a:schemeClr val="accent1"/>
              </a:buClr>
              <a:buSzPts val="3000"/>
              <a:buNone/>
              <a:defRPr sz="3000">
                <a:solidFill>
                  <a:schemeClr val="accent1"/>
                </a:solidFill>
              </a:defRPr>
            </a:lvl7pPr>
            <a:lvl8pPr lvl="7" rtl="0">
              <a:spcBef>
                <a:spcPts val="600"/>
              </a:spcBef>
              <a:spcAft>
                <a:spcPts val="0"/>
              </a:spcAft>
              <a:buClr>
                <a:schemeClr val="accent1"/>
              </a:buClr>
              <a:buSzPts val="3000"/>
              <a:buNone/>
              <a:defRPr sz="3000">
                <a:solidFill>
                  <a:schemeClr val="accent1"/>
                </a:solidFill>
              </a:defRPr>
            </a:lvl8pPr>
            <a:lvl9pPr lvl="8" rtl="0">
              <a:spcBef>
                <a:spcPts val="600"/>
              </a:spcBef>
              <a:spcAft>
                <a:spcPts val="600"/>
              </a:spcAft>
              <a:buClr>
                <a:schemeClr val="accent1"/>
              </a:buClr>
              <a:buSzPts val="3000"/>
              <a:buNone/>
              <a:defRPr sz="30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2" name="Shape 72"/>
        <p:cNvGrpSpPr/>
        <p:nvPr/>
      </p:nvGrpSpPr>
      <p:grpSpPr>
        <a:xfrm>
          <a:off x="0" y="0"/>
          <a:ext cx="0" cy="0"/>
          <a:chOff x="0" y="0"/>
          <a:chExt cx="0" cy="0"/>
        </a:xfrm>
      </p:grpSpPr>
      <p:grpSp>
        <p:nvGrpSpPr>
          <p:cNvPr id="73" name="Google Shape;73;p4"/>
          <p:cNvGrpSpPr/>
          <p:nvPr/>
        </p:nvGrpSpPr>
        <p:grpSpPr>
          <a:xfrm>
            <a:off x="6103565" y="-253925"/>
            <a:ext cx="4240900" cy="3176500"/>
            <a:chOff x="4085850" y="470300"/>
            <a:chExt cx="4240900" cy="3176500"/>
          </a:xfrm>
        </p:grpSpPr>
        <p:sp>
          <p:nvSpPr>
            <p:cNvPr id="74" name="Google Shape;74;p4"/>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75" name="Google Shape;75;p4"/>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76" name="Google Shape;76;p4"/>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77" name="Google Shape;77;p4"/>
          <p:cNvGrpSpPr/>
          <p:nvPr/>
        </p:nvGrpSpPr>
        <p:grpSpPr>
          <a:xfrm rot="6700680">
            <a:off x="6137132" y="2639942"/>
            <a:ext cx="4241016" cy="3176587"/>
            <a:chOff x="4085850" y="470300"/>
            <a:chExt cx="4240900" cy="3176500"/>
          </a:xfrm>
        </p:grpSpPr>
        <p:sp>
          <p:nvSpPr>
            <p:cNvPr id="78" name="Google Shape;78;p4"/>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79" name="Google Shape;79;p4"/>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0" name="Google Shape;80;p4"/>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1" name="Google Shape;81;p4"/>
          <p:cNvGrpSpPr/>
          <p:nvPr/>
        </p:nvGrpSpPr>
        <p:grpSpPr>
          <a:xfrm rot="-528350">
            <a:off x="-227074" y="4231556"/>
            <a:ext cx="4241274" cy="3176780"/>
            <a:chOff x="4085850" y="470300"/>
            <a:chExt cx="4240900" cy="3176500"/>
          </a:xfrm>
        </p:grpSpPr>
        <p:sp>
          <p:nvSpPr>
            <p:cNvPr id="82" name="Google Shape;82;p4"/>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83" name="Google Shape;83;p4"/>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4" name="Google Shape;84;p4"/>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5" name="Google Shape;85;p4"/>
          <p:cNvGrpSpPr/>
          <p:nvPr/>
        </p:nvGrpSpPr>
        <p:grpSpPr>
          <a:xfrm rot="-6463698">
            <a:off x="-1378837" y="804943"/>
            <a:ext cx="4240850" cy="3176463"/>
            <a:chOff x="4085850" y="470300"/>
            <a:chExt cx="4240900" cy="3176500"/>
          </a:xfrm>
        </p:grpSpPr>
        <p:sp>
          <p:nvSpPr>
            <p:cNvPr id="86" name="Google Shape;86;p4"/>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87" name="Google Shape;87;p4"/>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8" name="Google Shape;88;p4"/>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9" name="Google Shape;89;p4"/>
          <p:cNvGrpSpPr/>
          <p:nvPr/>
        </p:nvGrpSpPr>
        <p:grpSpPr>
          <a:xfrm rot="3661699">
            <a:off x="-1305447" y="-1507046"/>
            <a:ext cx="4241098" cy="3176648"/>
            <a:chOff x="4085850" y="470300"/>
            <a:chExt cx="4240900" cy="3176500"/>
          </a:xfrm>
        </p:grpSpPr>
        <p:sp>
          <p:nvSpPr>
            <p:cNvPr id="90" name="Google Shape;90;p4"/>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91" name="Google Shape;91;p4"/>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92" name="Google Shape;92;p4"/>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93" name="Google Shape;93;p4"/>
          <p:cNvGrpSpPr/>
          <p:nvPr/>
        </p:nvGrpSpPr>
        <p:grpSpPr>
          <a:xfrm rot="2064881">
            <a:off x="3697718" y="4395234"/>
            <a:ext cx="4241061" cy="3176621"/>
            <a:chOff x="4085850" y="470300"/>
            <a:chExt cx="4240900" cy="3176500"/>
          </a:xfrm>
        </p:grpSpPr>
        <p:sp>
          <p:nvSpPr>
            <p:cNvPr id="94" name="Google Shape;94;p4"/>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95" name="Google Shape;95;p4"/>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96" name="Google Shape;96;p4"/>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
        <p:nvSpPr>
          <p:cNvPr id="97" name="Google Shape;97;p4"/>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4"/>
          <p:cNvSpPr/>
          <p:nvPr/>
        </p:nvSpPr>
        <p:spPr>
          <a:xfrm rot="10800000">
            <a:off x="3890825" y="0"/>
            <a:ext cx="1362300" cy="1447500"/>
          </a:xfrm>
          <a:prstGeom prst="triangle">
            <a:avLst>
              <a:gd fmla="val 50000" name="adj"/>
            </a:avLst>
          </a:prstGeom>
          <a:gradFill>
            <a:gsLst>
              <a:gs pos="0">
                <a:schemeClr val="accent1"/>
              </a:gs>
              <a:gs pos="49000">
                <a:srgbClr val="711662"/>
              </a:gs>
              <a:gs pos="50000">
                <a:schemeClr val="accent5"/>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txBox="1"/>
          <p:nvPr/>
        </p:nvSpPr>
        <p:spPr>
          <a:xfrm>
            <a:off x="3593400" y="108166"/>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dk1"/>
                </a:solidFill>
                <a:latin typeface="Saira Semi Condensed"/>
                <a:ea typeface="Saira Semi Condensed"/>
                <a:cs typeface="Saira Semi Condensed"/>
                <a:sym typeface="Saira Semi Condensed"/>
              </a:rPr>
              <a:t>“</a:t>
            </a:r>
            <a:endParaRPr sz="9600">
              <a:solidFill>
                <a:schemeClr val="dk1"/>
              </a:solidFill>
              <a:latin typeface="Saira Semi Condensed"/>
              <a:ea typeface="Saira Semi Condensed"/>
              <a:cs typeface="Saira Semi Condensed"/>
              <a:sym typeface="Saira Semi Condensed"/>
            </a:endParaRPr>
          </a:p>
        </p:txBody>
      </p:sp>
      <p:sp>
        <p:nvSpPr>
          <p:cNvPr id="100" name="Google Shape;100;p4"/>
          <p:cNvSpPr txBox="1"/>
          <p:nvPr>
            <p:ph idx="1" type="body"/>
          </p:nvPr>
        </p:nvSpPr>
        <p:spPr>
          <a:xfrm>
            <a:off x="1991825" y="2161800"/>
            <a:ext cx="5160300" cy="819900"/>
          </a:xfrm>
          <a:prstGeom prst="rect">
            <a:avLst/>
          </a:prstGeom>
        </p:spPr>
        <p:txBody>
          <a:bodyPr anchorCtr="0" anchor="ctr" bIns="0" lIns="0" spcFirstLastPara="1" rIns="0" wrap="square" tIns="0">
            <a:noAutofit/>
          </a:bodyPr>
          <a:lstStyle>
            <a:lvl1pPr indent="-419100" lvl="0" marL="457200" rtl="0" algn="ctr">
              <a:spcBef>
                <a:spcPts val="0"/>
              </a:spcBef>
              <a:spcAft>
                <a:spcPts val="0"/>
              </a:spcAft>
              <a:buSzPts val="3000"/>
              <a:buChar char="⩥"/>
              <a:defRPr sz="3000"/>
            </a:lvl1pPr>
            <a:lvl2pPr indent="-419100" lvl="1" marL="914400" rtl="0" algn="ctr">
              <a:spcBef>
                <a:spcPts val="600"/>
              </a:spcBef>
              <a:spcAft>
                <a:spcPts val="0"/>
              </a:spcAft>
              <a:buSzPts val="3000"/>
              <a:buChar char="⊳"/>
              <a:defRPr sz="3000"/>
            </a:lvl2pPr>
            <a:lvl3pPr indent="-419100" lvl="2" marL="1371600" rtl="0" algn="ctr">
              <a:spcBef>
                <a:spcPts val="600"/>
              </a:spcBef>
              <a:spcAft>
                <a:spcPts val="0"/>
              </a:spcAft>
              <a:buSzPts val="3000"/>
              <a:buChar char="■"/>
              <a:defRPr sz="3000"/>
            </a:lvl3pPr>
            <a:lvl4pPr indent="-419100" lvl="3" marL="1828800" rtl="0" algn="ctr">
              <a:spcBef>
                <a:spcPts val="600"/>
              </a:spcBef>
              <a:spcAft>
                <a:spcPts val="0"/>
              </a:spcAft>
              <a:buSzPts val="3000"/>
              <a:buChar char="●"/>
              <a:defRPr sz="3000"/>
            </a:lvl4pPr>
            <a:lvl5pPr indent="-419100" lvl="4" marL="2286000" rtl="0" algn="ctr">
              <a:spcBef>
                <a:spcPts val="600"/>
              </a:spcBef>
              <a:spcAft>
                <a:spcPts val="0"/>
              </a:spcAft>
              <a:buSzPts val="3000"/>
              <a:buChar char="○"/>
              <a:defRPr sz="3000"/>
            </a:lvl5pPr>
            <a:lvl6pPr indent="-419100" lvl="5" marL="2743200" rtl="0" algn="ctr">
              <a:spcBef>
                <a:spcPts val="600"/>
              </a:spcBef>
              <a:spcAft>
                <a:spcPts val="0"/>
              </a:spcAft>
              <a:buSzPts val="3000"/>
              <a:buChar char="■"/>
              <a:defRPr sz="3000"/>
            </a:lvl6pPr>
            <a:lvl7pPr indent="-419100" lvl="6" marL="3200400" rtl="0" algn="ctr">
              <a:spcBef>
                <a:spcPts val="600"/>
              </a:spcBef>
              <a:spcAft>
                <a:spcPts val="0"/>
              </a:spcAft>
              <a:buSzPts val="3000"/>
              <a:buChar char="●"/>
              <a:defRPr sz="3000"/>
            </a:lvl7pPr>
            <a:lvl8pPr indent="-419100" lvl="7" marL="3657600" rtl="0" algn="ctr">
              <a:spcBef>
                <a:spcPts val="600"/>
              </a:spcBef>
              <a:spcAft>
                <a:spcPts val="0"/>
              </a:spcAft>
              <a:buSzPts val="3000"/>
              <a:buChar char="○"/>
              <a:defRPr sz="3000"/>
            </a:lvl8pPr>
            <a:lvl9pPr indent="-419100" lvl="8" marL="4114800" rtl="0" algn="ctr">
              <a:spcBef>
                <a:spcPts val="600"/>
              </a:spcBef>
              <a:spcAft>
                <a:spcPts val="600"/>
              </a:spcAft>
              <a:buSzPts val="3000"/>
              <a:buChar char="■"/>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1" name="Shape 101"/>
        <p:cNvGrpSpPr/>
        <p:nvPr/>
      </p:nvGrpSpPr>
      <p:grpSpPr>
        <a:xfrm>
          <a:off x="0" y="0"/>
          <a:ext cx="0" cy="0"/>
          <a:chOff x="0" y="0"/>
          <a:chExt cx="0" cy="0"/>
        </a:xfrm>
      </p:grpSpPr>
      <p:grpSp>
        <p:nvGrpSpPr>
          <p:cNvPr id="102" name="Google Shape;102;p5"/>
          <p:cNvGrpSpPr/>
          <p:nvPr/>
        </p:nvGrpSpPr>
        <p:grpSpPr>
          <a:xfrm>
            <a:off x="-759397" y="-1429335"/>
            <a:ext cx="11252332" cy="8908295"/>
            <a:chOff x="-759397" y="-1429335"/>
            <a:chExt cx="11252332" cy="8908295"/>
          </a:xfrm>
        </p:grpSpPr>
        <p:grpSp>
          <p:nvGrpSpPr>
            <p:cNvPr id="103" name="Google Shape;103;p5"/>
            <p:cNvGrpSpPr/>
            <p:nvPr/>
          </p:nvGrpSpPr>
          <p:grpSpPr>
            <a:xfrm rot="6700721">
              <a:off x="7303640" y="3147701"/>
              <a:ext cx="3088249" cy="2313146"/>
              <a:chOff x="4085850" y="470300"/>
              <a:chExt cx="4240900" cy="3176500"/>
            </a:xfrm>
          </p:grpSpPr>
          <p:sp>
            <p:nvSpPr>
              <p:cNvPr id="104" name="Google Shape;104;p5"/>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5" name="Google Shape;105;p5"/>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06" name="Google Shape;106;p5"/>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07" name="Google Shape;107;p5"/>
            <p:cNvGrpSpPr/>
            <p:nvPr/>
          </p:nvGrpSpPr>
          <p:grpSpPr>
            <a:xfrm rot="-7744153">
              <a:off x="-192592" y="-13570"/>
              <a:ext cx="2104103" cy="1576006"/>
              <a:chOff x="4085850" y="470300"/>
              <a:chExt cx="4240900" cy="3176500"/>
            </a:xfrm>
          </p:grpSpPr>
          <p:sp>
            <p:nvSpPr>
              <p:cNvPr id="108" name="Google Shape;108;p5"/>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9" name="Google Shape;109;p5"/>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0" name="Google Shape;110;p5"/>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1" name="Google Shape;111;p5"/>
            <p:cNvGrpSpPr/>
            <p:nvPr/>
          </p:nvGrpSpPr>
          <p:grpSpPr>
            <a:xfrm>
              <a:off x="5722503" y="1415186"/>
              <a:ext cx="3088223" cy="2313127"/>
              <a:chOff x="4085850" y="470300"/>
              <a:chExt cx="4240900" cy="3176500"/>
            </a:xfrm>
          </p:grpSpPr>
          <p:sp>
            <p:nvSpPr>
              <p:cNvPr id="112" name="Google Shape;112;p5"/>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3" name="Google Shape;113;p5"/>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4" name="Google Shape;114;p5"/>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5" name="Google Shape;115;p5"/>
            <p:cNvGrpSpPr/>
            <p:nvPr/>
          </p:nvGrpSpPr>
          <p:grpSpPr>
            <a:xfrm rot="-10393052">
              <a:off x="6322227" y="-1255070"/>
              <a:ext cx="3088207" cy="2313115"/>
              <a:chOff x="4085850" y="470300"/>
              <a:chExt cx="4240900" cy="3176500"/>
            </a:xfrm>
          </p:grpSpPr>
          <p:sp>
            <p:nvSpPr>
              <p:cNvPr id="116" name="Google Shape;116;p5"/>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7" name="Google Shape;117;p5"/>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8" name="Google Shape;118;p5"/>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9" name="Google Shape;119;p5"/>
            <p:cNvGrpSpPr/>
            <p:nvPr/>
          </p:nvGrpSpPr>
          <p:grpSpPr>
            <a:xfrm rot="-3703752">
              <a:off x="8586740" y="1817588"/>
              <a:ext cx="1592892" cy="1193101"/>
              <a:chOff x="4085850" y="470300"/>
              <a:chExt cx="4240900" cy="3176500"/>
            </a:xfrm>
          </p:grpSpPr>
          <p:sp>
            <p:nvSpPr>
              <p:cNvPr id="120" name="Google Shape;120;p5"/>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1" name="Google Shape;121;p5"/>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2" name="Google Shape;122;p5"/>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3" name="Google Shape;123;p5"/>
            <p:cNvGrpSpPr/>
            <p:nvPr/>
          </p:nvGrpSpPr>
          <p:grpSpPr>
            <a:xfrm rot="3440141">
              <a:off x="5102524" y="4398441"/>
              <a:ext cx="3088057" cy="2313002"/>
              <a:chOff x="4085850" y="470300"/>
              <a:chExt cx="4240900" cy="3176500"/>
            </a:xfrm>
          </p:grpSpPr>
          <p:sp>
            <p:nvSpPr>
              <p:cNvPr id="124" name="Google Shape;124;p5"/>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5" name="Google Shape;125;p5"/>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6" name="Google Shape;126;p5"/>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7" name="Google Shape;127;p5"/>
            <p:cNvGrpSpPr/>
            <p:nvPr/>
          </p:nvGrpSpPr>
          <p:grpSpPr>
            <a:xfrm rot="-307025">
              <a:off x="-709365" y="4578160"/>
              <a:ext cx="1592869" cy="1193084"/>
              <a:chOff x="4085850" y="470300"/>
              <a:chExt cx="4240900" cy="3176500"/>
            </a:xfrm>
          </p:grpSpPr>
          <p:sp>
            <p:nvSpPr>
              <p:cNvPr id="128" name="Google Shape;128;p5"/>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9" name="Google Shape;129;p5"/>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0" name="Google Shape;130;p5"/>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31" name="Google Shape;131;p5"/>
          <p:cNvSpPr txBox="1"/>
          <p:nvPr>
            <p:ph type="title"/>
          </p:nvPr>
        </p:nvSpPr>
        <p:spPr>
          <a:xfrm>
            <a:off x="1334450" y="805875"/>
            <a:ext cx="6475200" cy="593700"/>
          </a:xfrm>
          <a:prstGeom prst="rect">
            <a:avLst/>
          </a:prstGeom>
        </p:spPr>
        <p:txBody>
          <a:bodyPr anchorCtr="0" anchor="b" bIns="0" lIns="0" spcFirstLastPara="1" rIns="0" wrap="square" tIns="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32" name="Google Shape;132;p5"/>
          <p:cNvSpPr txBox="1"/>
          <p:nvPr>
            <p:ph idx="1" type="body"/>
          </p:nvPr>
        </p:nvSpPr>
        <p:spPr>
          <a:xfrm>
            <a:off x="1334450" y="1513149"/>
            <a:ext cx="6475200" cy="28338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600"/>
              </a:spcBef>
              <a:spcAft>
                <a:spcPts val="0"/>
              </a:spcAft>
              <a:buSzPts val="24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133" name="Google Shape;133;p5"/>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4" name="Shape 134"/>
        <p:cNvGrpSpPr/>
        <p:nvPr/>
      </p:nvGrpSpPr>
      <p:grpSpPr>
        <a:xfrm>
          <a:off x="0" y="0"/>
          <a:ext cx="0" cy="0"/>
          <a:chOff x="0" y="0"/>
          <a:chExt cx="0" cy="0"/>
        </a:xfrm>
      </p:grpSpPr>
      <p:grpSp>
        <p:nvGrpSpPr>
          <p:cNvPr id="135" name="Google Shape;135;p6"/>
          <p:cNvGrpSpPr/>
          <p:nvPr/>
        </p:nvGrpSpPr>
        <p:grpSpPr>
          <a:xfrm>
            <a:off x="-526415" y="-2012041"/>
            <a:ext cx="10822522" cy="9292210"/>
            <a:chOff x="-526415" y="-2012041"/>
            <a:chExt cx="10822522" cy="9292210"/>
          </a:xfrm>
        </p:grpSpPr>
        <p:grpSp>
          <p:nvGrpSpPr>
            <p:cNvPr id="136" name="Google Shape;136;p6"/>
            <p:cNvGrpSpPr/>
            <p:nvPr/>
          </p:nvGrpSpPr>
          <p:grpSpPr>
            <a:xfrm rot="4770941">
              <a:off x="6865428" y="3318882"/>
              <a:ext cx="3088040" cy="2312990"/>
              <a:chOff x="4085850" y="470300"/>
              <a:chExt cx="4240900" cy="3176500"/>
            </a:xfrm>
          </p:grpSpPr>
          <p:sp>
            <p:nvSpPr>
              <p:cNvPr id="137" name="Google Shape;137;p6"/>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8" name="Google Shape;138;p6"/>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9" name="Google Shape;139;p6"/>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0" name="Google Shape;140;p6"/>
            <p:cNvGrpSpPr/>
            <p:nvPr/>
          </p:nvGrpSpPr>
          <p:grpSpPr>
            <a:xfrm rot="621389">
              <a:off x="-401884" y="390858"/>
              <a:ext cx="2104265" cy="1576127"/>
              <a:chOff x="4085850" y="470300"/>
              <a:chExt cx="4240900" cy="3176500"/>
            </a:xfrm>
          </p:grpSpPr>
          <p:sp>
            <p:nvSpPr>
              <p:cNvPr id="141" name="Google Shape;141;p6"/>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42" name="Google Shape;142;p6"/>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3" name="Google Shape;143;p6"/>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4" name="Google Shape;144;p6"/>
            <p:cNvGrpSpPr/>
            <p:nvPr/>
          </p:nvGrpSpPr>
          <p:grpSpPr>
            <a:xfrm rot="-6306529">
              <a:off x="5570084" y="1338843"/>
              <a:ext cx="3088100" cy="2313035"/>
              <a:chOff x="4085850" y="470300"/>
              <a:chExt cx="4240900" cy="3176500"/>
            </a:xfrm>
          </p:grpSpPr>
          <p:sp>
            <p:nvSpPr>
              <p:cNvPr id="145" name="Google Shape;145;p6"/>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46" name="Google Shape;146;p6"/>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7" name="Google Shape;147;p6"/>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8" name="Google Shape;148;p6"/>
            <p:cNvGrpSpPr/>
            <p:nvPr/>
          </p:nvGrpSpPr>
          <p:grpSpPr>
            <a:xfrm rot="-7174504">
              <a:off x="6322166" y="-1254865"/>
              <a:ext cx="3088113" cy="2313044"/>
              <a:chOff x="4085850" y="470300"/>
              <a:chExt cx="4240900" cy="3176500"/>
            </a:xfrm>
          </p:grpSpPr>
          <p:sp>
            <p:nvSpPr>
              <p:cNvPr id="149" name="Google Shape;149;p6"/>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0" name="Google Shape;150;p6"/>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1" name="Google Shape;151;p6"/>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2" name="Google Shape;152;p6"/>
            <p:cNvGrpSpPr/>
            <p:nvPr/>
          </p:nvGrpSpPr>
          <p:grpSpPr>
            <a:xfrm rot="-3192199">
              <a:off x="8544734" y="1101799"/>
              <a:ext cx="1593053" cy="1193221"/>
              <a:chOff x="4085850" y="470300"/>
              <a:chExt cx="4240900" cy="3176500"/>
            </a:xfrm>
          </p:grpSpPr>
          <p:sp>
            <p:nvSpPr>
              <p:cNvPr id="153" name="Google Shape;153;p6"/>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4" name="Google Shape;154;p6"/>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5" name="Google Shape;155;p6"/>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6" name="Google Shape;156;p6"/>
            <p:cNvGrpSpPr/>
            <p:nvPr/>
          </p:nvGrpSpPr>
          <p:grpSpPr>
            <a:xfrm rot="-4784834">
              <a:off x="5102292" y="4398582"/>
              <a:ext cx="3087912" cy="2312894"/>
              <a:chOff x="4085850" y="470300"/>
              <a:chExt cx="4240900" cy="3176500"/>
            </a:xfrm>
          </p:grpSpPr>
          <p:sp>
            <p:nvSpPr>
              <p:cNvPr id="157" name="Google Shape;157;p6"/>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8" name="Google Shape;158;p6"/>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9" name="Google Shape;159;p6"/>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60" name="Google Shape;160;p6"/>
            <p:cNvGrpSpPr/>
            <p:nvPr/>
          </p:nvGrpSpPr>
          <p:grpSpPr>
            <a:xfrm rot="-2449976">
              <a:off x="-330187" y="4273877"/>
              <a:ext cx="1592959" cy="1193151"/>
              <a:chOff x="4085850" y="470300"/>
              <a:chExt cx="4240900" cy="3176500"/>
            </a:xfrm>
          </p:grpSpPr>
          <p:sp>
            <p:nvSpPr>
              <p:cNvPr id="161" name="Google Shape;161;p6"/>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62" name="Google Shape;162;p6"/>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63" name="Google Shape;163;p6"/>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64" name="Google Shape;164;p6"/>
          <p:cNvSpPr txBox="1"/>
          <p:nvPr>
            <p:ph type="title"/>
          </p:nvPr>
        </p:nvSpPr>
        <p:spPr>
          <a:xfrm>
            <a:off x="1334450" y="805875"/>
            <a:ext cx="6475200" cy="593700"/>
          </a:xfrm>
          <a:prstGeom prst="rect">
            <a:avLst/>
          </a:prstGeom>
        </p:spPr>
        <p:txBody>
          <a:bodyPr anchorCtr="0" anchor="b" bIns="0" lIns="0" spcFirstLastPara="1" rIns="0" wrap="square" tIns="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65" name="Google Shape;165;p6"/>
          <p:cNvSpPr txBox="1"/>
          <p:nvPr>
            <p:ph idx="1" type="body"/>
          </p:nvPr>
        </p:nvSpPr>
        <p:spPr>
          <a:xfrm>
            <a:off x="1334375" y="1513150"/>
            <a:ext cx="3025500" cy="29937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66" name="Google Shape;166;p6"/>
          <p:cNvSpPr txBox="1"/>
          <p:nvPr>
            <p:ph idx="2" type="body"/>
          </p:nvPr>
        </p:nvSpPr>
        <p:spPr>
          <a:xfrm>
            <a:off x="4784196" y="1513150"/>
            <a:ext cx="3025500" cy="29937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67" name="Google Shape;167;p6"/>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68" name="Shape 168"/>
        <p:cNvGrpSpPr/>
        <p:nvPr/>
      </p:nvGrpSpPr>
      <p:grpSpPr>
        <a:xfrm>
          <a:off x="0" y="0"/>
          <a:ext cx="0" cy="0"/>
          <a:chOff x="0" y="0"/>
          <a:chExt cx="0" cy="0"/>
        </a:xfrm>
      </p:grpSpPr>
      <p:grpSp>
        <p:nvGrpSpPr>
          <p:cNvPr id="169" name="Google Shape;169;p7"/>
          <p:cNvGrpSpPr/>
          <p:nvPr/>
        </p:nvGrpSpPr>
        <p:grpSpPr>
          <a:xfrm flipH="1" rot="4099279">
            <a:off x="7303640" y="-97022"/>
            <a:ext cx="3088249" cy="2313146"/>
            <a:chOff x="4085850" y="470300"/>
            <a:chExt cx="4240900" cy="3176500"/>
          </a:xfrm>
        </p:grpSpPr>
        <p:sp>
          <p:nvSpPr>
            <p:cNvPr id="170" name="Google Shape;170;p7"/>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1" name="Google Shape;171;p7"/>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72" name="Google Shape;172;p7"/>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73" name="Google Shape;173;p7"/>
          <p:cNvGrpSpPr/>
          <p:nvPr/>
        </p:nvGrpSpPr>
        <p:grpSpPr>
          <a:xfrm flipH="1" rot="-6331410">
            <a:off x="169580" y="3839610"/>
            <a:ext cx="2104339" cy="1576183"/>
            <a:chOff x="4085850" y="470300"/>
            <a:chExt cx="4240900" cy="3176500"/>
          </a:xfrm>
        </p:grpSpPr>
        <p:sp>
          <p:nvSpPr>
            <p:cNvPr id="174" name="Google Shape;174;p7"/>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5" name="Google Shape;175;p7"/>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76" name="Google Shape;176;p7"/>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77" name="Google Shape;177;p7"/>
          <p:cNvGrpSpPr/>
          <p:nvPr/>
        </p:nvGrpSpPr>
        <p:grpSpPr>
          <a:xfrm flipH="1" rot="10800000">
            <a:off x="5722503" y="1635512"/>
            <a:ext cx="3088223" cy="2313127"/>
            <a:chOff x="4085850" y="470300"/>
            <a:chExt cx="4240900" cy="3176500"/>
          </a:xfrm>
        </p:grpSpPr>
        <p:sp>
          <p:nvSpPr>
            <p:cNvPr id="178" name="Google Shape;178;p7"/>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9" name="Google Shape;179;p7"/>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0" name="Google Shape;180;p7"/>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81" name="Google Shape;181;p7"/>
          <p:cNvGrpSpPr/>
          <p:nvPr/>
        </p:nvGrpSpPr>
        <p:grpSpPr>
          <a:xfrm flipH="1" rot="-406948">
            <a:off x="6322227" y="4305780"/>
            <a:ext cx="3088207" cy="2313115"/>
            <a:chOff x="4085850" y="470300"/>
            <a:chExt cx="4240900" cy="3176500"/>
          </a:xfrm>
        </p:grpSpPr>
        <p:sp>
          <p:nvSpPr>
            <p:cNvPr id="182" name="Google Shape;182;p7"/>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83" name="Google Shape;183;p7"/>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4" name="Google Shape;184;p7"/>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85" name="Google Shape;185;p7"/>
          <p:cNvGrpSpPr/>
          <p:nvPr/>
        </p:nvGrpSpPr>
        <p:grpSpPr>
          <a:xfrm flipH="1" rot="-7096248">
            <a:off x="8586740" y="2353136"/>
            <a:ext cx="1592892" cy="1193101"/>
            <a:chOff x="4085850" y="470300"/>
            <a:chExt cx="4240900" cy="3176500"/>
          </a:xfrm>
        </p:grpSpPr>
        <p:sp>
          <p:nvSpPr>
            <p:cNvPr id="186" name="Google Shape;186;p7"/>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87" name="Google Shape;187;p7"/>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8" name="Google Shape;188;p7"/>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89" name="Google Shape;189;p7"/>
          <p:cNvGrpSpPr/>
          <p:nvPr/>
        </p:nvGrpSpPr>
        <p:grpSpPr>
          <a:xfrm flipH="1" rot="7359859">
            <a:off x="5102524" y="-1347618"/>
            <a:ext cx="3088057" cy="2313002"/>
            <a:chOff x="4085850" y="470300"/>
            <a:chExt cx="4240900" cy="3176500"/>
          </a:xfrm>
        </p:grpSpPr>
        <p:sp>
          <p:nvSpPr>
            <p:cNvPr id="190" name="Google Shape;190;p7"/>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91" name="Google Shape;191;p7"/>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92" name="Google Shape;192;p7"/>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3" name="Google Shape;193;p7"/>
          <p:cNvGrpSpPr/>
          <p:nvPr/>
        </p:nvGrpSpPr>
        <p:grpSpPr>
          <a:xfrm flipH="1" rot="-7945286">
            <a:off x="62935" y="-408743"/>
            <a:ext cx="1593060" cy="1193227"/>
            <a:chOff x="4085850" y="470300"/>
            <a:chExt cx="4240900" cy="3176500"/>
          </a:xfrm>
        </p:grpSpPr>
        <p:sp>
          <p:nvSpPr>
            <p:cNvPr id="194" name="Google Shape;194;p7"/>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95" name="Google Shape;195;p7"/>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96" name="Google Shape;196;p7"/>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
        <p:nvSpPr>
          <p:cNvPr id="197" name="Google Shape;197;p7"/>
          <p:cNvSpPr txBox="1"/>
          <p:nvPr>
            <p:ph type="title"/>
          </p:nvPr>
        </p:nvSpPr>
        <p:spPr>
          <a:xfrm>
            <a:off x="1334450" y="805875"/>
            <a:ext cx="6475200" cy="593700"/>
          </a:xfrm>
          <a:prstGeom prst="rect">
            <a:avLst/>
          </a:prstGeom>
        </p:spPr>
        <p:txBody>
          <a:bodyPr anchorCtr="0" anchor="b" bIns="0" lIns="0" spcFirstLastPara="1" rIns="0" wrap="square" tIns="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8" name="Google Shape;198;p7"/>
          <p:cNvSpPr txBox="1"/>
          <p:nvPr>
            <p:ph idx="1" type="body"/>
          </p:nvPr>
        </p:nvSpPr>
        <p:spPr>
          <a:xfrm>
            <a:off x="1334450" y="1513150"/>
            <a:ext cx="2007000" cy="29373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99" name="Google Shape;199;p7"/>
          <p:cNvSpPr txBox="1"/>
          <p:nvPr>
            <p:ph idx="2" type="body"/>
          </p:nvPr>
        </p:nvSpPr>
        <p:spPr>
          <a:xfrm>
            <a:off x="3552414" y="1513150"/>
            <a:ext cx="2007000" cy="29373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200" name="Google Shape;200;p7"/>
          <p:cNvSpPr txBox="1"/>
          <p:nvPr>
            <p:ph idx="3" type="body"/>
          </p:nvPr>
        </p:nvSpPr>
        <p:spPr>
          <a:xfrm>
            <a:off x="5770377" y="1513150"/>
            <a:ext cx="2007000" cy="29373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201" name="Google Shape;201;p7"/>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2" name="Shape 202"/>
        <p:cNvGrpSpPr/>
        <p:nvPr/>
      </p:nvGrpSpPr>
      <p:grpSpPr>
        <a:xfrm>
          <a:off x="0" y="0"/>
          <a:ext cx="0" cy="0"/>
          <a:chOff x="0" y="0"/>
          <a:chExt cx="0" cy="0"/>
        </a:xfrm>
      </p:grpSpPr>
      <p:grpSp>
        <p:nvGrpSpPr>
          <p:cNvPr id="203" name="Google Shape;203;p8"/>
          <p:cNvGrpSpPr/>
          <p:nvPr/>
        </p:nvGrpSpPr>
        <p:grpSpPr>
          <a:xfrm flipH="1" rot="10800000">
            <a:off x="-526415" y="-2164441"/>
            <a:ext cx="10822522" cy="9292210"/>
            <a:chOff x="-526415" y="-2012041"/>
            <a:chExt cx="10822522" cy="9292210"/>
          </a:xfrm>
        </p:grpSpPr>
        <p:grpSp>
          <p:nvGrpSpPr>
            <p:cNvPr id="204" name="Google Shape;204;p8"/>
            <p:cNvGrpSpPr/>
            <p:nvPr/>
          </p:nvGrpSpPr>
          <p:grpSpPr>
            <a:xfrm rot="4770941">
              <a:off x="6865428" y="3318882"/>
              <a:ext cx="3088040" cy="2312990"/>
              <a:chOff x="4085850" y="470300"/>
              <a:chExt cx="4240900" cy="3176500"/>
            </a:xfrm>
          </p:grpSpPr>
          <p:sp>
            <p:nvSpPr>
              <p:cNvPr id="205" name="Google Shape;205;p8"/>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06" name="Google Shape;206;p8"/>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07" name="Google Shape;207;p8"/>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08" name="Google Shape;208;p8"/>
            <p:cNvGrpSpPr/>
            <p:nvPr/>
          </p:nvGrpSpPr>
          <p:grpSpPr>
            <a:xfrm rot="621389">
              <a:off x="-401884" y="390858"/>
              <a:ext cx="2104265" cy="1576127"/>
              <a:chOff x="4085850" y="470300"/>
              <a:chExt cx="4240900" cy="3176500"/>
            </a:xfrm>
          </p:grpSpPr>
          <p:sp>
            <p:nvSpPr>
              <p:cNvPr id="209" name="Google Shape;209;p8"/>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0" name="Google Shape;210;p8"/>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1" name="Google Shape;211;p8"/>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2" name="Google Shape;212;p8"/>
            <p:cNvGrpSpPr/>
            <p:nvPr/>
          </p:nvGrpSpPr>
          <p:grpSpPr>
            <a:xfrm rot="-6306529">
              <a:off x="5570084" y="1338843"/>
              <a:ext cx="3088100" cy="2313035"/>
              <a:chOff x="4085850" y="470300"/>
              <a:chExt cx="4240900" cy="3176500"/>
            </a:xfrm>
          </p:grpSpPr>
          <p:sp>
            <p:nvSpPr>
              <p:cNvPr id="213" name="Google Shape;213;p8"/>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4" name="Google Shape;214;p8"/>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5" name="Google Shape;215;p8"/>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6" name="Google Shape;216;p8"/>
            <p:cNvGrpSpPr/>
            <p:nvPr/>
          </p:nvGrpSpPr>
          <p:grpSpPr>
            <a:xfrm rot="-7174504">
              <a:off x="6322166" y="-1254865"/>
              <a:ext cx="3088113" cy="2313044"/>
              <a:chOff x="4085850" y="470300"/>
              <a:chExt cx="4240900" cy="3176500"/>
            </a:xfrm>
          </p:grpSpPr>
          <p:sp>
            <p:nvSpPr>
              <p:cNvPr id="217" name="Google Shape;217;p8"/>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8" name="Google Shape;218;p8"/>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9" name="Google Shape;219;p8"/>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0" name="Google Shape;220;p8"/>
            <p:cNvGrpSpPr/>
            <p:nvPr/>
          </p:nvGrpSpPr>
          <p:grpSpPr>
            <a:xfrm rot="-3192199">
              <a:off x="8544734" y="1101799"/>
              <a:ext cx="1593053" cy="1193221"/>
              <a:chOff x="4085850" y="470300"/>
              <a:chExt cx="4240900" cy="3176500"/>
            </a:xfrm>
          </p:grpSpPr>
          <p:sp>
            <p:nvSpPr>
              <p:cNvPr id="221" name="Google Shape;221;p8"/>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2" name="Google Shape;222;p8"/>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3" name="Google Shape;223;p8"/>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4" name="Google Shape;224;p8"/>
            <p:cNvGrpSpPr/>
            <p:nvPr/>
          </p:nvGrpSpPr>
          <p:grpSpPr>
            <a:xfrm rot="-4784834">
              <a:off x="5102292" y="4398582"/>
              <a:ext cx="3087912" cy="2312894"/>
              <a:chOff x="4085850" y="470300"/>
              <a:chExt cx="4240900" cy="3176500"/>
            </a:xfrm>
          </p:grpSpPr>
          <p:sp>
            <p:nvSpPr>
              <p:cNvPr id="225" name="Google Shape;225;p8"/>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6" name="Google Shape;226;p8"/>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7" name="Google Shape;227;p8"/>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8" name="Google Shape;228;p8"/>
            <p:cNvGrpSpPr/>
            <p:nvPr/>
          </p:nvGrpSpPr>
          <p:grpSpPr>
            <a:xfrm rot="-2449976">
              <a:off x="-330187" y="4273877"/>
              <a:ext cx="1592959" cy="1193151"/>
              <a:chOff x="4085850" y="470300"/>
              <a:chExt cx="4240900" cy="3176500"/>
            </a:xfrm>
          </p:grpSpPr>
          <p:sp>
            <p:nvSpPr>
              <p:cNvPr id="229" name="Google Shape;229;p8"/>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30" name="Google Shape;230;p8"/>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31" name="Google Shape;231;p8"/>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232" name="Google Shape;232;p8"/>
          <p:cNvSpPr txBox="1"/>
          <p:nvPr>
            <p:ph type="title"/>
          </p:nvPr>
        </p:nvSpPr>
        <p:spPr>
          <a:xfrm>
            <a:off x="1334450" y="805875"/>
            <a:ext cx="6475200" cy="593700"/>
          </a:xfrm>
          <a:prstGeom prst="rect">
            <a:avLst/>
          </a:prstGeom>
        </p:spPr>
        <p:txBody>
          <a:bodyPr anchorCtr="0" anchor="b" bIns="0" lIns="0" spcFirstLastPara="1" rIns="0" wrap="square" tIns="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3" name="Google Shape;233;p8"/>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4" name="Shape 234"/>
        <p:cNvGrpSpPr/>
        <p:nvPr/>
      </p:nvGrpSpPr>
      <p:grpSpPr>
        <a:xfrm>
          <a:off x="0" y="0"/>
          <a:ext cx="0" cy="0"/>
          <a:chOff x="0" y="0"/>
          <a:chExt cx="0" cy="0"/>
        </a:xfrm>
      </p:grpSpPr>
      <p:grpSp>
        <p:nvGrpSpPr>
          <p:cNvPr id="235" name="Google Shape;235;p9"/>
          <p:cNvGrpSpPr/>
          <p:nvPr/>
        </p:nvGrpSpPr>
        <p:grpSpPr>
          <a:xfrm>
            <a:off x="-818949" y="-1020715"/>
            <a:ext cx="10913372" cy="7622499"/>
            <a:chOff x="-818949" y="-1020715"/>
            <a:chExt cx="10913372" cy="7622499"/>
          </a:xfrm>
        </p:grpSpPr>
        <p:grpSp>
          <p:nvGrpSpPr>
            <p:cNvPr id="236" name="Google Shape;236;p9"/>
            <p:cNvGrpSpPr/>
            <p:nvPr/>
          </p:nvGrpSpPr>
          <p:grpSpPr>
            <a:xfrm rot="-4527684">
              <a:off x="8019650" y="4601602"/>
              <a:ext cx="2099905" cy="1572861"/>
              <a:chOff x="4085850" y="470300"/>
              <a:chExt cx="4240900" cy="3176500"/>
            </a:xfrm>
          </p:grpSpPr>
          <p:sp>
            <p:nvSpPr>
              <p:cNvPr id="237" name="Google Shape;237;p9"/>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38" name="Google Shape;238;p9"/>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39" name="Google Shape;239;p9"/>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40" name="Google Shape;240;p9"/>
            <p:cNvGrpSpPr/>
            <p:nvPr/>
          </p:nvGrpSpPr>
          <p:grpSpPr>
            <a:xfrm>
              <a:off x="2661232" y="-763064"/>
              <a:ext cx="2099670" cy="1572685"/>
              <a:chOff x="4085850" y="470300"/>
              <a:chExt cx="4240900" cy="3176500"/>
            </a:xfrm>
          </p:grpSpPr>
          <p:sp>
            <p:nvSpPr>
              <p:cNvPr id="241" name="Google Shape;241;p9"/>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42" name="Google Shape;242;p9"/>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43" name="Google Shape;243;p9"/>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44" name="Google Shape;244;p9"/>
            <p:cNvGrpSpPr/>
            <p:nvPr/>
          </p:nvGrpSpPr>
          <p:grpSpPr>
            <a:xfrm rot="-10392908">
              <a:off x="7794620" y="-644530"/>
              <a:ext cx="2099957" cy="1572900"/>
              <a:chOff x="4085850" y="470300"/>
              <a:chExt cx="4240900" cy="3176500"/>
            </a:xfrm>
          </p:grpSpPr>
          <p:sp>
            <p:nvSpPr>
              <p:cNvPr id="245" name="Google Shape;245;p9"/>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46" name="Google Shape;246;p9"/>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47" name="Google Shape;247;p9"/>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48" name="Google Shape;248;p9"/>
            <p:cNvGrpSpPr/>
            <p:nvPr/>
          </p:nvGrpSpPr>
          <p:grpSpPr>
            <a:xfrm rot="6700735">
              <a:off x="7794705" y="1370232"/>
              <a:ext cx="2099757" cy="1572751"/>
              <a:chOff x="4085850" y="470300"/>
              <a:chExt cx="4240900" cy="3176500"/>
            </a:xfrm>
          </p:grpSpPr>
          <p:sp>
            <p:nvSpPr>
              <p:cNvPr id="249" name="Google Shape;249;p9"/>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0" name="Google Shape;250;p9"/>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51" name="Google Shape;251;p9"/>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52" name="Google Shape;252;p9"/>
            <p:cNvGrpSpPr/>
            <p:nvPr/>
          </p:nvGrpSpPr>
          <p:grpSpPr>
            <a:xfrm rot="-528359">
              <a:off x="2945437" y="4011777"/>
              <a:ext cx="2099824" cy="1572801"/>
              <a:chOff x="4085850" y="470300"/>
              <a:chExt cx="4240900" cy="3176500"/>
            </a:xfrm>
          </p:grpSpPr>
          <p:sp>
            <p:nvSpPr>
              <p:cNvPr id="253" name="Google Shape;253;p9"/>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4" name="Google Shape;254;p9"/>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55" name="Google Shape;255;p9"/>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56" name="Google Shape;256;p9"/>
            <p:cNvGrpSpPr/>
            <p:nvPr/>
          </p:nvGrpSpPr>
          <p:grpSpPr>
            <a:xfrm rot="-6463940">
              <a:off x="-800051" y="2374509"/>
              <a:ext cx="2099769" cy="1572760"/>
              <a:chOff x="4085850" y="470300"/>
              <a:chExt cx="4240900" cy="3176500"/>
            </a:xfrm>
          </p:grpSpPr>
          <p:sp>
            <p:nvSpPr>
              <p:cNvPr id="257" name="Google Shape;257;p9"/>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8" name="Google Shape;258;p9"/>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59" name="Google Shape;259;p9"/>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60" name="Google Shape;260;p9"/>
            <p:cNvGrpSpPr/>
            <p:nvPr/>
          </p:nvGrpSpPr>
          <p:grpSpPr>
            <a:xfrm rot="3661376">
              <a:off x="414471" y="-507602"/>
              <a:ext cx="2100056" cy="1572975"/>
              <a:chOff x="4085850" y="470300"/>
              <a:chExt cx="4240900" cy="3176500"/>
            </a:xfrm>
          </p:grpSpPr>
          <p:sp>
            <p:nvSpPr>
              <p:cNvPr id="261" name="Google Shape;261;p9"/>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62" name="Google Shape;262;p9"/>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3" name="Google Shape;263;p9"/>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64" name="Google Shape;264;p9"/>
            <p:cNvGrpSpPr/>
            <p:nvPr/>
          </p:nvGrpSpPr>
          <p:grpSpPr>
            <a:xfrm rot="2064540">
              <a:off x="4893687" y="4316027"/>
              <a:ext cx="2099825" cy="1572802"/>
              <a:chOff x="4085850" y="470300"/>
              <a:chExt cx="4240900" cy="3176500"/>
            </a:xfrm>
          </p:grpSpPr>
          <p:sp>
            <p:nvSpPr>
              <p:cNvPr id="265" name="Google Shape;265;p9"/>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66" name="Google Shape;266;p9"/>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7" name="Google Shape;267;p9"/>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268" name="Google Shape;268;p9"/>
          <p:cNvSpPr txBox="1"/>
          <p:nvPr>
            <p:ph idx="1" type="body"/>
          </p:nvPr>
        </p:nvSpPr>
        <p:spPr>
          <a:xfrm>
            <a:off x="457200" y="4177709"/>
            <a:ext cx="8229600" cy="519600"/>
          </a:xfrm>
          <a:prstGeom prst="rect">
            <a:avLst/>
          </a:prstGeom>
        </p:spPr>
        <p:txBody>
          <a:bodyPr anchorCtr="0" anchor="t" bIns="0" lIns="0" spcFirstLastPara="1" rIns="0" wrap="square" tIns="0">
            <a:noAutofit/>
          </a:bodyPr>
          <a:lstStyle>
            <a:lvl1pPr indent="-228600" lvl="0" marL="457200" rtl="0" algn="ctr">
              <a:spcBef>
                <a:spcPts val="360"/>
              </a:spcBef>
              <a:spcAft>
                <a:spcPts val="600"/>
              </a:spcAft>
              <a:buSzPts val="1800"/>
              <a:buNone/>
              <a:defRPr sz="1800"/>
            </a:lvl1pPr>
          </a:lstStyle>
          <a:p/>
        </p:txBody>
      </p:sp>
      <p:sp>
        <p:nvSpPr>
          <p:cNvPr id="269" name="Google Shape;269;p9"/>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0" name="Shape 270"/>
        <p:cNvGrpSpPr/>
        <p:nvPr/>
      </p:nvGrpSpPr>
      <p:grpSpPr>
        <a:xfrm>
          <a:off x="0" y="0"/>
          <a:ext cx="0" cy="0"/>
          <a:chOff x="0" y="0"/>
          <a:chExt cx="0" cy="0"/>
        </a:xfrm>
      </p:grpSpPr>
      <p:sp>
        <p:nvSpPr>
          <p:cNvPr id="271" name="Google Shape;271;p10"/>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72" name="Google Shape;272;p10"/>
          <p:cNvGrpSpPr/>
          <p:nvPr/>
        </p:nvGrpSpPr>
        <p:grpSpPr>
          <a:xfrm>
            <a:off x="4086340" y="462600"/>
            <a:ext cx="4240900" cy="3176500"/>
            <a:chOff x="4085850" y="470300"/>
            <a:chExt cx="4240900" cy="3176500"/>
          </a:xfrm>
        </p:grpSpPr>
        <p:sp>
          <p:nvSpPr>
            <p:cNvPr id="273" name="Google Shape;273;p10"/>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4" name="Google Shape;274;p10"/>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5" name="Google Shape;275;p10"/>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6" name="Google Shape;276;p10"/>
          <p:cNvGrpSpPr/>
          <p:nvPr/>
        </p:nvGrpSpPr>
        <p:grpSpPr>
          <a:xfrm rot="-10393052">
            <a:off x="3969279" y="-2518050"/>
            <a:ext cx="4240893" cy="3176495"/>
            <a:chOff x="4085850" y="470300"/>
            <a:chExt cx="4240900" cy="3176500"/>
          </a:xfrm>
        </p:grpSpPr>
        <p:sp>
          <p:nvSpPr>
            <p:cNvPr id="277" name="Google Shape;277;p10"/>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8" name="Google Shape;278;p10"/>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9" name="Google Shape;279;p10"/>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0" name="Google Shape;280;p10"/>
          <p:cNvGrpSpPr/>
          <p:nvPr/>
        </p:nvGrpSpPr>
        <p:grpSpPr>
          <a:xfrm rot="6700680">
            <a:off x="6912807" y="1693367"/>
            <a:ext cx="4241016" cy="3176587"/>
            <a:chOff x="4085850" y="470300"/>
            <a:chExt cx="4240900" cy="3176500"/>
          </a:xfrm>
        </p:grpSpPr>
        <p:sp>
          <p:nvSpPr>
            <p:cNvPr id="281" name="Google Shape;281;p10"/>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2" name="Google Shape;282;p10"/>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3" name="Google Shape;283;p10"/>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4" name="Google Shape;284;p10"/>
          <p:cNvGrpSpPr/>
          <p:nvPr/>
        </p:nvGrpSpPr>
        <p:grpSpPr>
          <a:xfrm rot="-528350">
            <a:off x="1390051" y="3358081"/>
            <a:ext cx="4241274" cy="3176780"/>
            <a:chOff x="4085850" y="470300"/>
            <a:chExt cx="4240900" cy="3176500"/>
          </a:xfrm>
        </p:grpSpPr>
        <p:sp>
          <p:nvSpPr>
            <p:cNvPr id="285" name="Google Shape;285;p10"/>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6" name="Google Shape;286;p10"/>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7" name="Google Shape;287;p10"/>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8" name="Google Shape;288;p10"/>
          <p:cNvGrpSpPr/>
          <p:nvPr/>
        </p:nvGrpSpPr>
        <p:grpSpPr>
          <a:xfrm rot="-6463698">
            <a:off x="-1980712" y="2067093"/>
            <a:ext cx="4240850" cy="3176463"/>
            <a:chOff x="4085850" y="470300"/>
            <a:chExt cx="4240900" cy="3176500"/>
          </a:xfrm>
        </p:grpSpPr>
        <p:sp>
          <p:nvSpPr>
            <p:cNvPr id="289" name="Google Shape;289;p10"/>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0" name="Google Shape;290;p10"/>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1" name="Google Shape;291;p10"/>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2" name="Google Shape;292;p10"/>
          <p:cNvGrpSpPr/>
          <p:nvPr/>
        </p:nvGrpSpPr>
        <p:grpSpPr>
          <a:xfrm rot="3661699">
            <a:off x="-404847" y="-159446"/>
            <a:ext cx="4241098" cy="3176648"/>
            <a:chOff x="4085850" y="470300"/>
            <a:chExt cx="4240900" cy="3176500"/>
          </a:xfrm>
        </p:grpSpPr>
        <p:sp>
          <p:nvSpPr>
            <p:cNvPr id="293" name="Google Shape;293;p10"/>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4" name="Google Shape;294;p10"/>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5" name="Google Shape;295;p10"/>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6" name="Google Shape;296;p10"/>
          <p:cNvGrpSpPr/>
          <p:nvPr/>
        </p:nvGrpSpPr>
        <p:grpSpPr>
          <a:xfrm rot="2064881">
            <a:off x="5076518" y="4635784"/>
            <a:ext cx="4241061" cy="3176621"/>
            <a:chOff x="4085850" y="470300"/>
            <a:chExt cx="4240900" cy="3176500"/>
          </a:xfrm>
        </p:grpSpPr>
        <p:sp>
          <p:nvSpPr>
            <p:cNvPr id="297" name="Google Shape;297;p10"/>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8" name="Google Shape;298;p10"/>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9" name="Google Shape;299;p10"/>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34450" y="805875"/>
            <a:ext cx="6475200" cy="5937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1334450" y="1513149"/>
            <a:ext cx="6475200" cy="2833800"/>
          </a:xfrm>
          <a:prstGeom prst="rect">
            <a:avLst/>
          </a:prstGeom>
          <a:noFill/>
          <a:ln>
            <a:noFill/>
          </a:ln>
        </p:spPr>
        <p:txBody>
          <a:bodyPr anchorCtr="0" anchor="t" bIns="0" lIns="0" spcFirstLastPara="1" rIns="0" wrap="square" tIns="0">
            <a:noAutofit/>
          </a:bodyPr>
          <a:lstStyle>
            <a:lvl1pPr indent="-381000" lvl="0" marL="457200" rtl="0">
              <a:spcBef>
                <a:spcPts val="0"/>
              </a:spcBef>
              <a:spcAft>
                <a:spcPts val="0"/>
              </a:spcAft>
              <a:buClr>
                <a:schemeClr val="accent1"/>
              </a:buClr>
              <a:buSzPts val="2400"/>
              <a:buFont typeface="Saira Semi Condensed"/>
              <a:buChar char="⩥"/>
              <a:defRPr sz="2400">
                <a:solidFill>
                  <a:schemeClr val="dk1"/>
                </a:solidFill>
                <a:latin typeface="Saira Semi Condensed"/>
                <a:ea typeface="Saira Semi Condensed"/>
                <a:cs typeface="Saira Semi Condensed"/>
                <a:sym typeface="Saira Semi Condensed"/>
              </a:defRPr>
            </a:lvl1pPr>
            <a:lvl2pPr indent="-381000" lvl="1" marL="9144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2pPr>
            <a:lvl3pPr indent="-381000" lvl="2" marL="13716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3pPr>
            <a:lvl4pPr indent="-381000" lvl="3" marL="18288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4pPr>
            <a:lvl5pPr indent="-381000" lvl="4" marL="2286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5pPr>
            <a:lvl6pPr indent="-381000" lvl="5" marL="27432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6pPr>
            <a:lvl7pPr indent="-381000" lvl="6" marL="32004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7pPr>
            <a:lvl8pPr indent="-381000" lvl="7" marL="36576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8pPr>
            <a:lvl9pPr indent="-381000" lvl="8" marL="4114800" rtl="0">
              <a:spcBef>
                <a:spcPts val="600"/>
              </a:spcBef>
              <a:spcAft>
                <a:spcPts val="60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9pPr>
          </a:lstStyle>
          <a:p/>
        </p:txBody>
      </p:sp>
      <p:sp>
        <p:nvSpPr>
          <p:cNvPr id="8" name="Google Shape;8;p1"/>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lvl1pPr lvl="0" rtl="0" algn="r">
              <a:buNone/>
              <a:defRPr sz="1300">
                <a:solidFill>
                  <a:schemeClr val="accent1"/>
                </a:solidFill>
                <a:latin typeface="Saira Semi Condensed"/>
                <a:ea typeface="Saira Semi Condensed"/>
                <a:cs typeface="Saira Semi Condensed"/>
                <a:sym typeface="Saira Semi Condensed"/>
              </a:defRPr>
            </a:lvl1pPr>
            <a:lvl2pPr lvl="1" rtl="0" algn="r">
              <a:buNone/>
              <a:defRPr sz="1300">
                <a:solidFill>
                  <a:schemeClr val="accent1"/>
                </a:solidFill>
                <a:latin typeface="Saira Semi Condensed"/>
                <a:ea typeface="Saira Semi Condensed"/>
                <a:cs typeface="Saira Semi Condensed"/>
                <a:sym typeface="Saira Semi Condensed"/>
              </a:defRPr>
            </a:lvl2pPr>
            <a:lvl3pPr lvl="2" rtl="0" algn="r">
              <a:buNone/>
              <a:defRPr sz="1300">
                <a:solidFill>
                  <a:schemeClr val="accent1"/>
                </a:solidFill>
                <a:latin typeface="Saira Semi Condensed"/>
                <a:ea typeface="Saira Semi Condensed"/>
                <a:cs typeface="Saira Semi Condensed"/>
                <a:sym typeface="Saira Semi Condensed"/>
              </a:defRPr>
            </a:lvl3pPr>
            <a:lvl4pPr lvl="3" rtl="0" algn="r">
              <a:buNone/>
              <a:defRPr sz="1300">
                <a:solidFill>
                  <a:schemeClr val="accent1"/>
                </a:solidFill>
                <a:latin typeface="Saira Semi Condensed"/>
                <a:ea typeface="Saira Semi Condensed"/>
                <a:cs typeface="Saira Semi Condensed"/>
                <a:sym typeface="Saira Semi Condensed"/>
              </a:defRPr>
            </a:lvl4pPr>
            <a:lvl5pPr lvl="4" rtl="0" algn="r">
              <a:buNone/>
              <a:defRPr sz="1300">
                <a:solidFill>
                  <a:schemeClr val="accent1"/>
                </a:solidFill>
                <a:latin typeface="Saira Semi Condensed"/>
                <a:ea typeface="Saira Semi Condensed"/>
                <a:cs typeface="Saira Semi Condensed"/>
                <a:sym typeface="Saira Semi Condensed"/>
              </a:defRPr>
            </a:lvl5pPr>
            <a:lvl6pPr lvl="5" rtl="0" algn="r">
              <a:buNone/>
              <a:defRPr sz="1300">
                <a:solidFill>
                  <a:schemeClr val="accent1"/>
                </a:solidFill>
                <a:latin typeface="Saira Semi Condensed"/>
                <a:ea typeface="Saira Semi Condensed"/>
                <a:cs typeface="Saira Semi Condensed"/>
                <a:sym typeface="Saira Semi Condensed"/>
              </a:defRPr>
            </a:lvl6pPr>
            <a:lvl7pPr lvl="6" rtl="0" algn="r">
              <a:buNone/>
              <a:defRPr sz="1300">
                <a:solidFill>
                  <a:schemeClr val="accent1"/>
                </a:solidFill>
                <a:latin typeface="Saira Semi Condensed"/>
                <a:ea typeface="Saira Semi Condensed"/>
                <a:cs typeface="Saira Semi Condensed"/>
                <a:sym typeface="Saira Semi Condensed"/>
              </a:defRPr>
            </a:lvl7pPr>
            <a:lvl8pPr lvl="7" rtl="0" algn="r">
              <a:buNone/>
              <a:defRPr sz="1300">
                <a:solidFill>
                  <a:schemeClr val="accent1"/>
                </a:solidFill>
                <a:latin typeface="Saira Semi Condensed"/>
                <a:ea typeface="Saira Semi Condensed"/>
                <a:cs typeface="Saira Semi Condensed"/>
                <a:sym typeface="Saira Semi Condensed"/>
              </a:defRPr>
            </a:lvl8pPr>
            <a:lvl9pPr lvl="8" rtl="0" algn="r">
              <a:buNone/>
              <a:defRPr sz="1300">
                <a:solidFill>
                  <a:schemeClr val="accent1"/>
                </a:solidFill>
                <a:latin typeface="Saira Semi Condensed"/>
                <a:ea typeface="Saira Semi Condensed"/>
                <a:cs typeface="Saira Semi Condensed"/>
                <a:sym typeface="Saira Semi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www.slidescarnival.com/extra-free-resources-icons-and-maps/?utm_source=templat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slide" Target="/ppt/slides/slide25.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www.slidescarnival.com/?utm_source=template" TargetMode="External"/><Relationship Id="rId4" Type="http://schemas.openxmlformats.org/officeDocument/2006/relationships/hyperlink" Target="http://unsplash.com/&amp;utm_source=slidescarniva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fontsquirrel.com/fonts/bebas-neue" TargetMode="External"/><Relationship Id="rId4" Type="http://schemas.openxmlformats.org/officeDocument/2006/relationships/hyperlink" Target="https://www.fontsquirrel.com/fonts/sair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9.jpg"/><Relationship Id="rId6" Type="http://schemas.openxmlformats.org/officeDocument/2006/relationships/image" Target="../media/image1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hyperlink" Target="https://www.slidescarnival.com/extra-free-resources-icons-and-maps/?utm_source=templat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twitter.com/googledocs/status/730087240156643328"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hyperlink" Target="https://www.slidescarnival.com/?utm_source=template"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3"/>
          <p:cNvSpPr txBox="1"/>
          <p:nvPr>
            <p:ph type="ctrTitle"/>
          </p:nvPr>
        </p:nvSpPr>
        <p:spPr>
          <a:xfrm>
            <a:off x="1334450" y="1991825"/>
            <a:ext cx="6475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This is </a:t>
            </a:r>
            <a:r>
              <a:rPr lang="en">
                <a:solidFill>
                  <a:schemeClr val="accent1"/>
                </a:solidFill>
              </a:rPr>
              <a:t>Your</a:t>
            </a:r>
            <a:r>
              <a:rPr lang="en"/>
              <a:t> Presentation Title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2"/>
          <p:cNvSpPr txBox="1"/>
          <p:nvPr>
            <p:ph type="title"/>
          </p:nvPr>
        </p:nvSpPr>
        <p:spPr>
          <a:xfrm>
            <a:off x="1334450" y="1022925"/>
            <a:ext cx="3804300" cy="113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 picture is worth a </a:t>
            </a:r>
            <a:r>
              <a:rPr lang="en">
                <a:solidFill>
                  <a:schemeClr val="accent1"/>
                </a:solidFill>
              </a:rPr>
              <a:t>thousand</a:t>
            </a:r>
            <a:r>
              <a:rPr lang="en"/>
              <a:t> words</a:t>
            </a:r>
            <a:endParaRPr/>
          </a:p>
        </p:txBody>
      </p:sp>
      <p:sp>
        <p:nvSpPr>
          <p:cNvPr id="453" name="Google Shape;453;p22"/>
          <p:cNvSpPr txBox="1"/>
          <p:nvPr>
            <p:ph idx="1" type="body"/>
          </p:nvPr>
        </p:nvSpPr>
        <p:spPr>
          <a:xfrm>
            <a:off x="1334450" y="2274975"/>
            <a:ext cx="3804300" cy="18456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A complex idea can be conveyed with just a single still image, namely making it possible to absorb large amounts of data quickly.</a:t>
            </a:r>
            <a:endParaRPr/>
          </a:p>
        </p:txBody>
      </p:sp>
      <p:pic>
        <p:nvPicPr>
          <p:cNvPr id="454" name="Google Shape;454;p22"/>
          <p:cNvPicPr preferRelativeResize="0"/>
          <p:nvPr/>
        </p:nvPicPr>
        <p:blipFill rotWithShape="1">
          <a:blip r:embed="rId3">
            <a:alphaModFix/>
          </a:blip>
          <a:srcRect b="13202" l="21798" r="-11540" t="15004"/>
          <a:stretch/>
        </p:blipFill>
        <p:spPr>
          <a:xfrm rot="805688">
            <a:off x="5108417" y="501394"/>
            <a:ext cx="3887168" cy="3887168"/>
          </a:xfrm>
          <a:prstGeom prst="triangle">
            <a:avLst>
              <a:gd fmla="val 36600" name="adj"/>
            </a:avLst>
          </a:prstGeom>
          <a:noFill/>
          <a:ln>
            <a:noFill/>
          </a:ln>
        </p:spPr>
      </p:pic>
      <p:sp>
        <p:nvSpPr>
          <p:cNvPr id="455" name="Google Shape;455;p22"/>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9" name="Shape 459"/>
        <p:cNvGrpSpPr/>
        <p:nvPr/>
      </p:nvGrpSpPr>
      <p:grpSpPr>
        <a:xfrm>
          <a:off x="0" y="0"/>
          <a:ext cx="0" cy="0"/>
          <a:chOff x="0" y="0"/>
          <a:chExt cx="0" cy="0"/>
        </a:xfrm>
      </p:grpSpPr>
      <p:sp>
        <p:nvSpPr>
          <p:cNvPr id="460" name="Google Shape;460;p23"/>
          <p:cNvSpPr txBox="1"/>
          <p:nvPr>
            <p:ph idx="4294967295" type="title"/>
          </p:nvPr>
        </p:nvSpPr>
        <p:spPr>
          <a:xfrm>
            <a:off x="657225" y="693500"/>
            <a:ext cx="4754100" cy="138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 sz="3600"/>
              <a:t>Want big impact?</a:t>
            </a:r>
            <a:endParaRPr b="0" sz="3600"/>
          </a:p>
          <a:p>
            <a:pPr indent="0" lvl="0" marL="0" rtl="0" algn="l">
              <a:spcBef>
                <a:spcPts val="0"/>
              </a:spcBef>
              <a:spcAft>
                <a:spcPts val="0"/>
              </a:spcAft>
              <a:buNone/>
            </a:pPr>
            <a:r>
              <a:rPr lang="en" sz="3600"/>
              <a:t>Use big image.</a:t>
            </a:r>
            <a:endParaRPr sz="3600"/>
          </a:p>
        </p:txBody>
      </p:sp>
      <p:sp>
        <p:nvSpPr>
          <p:cNvPr id="461" name="Google Shape;461;p23"/>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4"/>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Use </a:t>
            </a:r>
            <a:r>
              <a:rPr lang="en">
                <a:solidFill>
                  <a:schemeClr val="accent1"/>
                </a:solidFill>
              </a:rPr>
              <a:t>diagrams</a:t>
            </a:r>
            <a:r>
              <a:rPr lang="en"/>
              <a:t> to explain your ideas</a:t>
            </a:r>
            <a:endParaRPr/>
          </a:p>
        </p:txBody>
      </p:sp>
      <p:sp>
        <p:nvSpPr>
          <p:cNvPr id="467" name="Google Shape;467;p24"/>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68" name="Google Shape;468;p24"/>
          <p:cNvGrpSpPr/>
          <p:nvPr/>
        </p:nvGrpSpPr>
        <p:grpSpPr>
          <a:xfrm>
            <a:off x="6038025" y="3073235"/>
            <a:ext cx="2469661" cy="1384500"/>
            <a:chOff x="6038025" y="2598925"/>
            <a:chExt cx="2469661" cy="1384500"/>
          </a:xfrm>
        </p:grpSpPr>
        <p:cxnSp>
          <p:nvCxnSpPr>
            <p:cNvPr id="469" name="Google Shape;469;p24"/>
            <p:cNvCxnSpPr/>
            <p:nvPr/>
          </p:nvCxnSpPr>
          <p:spPr>
            <a:xfrm>
              <a:off x="6038025" y="3312550"/>
              <a:ext cx="582000" cy="0"/>
            </a:xfrm>
            <a:prstGeom prst="straightConnector1">
              <a:avLst/>
            </a:prstGeom>
            <a:noFill/>
            <a:ln cap="flat" cmpd="sng" w="9525">
              <a:solidFill>
                <a:schemeClr val="lt2"/>
              </a:solidFill>
              <a:prstDash val="solid"/>
              <a:round/>
              <a:headEnd len="sm" w="sm" type="none"/>
              <a:tailEnd len="sm" w="sm" type="none"/>
            </a:ln>
          </p:spPr>
        </p:cxnSp>
        <p:sp>
          <p:nvSpPr>
            <p:cNvPr id="470" name="Google Shape;470;p24"/>
            <p:cNvSpPr txBox="1"/>
            <p:nvPr/>
          </p:nvSpPr>
          <p:spPr>
            <a:xfrm>
              <a:off x="6640486" y="2598925"/>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aira Semi Condensed"/>
                  <a:ea typeface="Saira Semi Condensed"/>
                  <a:cs typeface="Saira Semi Condensed"/>
                  <a:sym typeface="Saira Semi Condensed"/>
                </a:rPr>
                <a:t>Vestibulum congue tempus</a:t>
              </a:r>
              <a:endParaRPr sz="1200">
                <a:solidFill>
                  <a:schemeClr val="dk1"/>
                </a:solidFill>
                <a:latin typeface="Saira Semi Condensed"/>
                <a:ea typeface="Saira Semi Condensed"/>
                <a:cs typeface="Saira Semi Condensed"/>
                <a:sym typeface="Saira Semi Condensed"/>
              </a:endParaRPr>
            </a:p>
            <a:p>
              <a:pPr indent="0" lvl="0" marL="0" rtl="0" algn="l">
                <a:spcBef>
                  <a:spcPts val="0"/>
                </a:spcBef>
                <a:spcAft>
                  <a:spcPts val="0"/>
                </a:spcAft>
                <a:buNone/>
              </a:pPr>
              <a:r>
                <a:t/>
              </a:r>
              <a:endParaRPr sz="1200">
                <a:solidFill>
                  <a:schemeClr val="dk1"/>
                </a:solidFill>
                <a:latin typeface="Saira Semi Condensed"/>
                <a:ea typeface="Saira Semi Condensed"/>
                <a:cs typeface="Saira Semi Condensed"/>
                <a:sym typeface="Saira Semi Condensed"/>
              </a:endParaRPr>
            </a:p>
            <a:p>
              <a:pPr indent="0" lvl="0" marL="0" rtl="0" algn="l">
                <a:spcBef>
                  <a:spcPts val="0"/>
                </a:spcBef>
                <a:spcAft>
                  <a:spcPts val="1600"/>
                </a:spcAft>
                <a:buNone/>
              </a:pPr>
              <a:r>
                <a:rPr lang="en" sz="800">
                  <a:solidFill>
                    <a:schemeClr val="dk1"/>
                  </a:solidFill>
                  <a:latin typeface="Saira Semi Condensed"/>
                  <a:ea typeface="Saira Semi Condensed"/>
                  <a:cs typeface="Saira Semi Condensed"/>
                  <a:sym typeface="Saira Semi Condensed"/>
                </a:rPr>
                <a:t>Lorem ipsum dolor sit amet, consectetur adipiscing elit, sed do eiusmod tempor. Donec facilisis lacus eget mauris.</a:t>
              </a:r>
              <a:endParaRPr sz="800">
                <a:solidFill>
                  <a:schemeClr val="dk1"/>
                </a:solidFill>
                <a:latin typeface="Saira Semi Condensed"/>
                <a:ea typeface="Saira Semi Condensed"/>
                <a:cs typeface="Saira Semi Condensed"/>
                <a:sym typeface="Saira Semi Condensed"/>
              </a:endParaRPr>
            </a:p>
          </p:txBody>
        </p:sp>
        <p:sp>
          <p:nvSpPr>
            <p:cNvPr id="471" name="Google Shape;471;p24"/>
            <p:cNvSpPr/>
            <p:nvPr/>
          </p:nvSpPr>
          <p:spPr>
            <a:xfrm>
              <a:off x="6424027" y="3212150"/>
              <a:ext cx="198600" cy="198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Bebas Neue"/>
                  <a:ea typeface="Bebas Neue"/>
                  <a:cs typeface="Bebas Neue"/>
                  <a:sym typeface="Bebas Neue"/>
                </a:rPr>
                <a:t>3</a:t>
              </a:r>
              <a:endParaRPr sz="800">
                <a:solidFill>
                  <a:srgbClr val="FFFFFF"/>
                </a:solidFill>
                <a:latin typeface="Bebas Neue"/>
                <a:ea typeface="Bebas Neue"/>
                <a:cs typeface="Bebas Neue"/>
                <a:sym typeface="Bebas Neue"/>
              </a:endParaRPr>
            </a:p>
          </p:txBody>
        </p:sp>
      </p:grpSp>
      <p:grpSp>
        <p:nvGrpSpPr>
          <p:cNvPr id="473" name="Google Shape;473;p24"/>
          <p:cNvGrpSpPr/>
          <p:nvPr/>
        </p:nvGrpSpPr>
        <p:grpSpPr>
          <a:xfrm>
            <a:off x="636321" y="2300753"/>
            <a:ext cx="2994729" cy="1384500"/>
            <a:chOff x="636321" y="1844098"/>
            <a:chExt cx="2994729" cy="1384500"/>
          </a:xfrm>
        </p:grpSpPr>
        <p:sp>
          <p:nvSpPr>
            <p:cNvPr id="474" name="Google Shape;474;p24"/>
            <p:cNvSpPr txBox="1"/>
            <p:nvPr/>
          </p:nvSpPr>
          <p:spPr>
            <a:xfrm>
              <a:off x="636321" y="1844098"/>
              <a:ext cx="1867200" cy="138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aira Semi Condensed"/>
                  <a:ea typeface="Saira Semi Condensed"/>
                  <a:cs typeface="Saira Semi Condensed"/>
                  <a:sym typeface="Saira Semi Condensed"/>
                </a:rPr>
                <a:t>Vestibulum congue tempus</a:t>
              </a:r>
              <a:endParaRPr sz="1200">
                <a:solidFill>
                  <a:schemeClr val="dk1"/>
                </a:solidFill>
                <a:latin typeface="Saira Semi Condensed"/>
                <a:ea typeface="Saira Semi Condensed"/>
                <a:cs typeface="Saira Semi Condensed"/>
                <a:sym typeface="Saira Semi Condensed"/>
              </a:endParaRPr>
            </a:p>
            <a:p>
              <a:pPr indent="0" lvl="0" marL="0" rtl="0" algn="r">
                <a:spcBef>
                  <a:spcPts val="0"/>
                </a:spcBef>
                <a:spcAft>
                  <a:spcPts val="0"/>
                </a:spcAft>
                <a:buNone/>
              </a:pPr>
              <a:r>
                <a:t/>
              </a:r>
              <a:endParaRPr sz="1200">
                <a:solidFill>
                  <a:schemeClr val="dk1"/>
                </a:solidFill>
                <a:latin typeface="Saira Semi Condensed"/>
                <a:ea typeface="Saira Semi Condensed"/>
                <a:cs typeface="Saira Semi Condensed"/>
                <a:sym typeface="Saira Semi Condensed"/>
              </a:endParaRPr>
            </a:p>
            <a:p>
              <a:pPr indent="0" lvl="0" marL="0" rtl="0" algn="r">
                <a:spcBef>
                  <a:spcPts val="0"/>
                </a:spcBef>
                <a:spcAft>
                  <a:spcPts val="1600"/>
                </a:spcAft>
                <a:buNone/>
              </a:pPr>
              <a:r>
                <a:rPr lang="en" sz="800">
                  <a:solidFill>
                    <a:schemeClr val="dk1"/>
                  </a:solidFill>
                  <a:latin typeface="Saira Semi Condensed"/>
                  <a:ea typeface="Saira Semi Condensed"/>
                  <a:cs typeface="Saira Semi Condensed"/>
                  <a:sym typeface="Saira Semi Condensed"/>
                </a:rPr>
                <a:t>Lorem ipsum dolor sit amet, consectetur adipiscing elit, sed do eiusmod tempor. Donec facilisis lacus eget mauris.</a:t>
              </a:r>
              <a:endParaRPr sz="800">
                <a:solidFill>
                  <a:schemeClr val="dk1"/>
                </a:solidFill>
                <a:latin typeface="Saira Semi Condensed"/>
                <a:ea typeface="Saira Semi Condensed"/>
                <a:cs typeface="Saira Semi Condensed"/>
                <a:sym typeface="Saira Semi Condensed"/>
              </a:endParaRPr>
            </a:p>
          </p:txBody>
        </p:sp>
        <p:cxnSp>
          <p:nvCxnSpPr>
            <p:cNvPr id="475" name="Google Shape;475;p24"/>
            <p:cNvCxnSpPr/>
            <p:nvPr/>
          </p:nvCxnSpPr>
          <p:spPr>
            <a:xfrm rot="10800000">
              <a:off x="2587350" y="2536350"/>
              <a:ext cx="1043700" cy="0"/>
            </a:xfrm>
            <a:prstGeom prst="straightConnector1">
              <a:avLst/>
            </a:prstGeom>
            <a:noFill/>
            <a:ln cap="flat" cmpd="sng" w="9525">
              <a:solidFill>
                <a:schemeClr val="lt2"/>
              </a:solidFill>
              <a:prstDash val="solid"/>
              <a:round/>
              <a:headEnd len="sm" w="sm" type="none"/>
              <a:tailEnd len="sm" w="sm" type="none"/>
            </a:ln>
          </p:spPr>
        </p:cxnSp>
        <p:sp>
          <p:nvSpPr>
            <p:cNvPr id="476" name="Google Shape;476;p24"/>
            <p:cNvSpPr/>
            <p:nvPr/>
          </p:nvSpPr>
          <p:spPr>
            <a:xfrm>
              <a:off x="2523501" y="2431050"/>
              <a:ext cx="198600" cy="198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Bebas Neue"/>
                  <a:ea typeface="Bebas Neue"/>
                  <a:cs typeface="Bebas Neue"/>
                  <a:sym typeface="Bebas Neue"/>
                </a:rPr>
                <a:t>2</a:t>
              </a:r>
              <a:endParaRPr sz="800">
                <a:solidFill>
                  <a:srgbClr val="FFFFFF"/>
                </a:solidFill>
                <a:latin typeface="Bebas Neue"/>
                <a:ea typeface="Bebas Neue"/>
                <a:cs typeface="Bebas Neue"/>
                <a:sym typeface="Bebas Neue"/>
              </a:endParaRPr>
            </a:p>
          </p:txBody>
        </p:sp>
      </p:grpSp>
      <p:grpSp>
        <p:nvGrpSpPr>
          <p:cNvPr id="478" name="Google Shape;478;p24"/>
          <p:cNvGrpSpPr/>
          <p:nvPr/>
        </p:nvGrpSpPr>
        <p:grpSpPr>
          <a:xfrm>
            <a:off x="4908100" y="1399570"/>
            <a:ext cx="3599586" cy="1384500"/>
            <a:chOff x="4908100" y="889950"/>
            <a:chExt cx="3599586" cy="1384500"/>
          </a:xfrm>
        </p:grpSpPr>
        <p:cxnSp>
          <p:nvCxnSpPr>
            <p:cNvPr id="479" name="Google Shape;479;p24"/>
            <p:cNvCxnSpPr/>
            <p:nvPr/>
          </p:nvCxnSpPr>
          <p:spPr>
            <a:xfrm>
              <a:off x="4908100" y="1593250"/>
              <a:ext cx="1715100" cy="0"/>
            </a:xfrm>
            <a:prstGeom prst="straightConnector1">
              <a:avLst/>
            </a:prstGeom>
            <a:noFill/>
            <a:ln cap="flat" cmpd="sng" w="9525">
              <a:solidFill>
                <a:schemeClr val="lt2"/>
              </a:solidFill>
              <a:prstDash val="solid"/>
              <a:round/>
              <a:headEnd len="sm" w="sm" type="none"/>
              <a:tailEnd len="sm" w="sm" type="none"/>
            </a:ln>
          </p:spPr>
        </p:cxnSp>
        <p:sp>
          <p:nvSpPr>
            <p:cNvPr id="480" name="Google Shape;480;p24"/>
            <p:cNvSpPr txBox="1"/>
            <p:nvPr/>
          </p:nvSpPr>
          <p:spPr>
            <a:xfrm>
              <a:off x="6640486" y="889950"/>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aira Semi Condensed"/>
                  <a:ea typeface="Saira Semi Condensed"/>
                  <a:cs typeface="Saira Semi Condensed"/>
                  <a:sym typeface="Saira Semi Condensed"/>
                </a:rPr>
                <a:t>Vestibulum congue tempus</a:t>
              </a:r>
              <a:endParaRPr sz="1200">
                <a:solidFill>
                  <a:schemeClr val="dk1"/>
                </a:solidFill>
                <a:latin typeface="Saira Semi Condensed"/>
                <a:ea typeface="Saira Semi Condensed"/>
                <a:cs typeface="Saira Semi Condensed"/>
                <a:sym typeface="Saira Semi Condensed"/>
              </a:endParaRPr>
            </a:p>
            <a:p>
              <a:pPr indent="0" lvl="0" marL="0" rtl="0" algn="l">
                <a:spcBef>
                  <a:spcPts val="0"/>
                </a:spcBef>
                <a:spcAft>
                  <a:spcPts val="0"/>
                </a:spcAft>
                <a:buNone/>
              </a:pPr>
              <a:r>
                <a:t/>
              </a:r>
              <a:endParaRPr sz="1200">
                <a:solidFill>
                  <a:schemeClr val="dk1"/>
                </a:solidFill>
                <a:latin typeface="Saira Semi Condensed"/>
                <a:ea typeface="Saira Semi Condensed"/>
                <a:cs typeface="Saira Semi Condensed"/>
                <a:sym typeface="Saira Semi Condensed"/>
              </a:endParaRPr>
            </a:p>
            <a:p>
              <a:pPr indent="0" lvl="0" marL="0" rtl="0" algn="l">
                <a:spcBef>
                  <a:spcPts val="0"/>
                </a:spcBef>
                <a:spcAft>
                  <a:spcPts val="1600"/>
                </a:spcAft>
                <a:buNone/>
              </a:pPr>
              <a:r>
                <a:rPr lang="en" sz="800">
                  <a:solidFill>
                    <a:schemeClr val="dk1"/>
                  </a:solidFill>
                  <a:latin typeface="Saira Semi Condensed"/>
                  <a:ea typeface="Saira Semi Condensed"/>
                  <a:cs typeface="Saira Semi Condensed"/>
                  <a:sym typeface="Saira Semi Condensed"/>
                </a:rPr>
                <a:t>Lorem ipsum dolor sit amet, consectetur adipiscing elit, sed do eiusmod tempor. Donec facilisis lacus eget mauris.</a:t>
              </a:r>
              <a:endParaRPr sz="800">
                <a:solidFill>
                  <a:schemeClr val="dk1"/>
                </a:solidFill>
                <a:latin typeface="Saira Semi Condensed"/>
                <a:ea typeface="Saira Semi Condensed"/>
                <a:cs typeface="Saira Semi Condensed"/>
                <a:sym typeface="Saira Semi Condensed"/>
              </a:endParaRPr>
            </a:p>
          </p:txBody>
        </p:sp>
        <p:sp>
          <p:nvSpPr>
            <p:cNvPr id="481" name="Google Shape;481;p24"/>
            <p:cNvSpPr/>
            <p:nvPr/>
          </p:nvSpPr>
          <p:spPr>
            <a:xfrm>
              <a:off x="6427830" y="1493307"/>
              <a:ext cx="198600" cy="198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Bebas Neue"/>
                  <a:ea typeface="Bebas Neue"/>
                  <a:cs typeface="Bebas Neue"/>
                  <a:sym typeface="Bebas Neue"/>
                </a:rPr>
                <a:t>1</a:t>
              </a:r>
              <a:endParaRPr sz="800">
                <a:solidFill>
                  <a:srgbClr val="FFFFFF"/>
                </a:solidFill>
                <a:latin typeface="Bebas Neue"/>
                <a:ea typeface="Bebas Neue"/>
                <a:cs typeface="Bebas Neue"/>
                <a:sym typeface="Bebas Neue"/>
              </a:endParaRPr>
            </a:p>
          </p:txBody>
        </p:sp>
      </p:grpSp>
      <p:grpSp>
        <p:nvGrpSpPr>
          <p:cNvPr id="483" name="Google Shape;483;p24"/>
          <p:cNvGrpSpPr/>
          <p:nvPr/>
        </p:nvGrpSpPr>
        <p:grpSpPr>
          <a:xfrm>
            <a:off x="2814594" y="1607775"/>
            <a:ext cx="3514811" cy="3252003"/>
            <a:chOff x="2991269" y="1153325"/>
            <a:chExt cx="3514811" cy="3252003"/>
          </a:xfrm>
        </p:grpSpPr>
        <p:sp>
          <p:nvSpPr>
            <p:cNvPr id="484" name="Google Shape;484;p24"/>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chemeClr val="accent5"/>
            </a:solidFill>
            <a:ln>
              <a:noFill/>
            </a:ln>
          </p:spPr>
        </p:sp>
        <p:sp>
          <p:nvSpPr>
            <p:cNvPr id="485" name="Google Shape;485;p24"/>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chemeClr val="accent2"/>
            </a:solidFill>
            <a:ln>
              <a:noFill/>
            </a:ln>
          </p:spPr>
        </p:sp>
        <p:sp>
          <p:nvSpPr>
            <p:cNvPr id="486" name="Google Shape;486;p24"/>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chemeClr val="accent1"/>
            </a:solidFill>
            <a:ln>
              <a:noFill/>
            </a:ln>
          </p:spPr>
        </p:sp>
        <p:sp>
          <p:nvSpPr>
            <p:cNvPr id="487" name="Google Shape;487;p24"/>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chemeClr val="accent5"/>
            </a:solidFill>
            <a:ln>
              <a:noFill/>
            </a:ln>
          </p:spPr>
        </p:sp>
        <p:sp>
          <p:nvSpPr>
            <p:cNvPr id="488" name="Google Shape;488;p24"/>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chemeClr val="accent2"/>
            </a:solidFill>
            <a:ln>
              <a:noFill/>
            </a:ln>
          </p:spPr>
        </p:sp>
        <p:sp>
          <p:nvSpPr>
            <p:cNvPr id="489" name="Google Shape;489;p24"/>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chemeClr val="accent1"/>
            </a:solidFill>
            <a:ln>
              <a:noFill/>
            </a:ln>
          </p:spPr>
        </p:sp>
        <p:sp>
          <p:nvSpPr>
            <p:cNvPr id="490" name="Google Shape;490;p24"/>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chemeClr val="accent2"/>
            </a:solidFill>
            <a:ln>
              <a:noFill/>
            </a:ln>
          </p:spPr>
        </p:sp>
        <p:sp>
          <p:nvSpPr>
            <p:cNvPr id="491" name="Google Shape;491;p24"/>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chemeClr val="accent1"/>
            </a:solidFill>
            <a:ln>
              <a:noFill/>
            </a:ln>
          </p:spPr>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5"/>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And tables to </a:t>
            </a:r>
            <a:r>
              <a:rPr lang="en">
                <a:solidFill>
                  <a:schemeClr val="accent1"/>
                </a:solidFill>
              </a:rPr>
              <a:t>compare</a:t>
            </a:r>
            <a:r>
              <a:rPr lang="en"/>
              <a:t> data</a:t>
            </a:r>
            <a:endParaRPr/>
          </a:p>
        </p:txBody>
      </p:sp>
      <p:graphicFrame>
        <p:nvGraphicFramePr>
          <p:cNvPr id="497" name="Google Shape;497;p25"/>
          <p:cNvGraphicFramePr/>
          <p:nvPr/>
        </p:nvGraphicFramePr>
        <p:xfrm>
          <a:off x="1334400" y="1716881"/>
          <a:ext cx="3000000" cy="3000000"/>
        </p:xfrm>
        <a:graphic>
          <a:graphicData uri="http://schemas.openxmlformats.org/drawingml/2006/table">
            <a:tbl>
              <a:tblPr>
                <a:noFill/>
                <a:tableStyleId>{1804B7A6-40A6-453F-9B92-9419AF142DBA}</a:tableStyleId>
              </a:tblPr>
              <a:tblGrid>
                <a:gridCol w="1618800"/>
                <a:gridCol w="1618800"/>
                <a:gridCol w="1618800"/>
                <a:gridCol w="1618800"/>
              </a:tblGrid>
              <a:tr h="688700">
                <a:tc>
                  <a:txBody>
                    <a:bodyPr/>
                    <a:lstStyle/>
                    <a:p>
                      <a:pPr indent="0" lvl="0" marL="0" rtl="0" algn="l">
                        <a:spcBef>
                          <a:spcPts val="0"/>
                        </a:spcBef>
                        <a:spcAft>
                          <a:spcPts val="0"/>
                        </a:spcAft>
                        <a:buNone/>
                      </a:pPr>
                      <a:r>
                        <a:t/>
                      </a:r>
                      <a:endParaRPr>
                        <a:solidFill>
                          <a:schemeClr val="accent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1"/>
                          </a:solidFill>
                          <a:latin typeface="Saira Semi Condensed"/>
                          <a:ea typeface="Saira Semi Condensed"/>
                          <a:cs typeface="Saira Semi Condensed"/>
                          <a:sym typeface="Saira Semi Condensed"/>
                        </a:rPr>
                        <a:t>A</a:t>
                      </a:r>
                      <a:endParaRPr sz="1100">
                        <a:solidFill>
                          <a:schemeClr val="accent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1"/>
                          </a:solidFill>
                          <a:latin typeface="Saira Semi Condensed"/>
                          <a:ea typeface="Saira Semi Condensed"/>
                          <a:cs typeface="Saira Semi Condensed"/>
                          <a:sym typeface="Saira Semi Condensed"/>
                        </a:rPr>
                        <a:t>B</a:t>
                      </a:r>
                      <a:endParaRPr sz="1100">
                        <a:solidFill>
                          <a:schemeClr val="accent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1"/>
                          </a:solidFill>
                          <a:latin typeface="Saira Semi Condensed"/>
                          <a:ea typeface="Saira Semi Condensed"/>
                          <a:cs typeface="Saira Semi Condensed"/>
                          <a:sym typeface="Saira Semi Condensed"/>
                        </a:rPr>
                        <a:t>C</a:t>
                      </a:r>
                      <a:endParaRPr sz="1100">
                        <a:solidFill>
                          <a:schemeClr val="accent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688700">
                <a:tc>
                  <a:txBody>
                    <a:bodyPr/>
                    <a:lstStyle/>
                    <a:p>
                      <a:pPr indent="0" lvl="0" marL="0" rtl="0" algn="r">
                        <a:spcBef>
                          <a:spcPts val="0"/>
                        </a:spcBef>
                        <a:spcAft>
                          <a:spcPts val="0"/>
                        </a:spcAft>
                        <a:buNone/>
                      </a:pPr>
                      <a:r>
                        <a:rPr lang="en" sz="1100">
                          <a:solidFill>
                            <a:schemeClr val="accent1"/>
                          </a:solidFill>
                          <a:latin typeface="Saira Semi Condensed"/>
                          <a:ea typeface="Saira Semi Condensed"/>
                          <a:cs typeface="Saira Semi Condensed"/>
                          <a:sym typeface="Saira Semi Condensed"/>
                        </a:rPr>
                        <a:t>Yellow</a:t>
                      </a:r>
                      <a:endParaRPr sz="1100">
                        <a:solidFill>
                          <a:schemeClr val="accent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Saira Semi Condensed"/>
                          <a:ea typeface="Saira Semi Condensed"/>
                          <a:cs typeface="Saira Semi Condensed"/>
                          <a:sym typeface="Saira Semi Condensed"/>
                        </a:rPr>
                        <a:t>10</a:t>
                      </a:r>
                      <a:endParaRPr>
                        <a:solidFill>
                          <a:schemeClr val="dk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Saira Semi Condensed"/>
                          <a:ea typeface="Saira Semi Condensed"/>
                          <a:cs typeface="Saira Semi Condensed"/>
                          <a:sym typeface="Saira Semi Condensed"/>
                        </a:rPr>
                        <a:t>20</a:t>
                      </a:r>
                      <a:endParaRPr>
                        <a:solidFill>
                          <a:schemeClr val="dk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Saira Semi Condensed"/>
                          <a:ea typeface="Saira Semi Condensed"/>
                          <a:cs typeface="Saira Semi Condensed"/>
                          <a:sym typeface="Saira Semi Condensed"/>
                        </a:rPr>
                        <a:t>7</a:t>
                      </a:r>
                      <a:endParaRPr>
                        <a:solidFill>
                          <a:schemeClr val="dk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688700">
                <a:tc>
                  <a:txBody>
                    <a:bodyPr/>
                    <a:lstStyle/>
                    <a:p>
                      <a:pPr indent="0" lvl="0" marL="0" rtl="0" algn="r">
                        <a:spcBef>
                          <a:spcPts val="0"/>
                        </a:spcBef>
                        <a:spcAft>
                          <a:spcPts val="0"/>
                        </a:spcAft>
                        <a:buNone/>
                      </a:pPr>
                      <a:r>
                        <a:rPr lang="en" sz="1100">
                          <a:solidFill>
                            <a:schemeClr val="accent1"/>
                          </a:solidFill>
                          <a:latin typeface="Saira Semi Condensed"/>
                          <a:ea typeface="Saira Semi Condensed"/>
                          <a:cs typeface="Saira Semi Condensed"/>
                          <a:sym typeface="Saira Semi Condensed"/>
                        </a:rPr>
                        <a:t>Blue</a:t>
                      </a:r>
                      <a:endParaRPr sz="1100">
                        <a:solidFill>
                          <a:schemeClr val="accent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Saira Semi Condensed"/>
                          <a:ea typeface="Saira Semi Condensed"/>
                          <a:cs typeface="Saira Semi Condensed"/>
                          <a:sym typeface="Saira Semi Condensed"/>
                        </a:rPr>
                        <a:t>30</a:t>
                      </a:r>
                      <a:endParaRPr>
                        <a:solidFill>
                          <a:schemeClr val="dk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Saira Semi Condensed"/>
                          <a:ea typeface="Saira Semi Condensed"/>
                          <a:cs typeface="Saira Semi Condensed"/>
                          <a:sym typeface="Saira Semi Condensed"/>
                        </a:rPr>
                        <a:t>15</a:t>
                      </a:r>
                      <a:endParaRPr>
                        <a:solidFill>
                          <a:schemeClr val="dk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Saira Semi Condensed"/>
                          <a:ea typeface="Saira Semi Condensed"/>
                          <a:cs typeface="Saira Semi Condensed"/>
                          <a:sym typeface="Saira Semi Condensed"/>
                        </a:rPr>
                        <a:t>10</a:t>
                      </a:r>
                      <a:endParaRPr>
                        <a:solidFill>
                          <a:schemeClr val="dk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688700">
                <a:tc>
                  <a:txBody>
                    <a:bodyPr/>
                    <a:lstStyle/>
                    <a:p>
                      <a:pPr indent="0" lvl="0" marL="0" rtl="0" algn="r">
                        <a:spcBef>
                          <a:spcPts val="0"/>
                        </a:spcBef>
                        <a:spcAft>
                          <a:spcPts val="0"/>
                        </a:spcAft>
                        <a:buNone/>
                      </a:pPr>
                      <a:r>
                        <a:rPr lang="en" sz="1100">
                          <a:solidFill>
                            <a:schemeClr val="accent1"/>
                          </a:solidFill>
                          <a:latin typeface="Saira Semi Condensed"/>
                          <a:ea typeface="Saira Semi Condensed"/>
                          <a:cs typeface="Saira Semi Condensed"/>
                          <a:sym typeface="Saira Semi Condensed"/>
                        </a:rPr>
                        <a:t>Orange</a:t>
                      </a:r>
                      <a:endParaRPr sz="1100">
                        <a:solidFill>
                          <a:schemeClr val="accent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Saira Semi Condensed"/>
                          <a:ea typeface="Saira Semi Condensed"/>
                          <a:cs typeface="Saira Semi Condensed"/>
                          <a:sym typeface="Saira Semi Condensed"/>
                        </a:rPr>
                        <a:t>5</a:t>
                      </a:r>
                      <a:endParaRPr>
                        <a:solidFill>
                          <a:schemeClr val="dk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Saira Semi Condensed"/>
                          <a:ea typeface="Saira Semi Condensed"/>
                          <a:cs typeface="Saira Semi Condensed"/>
                          <a:sym typeface="Saira Semi Condensed"/>
                        </a:rPr>
                        <a:t>24</a:t>
                      </a:r>
                      <a:endParaRPr>
                        <a:solidFill>
                          <a:schemeClr val="dk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Saira Semi Condensed"/>
                          <a:ea typeface="Saira Semi Condensed"/>
                          <a:cs typeface="Saira Semi Condensed"/>
                          <a:sym typeface="Saira Semi Condensed"/>
                        </a:rPr>
                        <a:t>16</a:t>
                      </a:r>
                      <a:endParaRPr>
                        <a:solidFill>
                          <a:schemeClr val="dk1"/>
                        </a:solidFill>
                        <a:latin typeface="Saira Semi Condensed"/>
                        <a:ea typeface="Saira Semi Condensed"/>
                        <a:cs typeface="Saira Semi Condensed"/>
                        <a:sym typeface="Saira Semi Condensed"/>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
        <p:nvSpPr>
          <p:cNvPr id="498" name="Google Shape;498;p25"/>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6"/>
          <p:cNvSpPr/>
          <p:nvPr/>
        </p:nvSpPr>
        <p:spPr>
          <a:xfrm>
            <a:off x="977475" y="1163025"/>
            <a:ext cx="7245906" cy="3451790"/>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txBox="1"/>
          <p:nvPr>
            <p:ph idx="4294967295" type="title"/>
          </p:nvPr>
        </p:nvSpPr>
        <p:spPr>
          <a:xfrm>
            <a:off x="1334450" y="424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Maps</a:t>
            </a:r>
            <a:endParaRPr sz="3600"/>
          </a:p>
        </p:txBody>
      </p:sp>
      <p:sp>
        <p:nvSpPr>
          <p:cNvPr id="505" name="Google Shape;505;p26"/>
          <p:cNvSpPr/>
          <p:nvPr/>
        </p:nvSpPr>
        <p:spPr>
          <a:xfrm>
            <a:off x="2331900" y="1923575"/>
            <a:ext cx="581700" cy="202500"/>
          </a:xfrm>
          <a:prstGeom prst="wedgeRectCallout">
            <a:avLst>
              <a:gd fmla="val -21428" name="adj1"/>
              <a:gd fmla="val 8428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Saira Semi Condensed"/>
                <a:ea typeface="Saira Semi Condensed"/>
                <a:cs typeface="Saira Semi Condensed"/>
                <a:sym typeface="Saira Semi Condensed"/>
              </a:rPr>
              <a:t>our office</a:t>
            </a:r>
            <a:endParaRPr sz="800">
              <a:solidFill>
                <a:schemeClr val="lt1"/>
              </a:solidFill>
              <a:latin typeface="Saira Semi Condensed"/>
              <a:ea typeface="Saira Semi Condensed"/>
              <a:cs typeface="Saira Semi Condensed"/>
              <a:sym typeface="Saira Semi Condensed"/>
            </a:endParaRPr>
          </a:p>
        </p:txBody>
      </p:sp>
      <p:sp>
        <p:nvSpPr>
          <p:cNvPr id="506" name="Google Shape;506;p26"/>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07" name="Google Shape;507;p26"/>
          <p:cNvSpPr txBox="1"/>
          <p:nvPr>
            <p:ph idx="4294967295" type="body"/>
          </p:nvPr>
        </p:nvSpPr>
        <p:spPr>
          <a:xfrm>
            <a:off x="1334450" y="4756975"/>
            <a:ext cx="5964900" cy="306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sz="900"/>
              <a:t>Find more maps at </a:t>
            </a:r>
            <a:r>
              <a:rPr lang="en" sz="900" u="sng">
                <a:hlinkClick r:id="rId3"/>
              </a:rPr>
              <a:t>slidescarnival.com/extra-free-resources-icons-and-maps</a:t>
            </a:r>
            <a:endParaRPr sz="900"/>
          </a:p>
          <a:p>
            <a:pPr indent="0" lvl="0" marL="0" rtl="0" algn="ctr">
              <a:spcBef>
                <a:spcPts val="600"/>
              </a:spcBef>
              <a:spcAft>
                <a:spcPts val="600"/>
              </a:spcAft>
              <a:buNone/>
            </a:pPr>
            <a:r>
              <a:t/>
            </a:r>
            <a:endParaRPr b="1" sz="900"/>
          </a:p>
        </p:txBody>
      </p:sp>
      <p:grpSp>
        <p:nvGrpSpPr>
          <p:cNvPr id="508" name="Google Shape;508;p26"/>
          <p:cNvGrpSpPr/>
          <p:nvPr/>
        </p:nvGrpSpPr>
        <p:grpSpPr>
          <a:xfrm>
            <a:off x="1469215" y="2126083"/>
            <a:ext cx="200572" cy="219775"/>
            <a:chOff x="1742187" y="2001447"/>
            <a:chExt cx="258070" cy="282778"/>
          </a:xfrm>
        </p:grpSpPr>
        <p:sp>
          <p:nvSpPr>
            <p:cNvPr id="509" name="Google Shape;509;p26"/>
            <p:cNvSpPr/>
            <p:nvPr/>
          </p:nvSpPr>
          <p:spPr>
            <a:xfrm>
              <a:off x="1797850" y="2064550"/>
              <a:ext cx="174425" cy="219675"/>
            </a:xfrm>
            <a:custGeom>
              <a:rect b="b" l="l" r="r" t="t"/>
              <a:pathLst>
                <a:path extrusionOk="0" h="8787" w="6977">
                  <a:moveTo>
                    <a:pt x="0" y="1476"/>
                  </a:moveTo>
                  <a:lnTo>
                    <a:pt x="6977" y="0"/>
                  </a:lnTo>
                  <a:lnTo>
                    <a:pt x="3881" y="8787"/>
                  </a:lnTo>
                  <a:close/>
                </a:path>
              </a:pathLst>
            </a:custGeom>
            <a:solidFill>
              <a:schemeClr val="accent4"/>
            </a:solidFill>
            <a:ln>
              <a:noFill/>
            </a:ln>
          </p:spPr>
        </p:sp>
        <p:grpSp>
          <p:nvGrpSpPr>
            <p:cNvPr id="510" name="Google Shape;510;p26"/>
            <p:cNvGrpSpPr/>
            <p:nvPr/>
          </p:nvGrpSpPr>
          <p:grpSpPr>
            <a:xfrm rot="7045082">
              <a:off x="1756561" y="2056893"/>
              <a:ext cx="229323" cy="171766"/>
              <a:chOff x="4085850" y="470300"/>
              <a:chExt cx="4240900" cy="3176500"/>
            </a:xfrm>
          </p:grpSpPr>
          <p:sp>
            <p:nvSpPr>
              <p:cNvPr id="511" name="Google Shape;511;p26"/>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512" name="Google Shape;512;p26"/>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513" name="Google Shape;513;p26"/>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grpSp>
        <p:nvGrpSpPr>
          <p:cNvPr id="514" name="Google Shape;514;p26"/>
          <p:cNvGrpSpPr/>
          <p:nvPr/>
        </p:nvGrpSpPr>
        <p:grpSpPr>
          <a:xfrm>
            <a:off x="2986390" y="3589858"/>
            <a:ext cx="200572" cy="219775"/>
            <a:chOff x="1742187" y="2001447"/>
            <a:chExt cx="258070" cy="282778"/>
          </a:xfrm>
        </p:grpSpPr>
        <p:sp>
          <p:nvSpPr>
            <p:cNvPr id="515" name="Google Shape;515;p26"/>
            <p:cNvSpPr/>
            <p:nvPr/>
          </p:nvSpPr>
          <p:spPr>
            <a:xfrm>
              <a:off x="1797850" y="2064550"/>
              <a:ext cx="174425" cy="219675"/>
            </a:xfrm>
            <a:custGeom>
              <a:rect b="b" l="l" r="r" t="t"/>
              <a:pathLst>
                <a:path extrusionOk="0" h="8787" w="6977">
                  <a:moveTo>
                    <a:pt x="0" y="1476"/>
                  </a:moveTo>
                  <a:lnTo>
                    <a:pt x="6977" y="0"/>
                  </a:lnTo>
                  <a:lnTo>
                    <a:pt x="3881" y="8787"/>
                  </a:lnTo>
                  <a:close/>
                </a:path>
              </a:pathLst>
            </a:custGeom>
            <a:solidFill>
              <a:schemeClr val="accent4"/>
            </a:solidFill>
            <a:ln>
              <a:noFill/>
            </a:ln>
          </p:spPr>
        </p:sp>
        <p:grpSp>
          <p:nvGrpSpPr>
            <p:cNvPr id="516" name="Google Shape;516;p26"/>
            <p:cNvGrpSpPr/>
            <p:nvPr/>
          </p:nvGrpSpPr>
          <p:grpSpPr>
            <a:xfrm rot="7045082">
              <a:off x="1756561" y="2056893"/>
              <a:ext cx="229323" cy="171766"/>
              <a:chOff x="4085850" y="470300"/>
              <a:chExt cx="4240900" cy="3176500"/>
            </a:xfrm>
          </p:grpSpPr>
          <p:sp>
            <p:nvSpPr>
              <p:cNvPr id="517" name="Google Shape;517;p26"/>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518" name="Google Shape;518;p26"/>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519" name="Google Shape;519;p26"/>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grpSp>
        <p:nvGrpSpPr>
          <p:cNvPr id="520" name="Google Shape;520;p26"/>
          <p:cNvGrpSpPr/>
          <p:nvPr/>
        </p:nvGrpSpPr>
        <p:grpSpPr>
          <a:xfrm>
            <a:off x="3916114" y="1956173"/>
            <a:ext cx="200572" cy="219775"/>
            <a:chOff x="1742187" y="2001447"/>
            <a:chExt cx="258070" cy="282778"/>
          </a:xfrm>
        </p:grpSpPr>
        <p:sp>
          <p:nvSpPr>
            <p:cNvPr id="521" name="Google Shape;521;p26"/>
            <p:cNvSpPr/>
            <p:nvPr/>
          </p:nvSpPr>
          <p:spPr>
            <a:xfrm>
              <a:off x="1797850" y="2064550"/>
              <a:ext cx="174425" cy="219675"/>
            </a:xfrm>
            <a:custGeom>
              <a:rect b="b" l="l" r="r" t="t"/>
              <a:pathLst>
                <a:path extrusionOk="0" h="8787" w="6977">
                  <a:moveTo>
                    <a:pt x="0" y="1476"/>
                  </a:moveTo>
                  <a:lnTo>
                    <a:pt x="6977" y="0"/>
                  </a:lnTo>
                  <a:lnTo>
                    <a:pt x="3881" y="8787"/>
                  </a:lnTo>
                  <a:close/>
                </a:path>
              </a:pathLst>
            </a:custGeom>
            <a:solidFill>
              <a:schemeClr val="accent4"/>
            </a:solidFill>
            <a:ln>
              <a:noFill/>
            </a:ln>
          </p:spPr>
        </p:sp>
        <p:grpSp>
          <p:nvGrpSpPr>
            <p:cNvPr id="522" name="Google Shape;522;p26"/>
            <p:cNvGrpSpPr/>
            <p:nvPr/>
          </p:nvGrpSpPr>
          <p:grpSpPr>
            <a:xfrm rot="7045082">
              <a:off x="1756561" y="2056893"/>
              <a:ext cx="229323" cy="171766"/>
              <a:chOff x="4085850" y="470300"/>
              <a:chExt cx="4240900" cy="3176500"/>
            </a:xfrm>
          </p:grpSpPr>
          <p:sp>
            <p:nvSpPr>
              <p:cNvPr id="523" name="Google Shape;523;p26"/>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524" name="Google Shape;524;p26"/>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525" name="Google Shape;525;p26"/>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grpSp>
        <p:nvGrpSpPr>
          <p:cNvPr id="526" name="Google Shape;526;p26"/>
          <p:cNvGrpSpPr/>
          <p:nvPr/>
        </p:nvGrpSpPr>
        <p:grpSpPr>
          <a:xfrm>
            <a:off x="4555090" y="3829382"/>
            <a:ext cx="200572" cy="219775"/>
            <a:chOff x="1742187" y="2001447"/>
            <a:chExt cx="258070" cy="282778"/>
          </a:xfrm>
        </p:grpSpPr>
        <p:sp>
          <p:nvSpPr>
            <p:cNvPr id="527" name="Google Shape;527;p26"/>
            <p:cNvSpPr/>
            <p:nvPr/>
          </p:nvSpPr>
          <p:spPr>
            <a:xfrm>
              <a:off x="1797850" y="2064550"/>
              <a:ext cx="174425" cy="219675"/>
            </a:xfrm>
            <a:custGeom>
              <a:rect b="b" l="l" r="r" t="t"/>
              <a:pathLst>
                <a:path extrusionOk="0" h="8787" w="6977">
                  <a:moveTo>
                    <a:pt x="0" y="1476"/>
                  </a:moveTo>
                  <a:lnTo>
                    <a:pt x="6977" y="0"/>
                  </a:lnTo>
                  <a:lnTo>
                    <a:pt x="3881" y="8787"/>
                  </a:lnTo>
                  <a:close/>
                </a:path>
              </a:pathLst>
            </a:custGeom>
            <a:solidFill>
              <a:schemeClr val="accent4"/>
            </a:solidFill>
            <a:ln>
              <a:noFill/>
            </a:ln>
          </p:spPr>
        </p:sp>
        <p:grpSp>
          <p:nvGrpSpPr>
            <p:cNvPr id="528" name="Google Shape;528;p26"/>
            <p:cNvGrpSpPr/>
            <p:nvPr/>
          </p:nvGrpSpPr>
          <p:grpSpPr>
            <a:xfrm rot="7045082">
              <a:off x="1756561" y="2056893"/>
              <a:ext cx="229323" cy="171766"/>
              <a:chOff x="4085850" y="470300"/>
              <a:chExt cx="4240900" cy="3176500"/>
            </a:xfrm>
          </p:grpSpPr>
          <p:sp>
            <p:nvSpPr>
              <p:cNvPr id="529" name="Google Shape;529;p26"/>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530" name="Google Shape;530;p26"/>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531" name="Google Shape;531;p26"/>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grpSp>
        <p:nvGrpSpPr>
          <p:cNvPr id="532" name="Google Shape;532;p26"/>
          <p:cNvGrpSpPr/>
          <p:nvPr/>
        </p:nvGrpSpPr>
        <p:grpSpPr>
          <a:xfrm>
            <a:off x="6440165" y="2386538"/>
            <a:ext cx="200572" cy="219775"/>
            <a:chOff x="1742187" y="2001447"/>
            <a:chExt cx="258070" cy="282778"/>
          </a:xfrm>
        </p:grpSpPr>
        <p:sp>
          <p:nvSpPr>
            <p:cNvPr id="533" name="Google Shape;533;p26"/>
            <p:cNvSpPr/>
            <p:nvPr/>
          </p:nvSpPr>
          <p:spPr>
            <a:xfrm>
              <a:off x="1797850" y="2064550"/>
              <a:ext cx="174425" cy="219675"/>
            </a:xfrm>
            <a:custGeom>
              <a:rect b="b" l="l" r="r" t="t"/>
              <a:pathLst>
                <a:path extrusionOk="0" h="8787" w="6977">
                  <a:moveTo>
                    <a:pt x="0" y="1476"/>
                  </a:moveTo>
                  <a:lnTo>
                    <a:pt x="6977" y="0"/>
                  </a:lnTo>
                  <a:lnTo>
                    <a:pt x="3881" y="8787"/>
                  </a:lnTo>
                  <a:close/>
                </a:path>
              </a:pathLst>
            </a:custGeom>
            <a:solidFill>
              <a:schemeClr val="accent4"/>
            </a:solidFill>
            <a:ln>
              <a:noFill/>
            </a:ln>
          </p:spPr>
        </p:sp>
        <p:grpSp>
          <p:nvGrpSpPr>
            <p:cNvPr id="534" name="Google Shape;534;p26"/>
            <p:cNvGrpSpPr/>
            <p:nvPr/>
          </p:nvGrpSpPr>
          <p:grpSpPr>
            <a:xfrm rot="7045082">
              <a:off x="1756561" y="2056893"/>
              <a:ext cx="229323" cy="171766"/>
              <a:chOff x="4085850" y="470300"/>
              <a:chExt cx="4240900" cy="3176500"/>
            </a:xfrm>
          </p:grpSpPr>
          <p:sp>
            <p:nvSpPr>
              <p:cNvPr id="535" name="Google Shape;535;p26"/>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536" name="Google Shape;536;p26"/>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537" name="Google Shape;537;p26"/>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grpSp>
        <p:nvGrpSpPr>
          <p:cNvPr id="538" name="Google Shape;538;p26"/>
          <p:cNvGrpSpPr/>
          <p:nvPr/>
        </p:nvGrpSpPr>
        <p:grpSpPr>
          <a:xfrm>
            <a:off x="7043530" y="3926499"/>
            <a:ext cx="200572" cy="219775"/>
            <a:chOff x="1742187" y="2001447"/>
            <a:chExt cx="258070" cy="282778"/>
          </a:xfrm>
        </p:grpSpPr>
        <p:sp>
          <p:nvSpPr>
            <p:cNvPr id="539" name="Google Shape;539;p26"/>
            <p:cNvSpPr/>
            <p:nvPr/>
          </p:nvSpPr>
          <p:spPr>
            <a:xfrm>
              <a:off x="1797850" y="2064550"/>
              <a:ext cx="174425" cy="219675"/>
            </a:xfrm>
            <a:custGeom>
              <a:rect b="b" l="l" r="r" t="t"/>
              <a:pathLst>
                <a:path extrusionOk="0" h="8787" w="6977">
                  <a:moveTo>
                    <a:pt x="0" y="1476"/>
                  </a:moveTo>
                  <a:lnTo>
                    <a:pt x="6977" y="0"/>
                  </a:lnTo>
                  <a:lnTo>
                    <a:pt x="3881" y="8787"/>
                  </a:lnTo>
                  <a:close/>
                </a:path>
              </a:pathLst>
            </a:custGeom>
            <a:solidFill>
              <a:schemeClr val="accent4"/>
            </a:solidFill>
            <a:ln>
              <a:noFill/>
            </a:ln>
          </p:spPr>
        </p:sp>
        <p:grpSp>
          <p:nvGrpSpPr>
            <p:cNvPr id="540" name="Google Shape;540;p26"/>
            <p:cNvGrpSpPr/>
            <p:nvPr/>
          </p:nvGrpSpPr>
          <p:grpSpPr>
            <a:xfrm rot="7045082">
              <a:off x="1756561" y="2056893"/>
              <a:ext cx="229323" cy="171766"/>
              <a:chOff x="4085850" y="470300"/>
              <a:chExt cx="4240900" cy="3176500"/>
            </a:xfrm>
          </p:grpSpPr>
          <p:sp>
            <p:nvSpPr>
              <p:cNvPr id="541" name="Google Shape;541;p26"/>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542" name="Google Shape;542;p26"/>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543" name="Google Shape;543;p26"/>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27"/>
          <p:cNvSpPr txBox="1"/>
          <p:nvPr>
            <p:ph idx="4294967295" type="ctrTitle"/>
          </p:nvPr>
        </p:nvSpPr>
        <p:spPr>
          <a:xfrm>
            <a:off x="1636800" y="1696124"/>
            <a:ext cx="6897600" cy="1494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2000"/>
              <a:t>89,526,124</a:t>
            </a:r>
            <a:endParaRPr sz="12000"/>
          </a:p>
        </p:txBody>
      </p:sp>
      <p:sp>
        <p:nvSpPr>
          <p:cNvPr id="549" name="Google Shape;549;p27"/>
          <p:cNvSpPr txBox="1"/>
          <p:nvPr>
            <p:ph idx="4294967295" type="subTitle"/>
          </p:nvPr>
        </p:nvSpPr>
        <p:spPr>
          <a:xfrm>
            <a:off x="1636800" y="3286973"/>
            <a:ext cx="6897600" cy="4296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Whoa! That’s a big number, aren’t you proud?</a:t>
            </a:r>
            <a:endParaRPr/>
          </a:p>
        </p:txBody>
      </p:sp>
      <p:sp>
        <p:nvSpPr>
          <p:cNvPr id="550" name="Google Shape;550;p27"/>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51" name="Google Shape;551;p27"/>
          <p:cNvSpPr/>
          <p:nvPr/>
        </p:nvSpPr>
        <p:spPr>
          <a:xfrm rot="5400000">
            <a:off x="42600" y="1584825"/>
            <a:ext cx="1362300" cy="1447500"/>
          </a:xfrm>
          <a:prstGeom prst="triangle">
            <a:avLst>
              <a:gd fmla="val 50000" name="adj"/>
            </a:avLst>
          </a:prstGeom>
          <a:gradFill>
            <a:gsLst>
              <a:gs pos="0">
                <a:schemeClr val="accent1"/>
              </a:gs>
              <a:gs pos="49000">
                <a:srgbClr val="711662"/>
              </a:gs>
              <a:gs pos="50000">
                <a:schemeClr val="accent5"/>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28"/>
          <p:cNvSpPr txBox="1"/>
          <p:nvPr>
            <p:ph idx="4294967295" type="ctrTitle"/>
          </p:nvPr>
        </p:nvSpPr>
        <p:spPr>
          <a:xfrm>
            <a:off x="685800" y="840250"/>
            <a:ext cx="7772400" cy="637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800"/>
              <a:t>89,526,124$</a:t>
            </a:r>
            <a:endParaRPr sz="4800"/>
          </a:p>
        </p:txBody>
      </p:sp>
      <p:sp>
        <p:nvSpPr>
          <p:cNvPr id="557" name="Google Shape;557;p28"/>
          <p:cNvSpPr txBox="1"/>
          <p:nvPr>
            <p:ph idx="4294967295" type="subTitle"/>
          </p:nvPr>
        </p:nvSpPr>
        <p:spPr>
          <a:xfrm>
            <a:off x="685800" y="1422059"/>
            <a:ext cx="7772400" cy="4632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sz="2100"/>
              <a:t>That’s a lot of money</a:t>
            </a:r>
            <a:endParaRPr sz="2100"/>
          </a:p>
        </p:txBody>
      </p:sp>
      <p:sp>
        <p:nvSpPr>
          <p:cNvPr id="558" name="Google Shape;558;p28"/>
          <p:cNvSpPr txBox="1"/>
          <p:nvPr>
            <p:ph idx="4294967295" type="ctrTitle"/>
          </p:nvPr>
        </p:nvSpPr>
        <p:spPr>
          <a:xfrm>
            <a:off x="685800" y="3211450"/>
            <a:ext cx="7772400" cy="89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800"/>
              <a:t>100%</a:t>
            </a:r>
            <a:endParaRPr sz="4800"/>
          </a:p>
        </p:txBody>
      </p:sp>
      <p:sp>
        <p:nvSpPr>
          <p:cNvPr id="559" name="Google Shape;559;p28"/>
          <p:cNvSpPr txBox="1"/>
          <p:nvPr>
            <p:ph idx="4294967295" type="subTitle"/>
          </p:nvPr>
        </p:nvSpPr>
        <p:spPr>
          <a:xfrm>
            <a:off x="685800" y="4050953"/>
            <a:ext cx="7772400" cy="3285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sz="2100"/>
              <a:t>Total success!</a:t>
            </a:r>
            <a:endParaRPr sz="2100"/>
          </a:p>
        </p:txBody>
      </p:sp>
      <p:sp>
        <p:nvSpPr>
          <p:cNvPr id="560" name="Google Shape;560;p28"/>
          <p:cNvSpPr txBox="1"/>
          <p:nvPr>
            <p:ph idx="4294967295" type="ctrTitle"/>
          </p:nvPr>
        </p:nvSpPr>
        <p:spPr>
          <a:xfrm>
            <a:off x="685800" y="1897000"/>
            <a:ext cx="7772400" cy="89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800"/>
              <a:t>185,244 users</a:t>
            </a:r>
            <a:endParaRPr sz="4800"/>
          </a:p>
        </p:txBody>
      </p:sp>
      <p:sp>
        <p:nvSpPr>
          <p:cNvPr id="561" name="Google Shape;561;p28"/>
          <p:cNvSpPr txBox="1"/>
          <p:nvPr>
            <p:ph idx="4294967295" type="subTitle"/>
          </p:nvPr>
        </p:nvSpPr>
        <p:spPr>
          <a:xfrm>
            <a:off x="685800" y="2736509"/>
            <a:ext cx="7772400" cy="4632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sz="2100"/>
              <a:t>And a lot of users</a:t>
            </a:r>
            <a:endParaRPr sz="2100"/>
          </a:p>
        </p:txBody>
      </p:sp>
      <p:sp>
        <p:nvSpPr>
          <p:cNvPr id="562" name="Google Shape;562;p28"/>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63" name="Google Shape;563;p28"/>
          <p:cNvSpPr/>
          <p:nvPr/>
        </p:nvSpPr>
        <p:spPr>
          <a:xfrm rot="5400000">
            <a:off x="13650" y="896300"/>
            <a:ext cx="435900" cy="463200"/>
          </a:xfrm>
          <a:prstGeom prst="triangle">
            <a:avLst>
              <a:gd fmla="val 50000" name="adj"/>
            </a:avLst>
          </a:prstGeom>
          <a:gradFill>
            <a:gsLst>
              <a:gs pos="0">
                <a:schemeClr val="accent1"/>
              </a:gs>
              <a:gs pos="49000">
                <a:srgbClr val="711662"/>
              </a:gs>
              <a:gs pos="50000">
                <a:schemeClr val="accent5"/>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rot="5400000">
            <a:off x="13650" y="2217665"/>
            <a:ext cx="435900" cy="463200"/>
          </a:xfrm>
          <a:prstGeom prst="triangle">
            <a:avLst>
              <a:gd fmla="val 50000" name="adj"/>
            </a:avLst>
          </a:prstGeom>
          <a:gradFill>
            <a:gsLst>
              <a:gs pos="0">
                <a:schemeClr val="accent1"/>
              </a:gs>
              <a:gs pos="49000">
                <a:srgbClr val="711662"/>
              </a:gs>
              <a:gs pos="50000">
                <a:schemeClr val="accent5"/>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rot="5400000">
            <a:off x="13650" y="3525200"/>
            <a:ext cx="435900" cy="463200"/>
          </a:xfrm>
          <a:prstGeom prst="triangle">
            <a:avLst>
              <a:gd fmla="val 50000" name="adj"/>
            </a:avLst>
          </a:prstGeom>
          <a:gradFill>
            <a:gsLst>
              <a:gs pos="0">
                <a:schemeClr val="accent1"/>
              </a:gs>
              <a:gs pos="49000">
                <a:srgbClr val="711662"/>
              </a:gs>
              <a:gs pos="50000">
                <a:schemeClr val="accent5"/>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29"/>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Our process is easy</a:t>
            </a:r>
            <a:endParaRPr/>
          </a:p>
        </p:txBody>
      </p:sp>
      <p:sp>
        <p:nvSpPr>
          <p:cNvPr id="571" name="Google Shape;571;p29"/>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72" name="Google Shape;572;p29"/>
          <p:cNvGrpSpPr/>
          <p:nvPr/>
        </p:nvGrpSpPr>
        <p:grpSpPr>
          <a:xfrm>
            <a:off x="5632317" y="1802043"/>
            <a:ext cx="3305700" cy="2563525"/>
            <a:chOff x="5632317" y="1189775"/>
            <a:chExt cx="3305700" cy="3483050"/>
          </a:xfrm>
        </p:grpSpPr>
        <p:sp>
          <p:nvSpPr>
            <p:cNvPr id="573" name="Google Shape;573;p29"/>
            <p:cNvSpPr/>
            <p:nvPr/>
          </p:nvSpPr>
          <p:spPr>
            <a:xfrm>
              <a:off x="5632317" y="1189775"/>
              <a:ext cx="3305700" cy="669000"/>
            </a:xfrm>
            <a:prstGeom prst="chevron">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aira Semi Condensed"/>
                  <a:ea typeface="Saira Semi Condensed"/>
                  <a:cs typeface="Saira Semi Condensed"/>
                  <a:sym typeface="Saira Semi Condensed"/>
                </a:rPr>
                <a:t>Lorem 3</a:t>
              </a:r>
              <a:endParaRPr>
                <a:solidFill>
                  <a:schemeClr val="dk1"/>
                </a:solidFill>
                <a:latin typeface="Saira Semi Condensed"/>
                <a:ea typeface="Saira Semi Condensed"/>
                <a:cs typeface="Saira Semi Condensed"/>
                <a:sym typeface="Saira Semi Condensed"/>
              </a:endParaRPr>
            </a:p>
          </p:txBody>
        </p:sp>
        <p:sp>
          <p:nvSpPr>
            <p:cNvPr id="574" name="Google Shape;574;p29"/>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Saira Semi Condensed"/>
                  <a:ea typeface="Saira Semi Condensed"/>
                  <a:cs typeface="Saira Semi Condensed"/>
                  <a:sym typeface="Saira Semi Condensed"/>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Saira Semi Condensed"/>
                <a:ea typeface="Saira Semi Condensed"/>
                <a:cs typeface="Saira Semi Condensed"/>
                <a:sym typeface="Saira Semi Condensed"/>
              </a:endParaRPr>
            </a:p>
          </p:txBody>
        </p:sp>
      </p:grpSp>
      <p:grpSp>
        <p:nvGrpSpPr>
          <p:cNvPr id="575" name="Google Shape;575;p29"/>
          <p:cNvGrpSpPr/>
          <p:nvPr/>
        </p:nvGrpSpPr>
        <p:grpSpPr>
          <a:xfrm>
            <a:off x="0" y="1802200"/>
            <a:ext cx="3546900" cy="2563367"/>
            <a:chOff x="0" y="1189989"/>
            <a:chExt cx="3546900" cy="3482836"/>
          </a:xfrm>
        </p:grpSpPr>
        <p:sp>
          <p:nvSpPr>
            <p:cNvPr id="576" name="Google Shape;576;p29"/>
            <p:cNvSpPr/>
            <p:nvPr/>
          </p:nvSpPr>
          <p:spPr>
            <a:xfrm>
              <a:off x="0" y="1189989"/>
              <a:ext cx="3546900" cy="669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aira Semi Condensed"/>
                  <a:ea typeface="Saira Semi Condensed"/>
                  <a:cs typeface="Saira Semi Condensed"/>
                  <a:sym typeface="Saira Semi Condensed"/>
                </a:rPr>
                <a:t>Lorem 1</a:t>
              </a:r>
              <a:endParaRPr>
                <a:solidFill>
                  <a:schemeClr val="dk1"/>
                </a:solidFill>
                <a:latin typeface="Saira Semi Condensed"/>
                <a:ea typeface="Saira Semi Condensed"/>
                <a:cs typeface="Saira Semi Condensed"/>
                <a:sym typeface="Saira Semi Condensed"/>
              </a:endParaRPr>
            </a:p>
          </p:txBody>
        </p:sp>
        <p:sp>
          <p:nvSpPr>
            <p:cNvPr id="577" name="Google Shape;577;p29"/>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Saira Semi Condensed"/>
                  <a:ea typeface="Saira Semi Condensed"/>
                  <a:cs typeface="Saira Semi Condensed"/>
                  <a:sym typeface="Saira Semi Condensed"/>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Saira Semi Condensed"/>
                <a:ea typeface="Saira Semi Condensed"/>
                <a:cs typeface="Saira Semi Condensed"/>
                <a:sym typeface="Saira Semi Condensed"/>
              </a:endParaRPr>
            </a:p>
          </p:txBody>
        </p:sp>
      </p:grpSp>
      <p:grpSp>
        <p:nvGrpSpPr>
          <p:cNvPr id="578" name="Google Shape;578;p29"/>
          <p:cNvGrpSpPr/>
          <p:nvPr/>
        </p:nvGrpSpPr>
        <p:grpSpPr>
          <a:xfrm>
            <a:off x="2944204" y="1802043"/>
            <a:ext cx="3305700" cy="2563525"/>
            <a:chOff x="2944204" y="1189775"/>
            <a:chExt cx="3305700" cy="3483050"/>
          </a:xfrm>
        </p:grpSpPr>
        <p:sp>
          <p:nvSpPr>
            <p:cNvPr id="579" name="Google Shape;579;p29"/>
            <p:cNvSpPr/>
            <p:nvPr/>
          </p:nvSpPr>
          <p:spPr>
            <a:xfrm>
              <a:off x="2944204" y="1189775"/>
              <a:ext cx="3305700" cy="6690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aira Semi Condensed"/>
                  <a:ea typeface="Saira Semi Condensed"/>
                  <a:cs typeface="Saira Semi Condensed"/>
                  <a:sym typeface="Saira Semi Condensed"/>
                </a:rPr>
                <a:t>Lorem 2</a:t>
              </a:r>
              <a:endParaRPr>
                <a:solidFill>
                  <a:schemeClr val="dk1"/>
                </a:solidFill>
                <a:latin typeface="Saira Semi Condensed"/>
                <a:ea typeface="Saira Semi Condensed"/>
                <a:cs typeface="Saira Semi Condensed"/>
                <a:sym typeface="Saira Semi Condensed"/>
              </a:endParaRPr>
            </a:p>
          </p:txBody>
        </p:sp>
        <p:sp>
          <p:nvSpPr>
            <p:cNvPr id="580" name="Google Shape;580;p29"/>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Saira Semi Condensed"/>
                  <a:ea typeface="Saira Semi Condensed"/>
                  <a:cs typeface="Saira Semi Condensed"/>
                  <a:sym typeface="Saira Semi Condensed"/>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Saira Semi Condensed"/>
                <a:ea typeface="Saira Semi Condensed"/>
                <a:cs typeface="Saira Semi Condensed"/>
                <a:sym typeface="Saira Semi Condensed"/>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0"/>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Let’s review some concepts</a:t>
            </a:r>
            <a:endParaRPr/>
          </a:p>
        </p:txBody>
      </p:sp>
      <p:sp>
        <p:nvSpPr>
          <p:cNvPr id="586" name="Google Shape;586;p30"/>
          <p:cNvSpPr txBox="1"/>
          <p:nvPr>
            <p:ph idx="1" type="body"/>
          </p:nvPr>
        </p:nvSpPr>
        <p:spPr>
          <a:xfrm>
            <a:off x="1334450" y="1513150"/>
            <a:ext cx="2007000" cy="119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Yellow</a:t>
            </a:r>
            <a:endParaRPr b="1"/>
          </a:p>
          <a:p>
            <a:pPr indent="0" lvl="0" marL="0" rtl="0" algn="l">
              <a:spcBef>
                <a:spcPts val="600"/>
              </a:spcBef>
              <a:spcAft>
                <a:spcPts val="600"/>
              </a:spcAft>
              <a:buNone/>
            </a:pPr>
            <a:r>
              <a:rPr lang="en" sz="1200"/>
              <a:t>Is the color of gold, butter and ripe lemons. In the spectrum of visible light, yellow is found between green and orange.</a:t>
            </a:r>
            <a:endParaRPr sz="1200"/>
          </a:p>
        </p:txBody>
      </p:sp>
      <p:sp>
        <p:nvSpPr>
          <p:cNvPr id="587" name="Google Shape;587;p30"/>
          <p:cNvSpPr txBox="1"/>
          <p:nvPr>
            <p:ph idx="2" type="body"/>
          </p:nvPr>
        </p:nvSpPr>
        <p:spPr>
          <a:xfrm>
            <a:off x="3552413" y="1513150"/>
            <a:ext cx="2007000" cy="119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Blue</a:t>
            </a:r>
            <a:endParaRPr b="1"/>
          </a:p>
          <a:p>
            <a:pPr indent="0" lvl="0" marL="0" rtl="0" algn="l">
              <a:spcBef>
                <a:spcPts val="600"/>
              </a:spcBef>
              <a:spcAft>
                <a:spcPts val="600"/>
              </a:spcAft>
              <a:buNone/>
            </a:pPr>
            <a:r>
              <a:rPr lang="en" sz="1200"/>
              <a:t>Is the colour of the clear sky and the deep sea. It is located between violet and green on the optical spectrum.</a:t>
            </a:r>
            <a:endParaRPr sz="1200"/>
          </a:p>
        </p:txBody>
      </p:sp>
      <p:sp>
        <p:nvSpPr>
          <p:cNvPr id="588" name="Google Shape;588;p30"/>
          <p:cNvSpPr txBox="1"/>
          <p:nvPr>
            <p:ph idx="3" type="body"/>
          </p:nvPr>
        </p:nvSpPr>
        <p:spPr>
          <a:xfrm>
            <a:off x="5770376" y="1513150"/>
            <a:ext cx="2007000" cy="119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600"/>
              </a:spcAft>
              <a:buNone/>
            </a:pPr>
            <a:r>
              <a:t/>
            </a:r>
            <a:endParaRPr sz="1200"/>
          </a:p>
        </p:txBody>
      </p:sp>
      <p:sp>
        <p:nvSpPr>
          <p:cNvPr id="589" name="Google Shape;589;p30"/>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90" name="Google Shape;590;p30"/>
          <p:cNvSpPr txBox="1"/>
          <p:nvPr>
            <p:ph idx="1" type="body"/>
          </p:nvPr>
        </p:nvSpPr>
        <p:spPr>
          <a:xfrm>
            <a:off x="1334450" y="2905700"/>
            <a:ext cx="2007000" cy="119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Yellow</a:t>
            </a:r>
            <a:endParaRPr b="1"/>
          </a:p>
          <a:p>
            <a:pPr indent="0" lvl="0" marL="0" rtl="0" algn="l">
              <a:spcBef>
                <a:spcPts val="600"/>
              </a:spcBef>
              <a:spcAft>
                <a:spcPts val="600"/>
              </a:spcAft>
              <a:buNone/>
            </a:pPr>
            <a:r>
              <a:rPr lang="en" sz="1200"/>
              <a:t>Is the color of gold, butter and ripe lemons. In the spectrum of visible light, yellow is found between green and orange.</a:t>
            </a:r>
            <a:endParaRPr sz="1200"/>
          </a:p>
        </p:txBody>
      </p:sp>
      <p:sp>
        <p:nvSpPr>
          <p:cNvPr id="591" name="Google Shape;591;p30"/>
          <p:cNvSpPr txBox="1"/>
          <p:nvPr>
            <p:ph idx="2" type="body"/>
          </p:nvPr>
        </p:nvSpPr>
        <p:spPr>
          <a:xfrm>
            <a:off x="3552413" y="2905700"/>
            <a:ext cx="2007000" cy="119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Blue</a:t>
            </a:r>
            <a:endParaRPr b="1"/>
          </a:p>
          <a:p>
            <a:pPr indent="0" lvl="0" marL="0" rtl="0" algn="l">
              <a:spcBef>
                <a:spcPts val="600"/>
              </a:spcBef>
              <a:spcAft>
                <a:spcPts val="600"/>
              </a:spcAft>
              <a:buNone/>
            </a:pPr>
            <a:r>
              <a:rPr lang="en" sz="1200"/>
              <a:t>Is the colour of the clear sky and the deep sea. It is located between violet and green on the optical spectrum.</a:t>
            </a:r>
            <a:endParaRPr sz="1200"/>
          </a:p>
        </p:txBody>
      </p:sp>
      <p:sp>
        <p:nvSpPr>
          <p:cNvPr id="592" name="Google Shape;592;p30"/>
          <p:cNvSpPr txBox="1"/>
          <p:nvPr>
            <p:ph idx="3" type="body"/>
          </p:nvPr>
        </p:nvSpPr>
        <p:spPr>
          <a:xfrm>
            <a:off x="5770376" y="2905700"/>
            <a:ext cx="2007000" cy="119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60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1"/>
          <p:cNvSpPr txBox="1"/>
          <p:nvPr>
            <p:ph idx="1" type="body"/>
          </p:nvPr>
        </p:nvSpPr>
        <p:spPr>
          <a:xfrm>
            <a:off x="457200" y="4177709"/>
            <a:ext cx="8229600" cy="519600"/>
          </a:xfrm>
          <a:prstGeom prst="rect">
            <a:avLst/>
          </a:prstGeom>
        </p:spPr>
        <p:txBody>
          <a:bodyPr anchorCtr="0" anchor="t" bIns="0" lIns="0" spcFirstLastPara="1" rIns="0" wrap="square" tIns="0">
            <a:noAutofit/>
          </a:bodyPr>
          <a:lstStyle/>
          <a:p>
            <a:pPr indent="0" lvl="0" marL="0" rtl="0" algn="ctr">
              <a:spcBef>
                <a:spcPts val="360"/>
              </a:spcBef>
              <a:spcAft>
                <a:spcPts val="600"/>
              </a:spcAft>
              <a:buNone/>
            </a:pPr>
            <a:r>
              <a:rPr lang="en"/>
              <a:t>You can insert graphs from Excel or Google Sheets</a:t>
            </a:r>
            <a:endParaRPr/>
          </a:p>
        </p:txBody>
      </p:sp>
      <p:sp>
        <p:nvSpPr>
          <p:cNvPr id="598" name="Google Shape;598;p31"/>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cxnSp>
        <p:nvCxnSpPr>
          <p:cNvPr id="599" name="Google Shape;599;p31"/>
          <p:cNvCxnSpPr/>
          <p:nvPr/>
        </p:nvCxnSpPr>
        <p:spPr>
          <a:xfrm>
            <a:off x="952500" y="1074701"/>
            <a:ext cx="7239000" cy="0"/>
          </a:xfrm>
          <a:prstGeom prst="straightConnector1">
            <a:avLst/>
          </a:prstGeom>
          <a:noFill/>
          <a:ln cap="flat" cmpd="sng" w="9525">
            <a:solidFill>
              <a:schemeClr val="lt2"/>
            </a:solidFill>
            <a:prstDash val="solid"/>
            <a:round/>
            <a:headEnd len="med" w="med" type="none"/>
            <a:tailEnd len="med" w="med" type="none"/>
          </a:ln>
        </p:spPr>
      </p:cxnSp>
      <p:cxnSp>
        <p:nvCxnSpPr>
          <p:cNvPr id="600" name="Google Shape;600;p31"/>
          <p:cNvCxnSpPr/>
          <p:nvPr/>
        </p:nvCxnSpPr>
        <p:spPr>
          <a:xfrm>
            <a:off x="952500" y="1784183"/>
            <a:ext cx="7239000" cy="0"/>
          </a:xfrm>
          <a:prstGeom prst="straightConnector1">
            <a:avLst/>
          </a:prstGeom>
          <a:noFill/>
          <a:ln cap="flat" cmpd="sng" w="9525">
            <a:solidFill>
              <a:schemeClr val="lt2"/>
            </a:solidFill>
            <a:prstDash val="solid"/>
            <a:round/>
            <a:headEnd len="med" w="med" type="none"/>
            <a:tailEnd len="med" w="med" type="none"/>
          </a:ln>
        </p:spPr>
      </p:cxnSp>
      <p:cxnSp>
        <p:nvCxnSpPr>
          <p:cNvPr id="601" name="Google Shape;601;p31"/>
          <p:cNvCxnSpPr/>
          <p:nvPr/>
        </p:nvCxnSpPr>
        <p:spPr>
          <a:xfrm>
            <a:off x="952500" y="2493664"/>
            <a:ext cx="7239000" cy="0"/>
          </a:xfrm>
          <a:prstGeom prst="straightConnector1">
            <a:avLst/>
          </a:prstGeom>
          <a:noFill/>
          <a:ln cap="flat" cmpd="sng" w="9525">
            <a:solidFill>
              <a:schemeClr val="lt2"/>
            </a:solidFill>
            <a:prstDash val="solid"/>
            <a:round/>
            <a:headEnd len="med" w="med" type="none"/>
            <a:tailEnd len="med" w="med" type="none"/>
          </a:ln>
        </p:spPr>
      </p:cxnSp>
      <p:cxnSp>
        <p:nvCxnSpPr>
          <p:cNvPr id="602" name="Google Shape;602;p31"/>
          <p:cNvCxnSpPr/>
          <p:nvPr/>
        </p:nvCxnSpPr>
        <p:spPr>
          <a:xfrm>
            <a:off x="952500" y="3203146"/>
            <a:ext cx="7239000" cy="0"/>
          </a:xfrm>
          <a:prstGeom prst="straightConnector1">
            <a:avLst/>
          </a:prstGeom>
          <a:noFill/>
          <a:ln cap="flat" cmpd="sng" w="9525">
            <a:solidFill>
              <a:schemeClr val="lt2"/>
            </a:solidFill>
            <a:prstDash val="solid"/>
            <a:round/>
            <a:headEnd len="med" w="med" type="none"/>
            <a:tailEnd len="med" w="med" type="none"/>
          </a:ln>
        </p:spPr>
      </p:cxnSp>
      <p:cxnSp>
        <p:nvCxnSpPr>
          <p:cNvPr id="603" name="Google Shape;603;p31"/>
          <p:cNvCxnSpPr/>
          <p:nvPr/>
        </p:nvCxnSpPr>
        <p:spPr>
          <a:xfrm>
            <a:off x="952500" y="3934526"/>
            <a:ext cx="7239000" cy="0"/>
          </a:xfrm>
          <a:prstGeom prst="straightConnector1">
            <a:avLst/>
          </a:prstGeom>
          <a:noFill/>
          <a:ln cap="flat" cmpd="sng" w="9525">
            <a:solidFill>
              <a:schemeClr val="lt2"/>
            </a:solidFill>
            <a:prstDash val="solid"/>
            <a:round/>
            <a:headEnd len="med" w="med" type="none"/>
            <a:tailEnd len="med" w="med" type="none"/>
          </a:ln>
        </p:spPr>
      </p:cxnSp>
      <p:sp>
        <p:nvSpPr>
          <p:cNvPr id="604" name="Google Shape;604;p31"/>
          <p:cNvSpPr txBox="1"/>
          <p:nvPr/>
        </p:nvSpPr>
        <p:spPr>
          <a:xfrm>
            <a:off x="952500" y="915950"/>
            <a:ext cx="309300" cy="30303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lang="en" sz="1000">
                <a:solidFill>
                  <a:schemeClr val="dk2"/>
                </a:solidFill>
                <a:latin typeface="Saira Semi Condensed"/>
                <a:ea typeface="Saira Semi Condensed"/>
                <a:cs typeface="Saira Semi Condensed"/>
                <a:sym typeface="Saira Semi Condensed"/>
              </a:rPr>
              <a:t>4000</a:t>
            </a:r>
            <a:endParaRPr sz="1000">
              <a:solidFill>
                <a:schemeClr val="dk2"/>
              </a:solidFill>
              <a:latin typeface="Saira Semi Condensed"/>
              <a:ea typeface="Saira Semi Condensed"/>
              <a:cs typeface="Saira Semi Condensed"/>
              <a:sym typeface="Saira Semi Condensed"/>
            </a:endParaRPr>
          </a:p>
          <a:p>
            <a:pPr indent="0" lvl="0" marL="0" marR="0" rtl="0" algn="r">
              <a:lnSpc>
                <a:spcPct val="100000"/>
              </a:lnSpc>
              <a:spcBef>
                <a:spcPts val="4400"/>
              </a:spcBef>
              <a:spcAft>
                <a:spcPts val="0"/>
              </a:spcAft>
              <a:buNone/>
            </a:pPr>
            <a:r>
              <a:rPr lang="en" sz="1000">
                <a:solidFill>
                  <a:schemeClr val="dk2"/>
                </a:solidFill>
                <a:latin typeface="Saira Semi Condensed"/>
                <a:ea typeface="Saira Semi Condensed"/>
                <a:cs typeface="Saira Semi Condensed"/>
                <a:sym typeface="Saira Semi Condensed"/>
              </a:rPr>
              <a:t>3000</a:t>
            </a:r>
            <a:endParaRPr sz="1000">
              <a:solidFill>
                <a:schemeClr val="dk2"/>
              </a:solidFill>
              <a:latin typeface="Saira Semi Condensed"/>
              <a:ea typeface="Saira Semi Condensed"/>
              <a:cs typeface="Saira Semi Condensed"/>
              <a:sym typeface="Saira Semi Condensed"/>
            </a:endParaRPr>
          </a:p>
          <a:p>
            <a:pPr indent="0" lvl="0" marL="0" marR="0" rtl="0" algn="r">
              <a:lnSpc>
                <a:spcPct val="100000"/>
              </a:lnSpc>
              <a:spcBef>
                <a:spcPts val="4400"/>
              </a:spcBef>
              <a:spcAft>
                <a:spcPts val="0"/>
              </a:spcAft>
              <a:buNone/>
            </a:pPr>
            <a:r>
              <a:rPr lang="en" sz="1000">
                <a:solidFill>
                  <a:schemeClr val="dk2"/>
                </a:solidFill>
                <a:latin typeface="Saira Semi Condensed"/>
                <a:ea typeface="Saira Semi Condensed"/>
                <a:cs typeface="Saira Semi Condensed"/>
                <a:sym typeface="Saira Semi Condensed"/>
              </a:rPr>
              <a:t>2000</a:t>
            </a:r>
            <a:endParaRPr sz="1000">
              <a:solidFill>
                <a:schemeClr val="dk2"/>
              </a:solidFill>
              <a:latin typeface="Saira Semi Condensed"/>
              <a:ea typeface="Saira Semi Condensed"/>
              <a:cs typeface="Saira Semi Condensed"/>
              <a:sym typeface="Saira Semi Condensed"/>
            </a:endParaRPr>
          </a:p>
          <a:p>
            <a:pPr indent="0" lvl="0" marL="0" marR="0" rtl="0" algn="r">
              <a:lnSpc>
                <a:spcPct val="100000"/>
              </a:lnSpc>
              <a:spcBef>
                <a:spcPts val="4400"/>
              </a:spcBef>
              <a:spcAft>
                <a:spcPts val="0"/>
              </a:spcAft>
              <a:buNone/>
            </a:pPr>
            <a:r>
              <a:rPr lang="en" sz="1000">
                <a:solidFill>
                  <a:schemeClr val="dk2"/>
                </a:solidFill>
                <a:latin typeface="Saira Semi Condensed"/>
                <a:ea typeface="Saira Semi Condensed"/>
                <a:cs typeface="Saira Semi Condensed"/>
                <a:sym typeface="Saira Semi Condensed"/>
              </a:rPr>
              <a:t>1000</a:t>
            </a:r>
            <a:endParaRPr sz="1000">
              <a:solidFill>
                <a:schemeClr val="dk2"/>
              </a:solidFill>
              <a:latin typeface="Saira Semi Condensed"/>
              <a:ea typeface="Saira Semi Condensed"/>
              <a:cs typeface="Saira Semi Condensed"/>
              <a:sym typeface="Saira Semi Condensed"/>
            </a:endParaRPr>
          </a:p>
          <a:p>
            <a:pPr indent="0" lvl="0" marL="0" marR="0" rtl="0" algn="r">
              <a:lnSpc>
                <a:spcPct val="100000"/>
              </a:lnSpc>
              <a:spcBef>
                <a:spcPts val="4400"/>
              </a:spcBef>
              <a:spcAft>
                <a:spcPts val="4400"/>
              </a:spcAft>
              <a:buNone/>
            </a:pPr>
            <a:r>
              <a:rPr lang="en" sz="1000">
                <a:solidFill>
                  <a:schemeClr val="dk2"/>
                </a:solidFill>
                <a:latin typeface="Saira Semi Condensed"/>
                <a:ea typeface="Saira Semi Condensed"/>
                <a:cs typeface="Saira Semi Condensed"/>
                <a:sym typeface="Saira Semi Condensed"/>
              </a:rPr>
              <a:t>0</a:t>
            </a:r>
            <a:endParaRPr sz="1000">
              <a:solidFill>
                <a:schemeClr val="dk2"/>
              </a:solidFill>
              <a:latin typeface="Saira Semi Condensed"/>
              <a:ea typeface="Saira Semi Condensed"/>
              <a:cs typeface="Saira Semi Condensed"/>
              <a:sym typeface="Saira Semi Condensed"/>
            </a:endParaRPr>
          </a:p>
        </p:txBody>
      </p:sp>
      <p:sp>
        <p:nvSpPr>
          <p:cNvPr id="605" name="Google Shape;605;p31"/>
          <p:cNvSpPr/>
          <p:nvPr/>
        </p:nvSpPr>
        <p:spPr>
          <a:xfrm>
            <a:off x="1572782" y="2380937"/>
            <a:ext cx="233700" cy="155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1887026" y="1986874"/>
            <a:ext cx="233700" cy="194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2201270" y="2493664"/>
            <a:ext cx="233700" cy="1441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p:nvPr/>
        </p:nvSpPr>
        <p:spPr>
          <a:xfrm>
            <a:off x="3325786" y="2694727"/>
            <a:ext cx="233700" cy="123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
          <p:cNvSpPr/>
          <p:nvPr/>
        </p:nvSpPr>
        <p:spPr>
          <a:xfrm>
            <a:off x="3640031" y="2096344"/>
            <a:ext cx="233700" cy="1838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3954275" y="1229025"/>
            <a:ext cx="233700" cy="2706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5078791" y="2140120"/>
            <a:ext cx="233700" cy="1794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5393035" y="1074577"/>
            <a:ext cx="233700" cy="286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5707280" y="2322562"/>
            <a:ext cx="233700" cy="1611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6831796" y="2753101"/>
            <a:ext cx="233700" cy="118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7146040" y="1293620"/>
            <a:ext cx="233700" cy="264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7460284" y="1607410"/>
            <a:ext cx="233700" cy="2327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4"/>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Instructions for </a:t>
            </a:r>
            <a:r>
              <a:rPr lang="en">
                <a:solidFill>
                  <a:schemeClr val="accent1"/>
                </a:solidFill>
              </a:rPr>
              <a:t>use</a:t>
            </a:r>
            <a:endParaRPr>
              <a:solidFill>
                <a:schemeClr val="accent1"/>
              </a:solidFill>
            </a:endParaRPr>
          </a:p>
        </p:txBody>
      </p:sp>
      <p:sp>
        <p:nvSpPr>
          <p:cNvPr id="379" name="Google Shape;379;p14"/>
          <p:cNvSpPr txBox="1"/>
          <p:nvPr>
            <p:ph idx="2" type="body"/>
          </p:nvPr>
        </p:nvSpPr>
        <p:spPr>
          <a:xfrm>
            <a:off x="4784196" y="1513150"/>
            <a:ext cx="3025500" cy="299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200"/>
              <a:t>EDIT IN POWERPOINT®</a:t>
            </a:r>
            <a:endParaRPr sz="1200"/>
          </a:p>
          <a:p>
            <a:pPr indent="0" lvl="0" marL="0" rtl="0" algn="l">
              <a:spcBef>
                <a:spcPts val="600"/>
              </a:spcBef>
              <a:spcAft>
                <a:spcPts val="0"/>
              </a:spcAft>
              <a:buNone/>
            </a:pPr>
            <a:r>
              <a:rPr lang="en" sz="1200"/>
              <a:t>Click on the button under the presentation preview that says </a:t>
            </a:r>
            <a:r>
              <a:rPr b="1" lang="en" sz="1200"/>
              <a:t>"Download as PowerPoint template"</a:t>
            </a:r>
            <a:r>
              <a:rPr lang="en" sz="1200"/>
              <a:t>. You will get a .pptx file that you can edit in PowerPoint. </a:t>
            </a:r>
            <a:endParaRPr sz="1200"/>
          </a:p>
          <a:p>
            <a:pPr indent="0" lvl="0" marL="0" rtl="0" algn="l">
              <a:spcBef>
                <a:spcPts val="600"/>
              </a:spcBef>
              <a:spcAft>
                <a:spcPts val="0"/>
              </a:spcAft>
              <a:buNone/>
            </a:pPr>
            <a:r>
              <a:rPr lang="en" sz="1200"/>
              <a:t>Remember to download and install the fonts used in this presentation (you’ll find the links to the font files needed in the </a:t>
            </a:r>
            <a:r>
              <a:rPr lang="en" sz="1200" u="sng">
                <a:solidFill>
                  <a:schemeClr val="hlink"/>
                </a:solidFill>
                <a:hlinkClick action="ppaction://hlinksldjump" r:id="rId3"/>
              </a:rPr>
              <a:t>Presentation design slide</a:t>
            </a:r>
            <a:r>
              <a:rPr lang="en" sz="1200"/>
              <a:t>)</a:t>
            </a:r>
            <a:endParaRPr sz="1200"/>
          </a:p>
          <a:p>
            <a:pPr indent="0" lvl="0" marL="0" rtl="0" algn="l">
              <a:spcBef>
                <a:spcPts val="600"/>
              </a:spcBef>
              <a:spcAft>
                <a:spcPts val="600"/>
              </a:spcAft>
              <a:buClr>
                <a:schemeClr val="dk1"/>
              </a:buClr>
              <a:buSzPts val="1100"/>
              <a:buFont typeface="Arial"/>
              <a:buNone/>
            </a:pPr>
            <a:r>
              <a:t/>
            </a:r>
            <a:endParaRPr b="1" sz="1200"/>
          </a:p>
        </p:txBody>
      </p:sp>
      <p:sp>
        <p:nvSpPr>
          <p:cNvPr id="380" name="Google Shape;380;p14"/>
          <p:cNvSpPr txBox="1"/>
          <p:nvPr>
            <p:ph idx="1" type="body"/>
          </p:nvPr>
        </p:nvSpPr>
        <p:spPr>
          <a:xfrm>
            <a:off x="1334375" y="1513150"/>
            <a:ext cx="3025500" cy="2993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200"/>
              <a:t>EDIT IN GOOGLE SLIDES</a:t>
            </a:r>
            <a:endParaRPr sz="1200"/>
          </a:p>
          <a:p>
            <a:pPr indent="0" lvl="0" marL="0" rtl="0" algn="l">
              <a:spcBef>
                <a:spcPts val="600"/>
              </a:spcBef>
              <a:spcAft>
                <a:spcPts val="0"/>
              </a:spcAft>
              <a:buClr>
                <a:schemeClr val="dk1"/>
              </a:buClr>
              <a:buSzPts val="1100"/>
              <a:buFont typeface="Arial"/>
              <a:buNone/>
            </a:pPr>
            <a:r>
              <a:rPr lang="en" sz="1200"/>
              <a:t>Click on the button under the presentation preview that says </a:t>
            </a:r>
            <a:r>
              <a:rPr b="1" lang="en" sz="1200"/>
              <a:t>"Use as Google Slides Theme"</a:t>
            </a:r>
            <a:r>
              <a:rPr lang="en" sz="1200"/>
              <a:t>.</a:t>
            </a:r>
            <a:endParaRPr sz="1200"/>
          </a:p>
          <a:p>
            <a:pPr indent="0" lvl="0" marL="0" rtl="0" algn="l">
              <a:spcBef>
                <a:spcPts val="600"/>
              </a:spcBef>
              <a:spcAft>
                <a:spcPts val="0"/>
              </a:spcAft>
              <a:buClr>
                <a:schemeClr val="dk1"/>
              </a:buClr>
              <a:buSzPts val="1100"/>
              <a:buFont typeface="Arial"/>
              <a:buNone/>
            </a:pPr>
            <a:r>
              <a:rPr lang="en" sz="1200"/>
              <a:t>You will get a copy of this document on your Google Drive and will be able to edit, add or delete slides.</a:t>
            </a:r>
            <a:endParaRPr sz="1200"/>
          </a:p>
          <a:p>
            <a:pPr indent="0" lvl="0" marL="0" rtl="0" algn="l">
              <a:spcBef>
                <a:spcPts val="600"/>
              </a:spcBef>
              <a:spcAft>
                <a:spcPts val="600"/>
              </a:spcAft>
              <a:buClr>
                <a:schemeClr val="dk1"/>
              </a:buClr>
              <a:buSzPts val="1100"/>
              <a:buFont typeface="Arial"/>
              <a:buNone/>
            </a:pPr>
            <a:r>
              <a:rPr b="1" lang="en" sz="1200"/>
              <a:t>You have to be signed in to your Google account.</a:t>
            </a:r>
            <a:endParaRPr/>
          </a:p>
        </p:txBody>
      </p:sp>
      <p:sp>
        <p:nvSpPr>
          <p:cNvPr id="381" name="Google Shape;381;p14"/>
          <p:cNvSpPr txBox="1"/>
          <p:nvPr>
            <p:ph idx="2" type="body"/>
          </p:nvPr>
        </p:nvSpPr>
        <p:spPr>
          <a:xfrm>
            <a:off x="1334375" y="3677325"/>
            <a:ext cx="6475200" cy="59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200">
                <a:solidFill>
                  <a:schemeClr val="accent4"/>
                </a:solidFill>
              </a:rPr>
              <a:t>More info on how to use this template at </a:t>
            </a:r>
            <a:r>
              <a:rPr b="1" lang="en" sz="1200" u="sng">
                <a:solidFill>
                  <a:schemeClr val="accent4"/>
                </a:solidFill>
                <a:hlinkClick r:id="rId4">
                  <a:extLst>
                    <a:ext uri="{A12FA001-AC4F-418D-AE19-62706E023703}">
                      <ahyp:hlinkClr val="tx"/>
                    </a:ext>
                  </a:extLst>
                </a:hlinkClick>
              </a:rPr>
              <a:t>slidescarnival.com/help-use-presentation-template</a:t>
            </a:r>
            <a:endParaRPr b="1" sz="1200">
              <a:solidFill>
                <a:schemeClr val="accent4"/>
              </a:solidFill>
            </a:endParaRPr>
          </a:p>
          <a:p>
            <a:pPr indent="0" lvl="0" marL="0" rtl="0" algn="l">
              <a:spcBef>
                <a:spcPts val="0"/>
              </a:spcBef>
              <a:spcAft>
                <a:spcPts val="0"/>
              </a:spcAft>
              <a:buClr>
                <a:schemeClr val="dk1"/>
              </a:buClr>
              <a:buSzPts val="1100"/>
              <a:buFont typeface="Arial"/>
              <a:buNone/>
            </a:pPr>
            <a:r>
              <a:rPr lang="en" sz="1200">
                <a:solidFill>
                  <a:schemeClr val="accent4"/>
                </a:solidFill>
              </a:rPr>
              <a:t>This template is free to use under </a:t>
            </a:r>
            <a:r>
              <a:rPr lang="en" sz="1200" u="sng">
                <a:solidFill>
                  <a:schemeClr val="accent4"/>
                </a:solidFill>
                <a:hlinkClick r:id="rId5">
                  <a:extLst>
                    <a:ext uri="{A12FA001-AC4F-418D-AE19-62706E023703}">
                      <ahyp:hlinkClr val="tx"/>
                    </a:ext>
                  </a:extLst>
                </a:hlinkClick>
              </a:rPr>
              <a:t>Creative Commons Attribution license</a:t>
            </a:r>
            <a:r>
              <a:rPr lang="en" sz="1200">
                <a:solidFill>
                  <a:schemeClr val="accent4"/>
                </a:solidFill>
              </a:rPr>
              <a:t>. You can keep the Credits slide or mention SlidesCarnival and other resources used in a slide footer.</a:t>
            </a:r>
            <a:endParaRPr sz="1200">
              <a:solidFill>
                <a:schemeClr val="accent4"/>
              </a:solidFill>
            </a:endParaRPr>
          </a:p>
          <a:p>
            <a:pPr indent="0" lvl="0" marL="0" rtl="0" algn="l">
              <a:spcBef>
                <a:spcPts val="0"/>
              </a:spcBef>
              <a:spcAft>
                <a:spcPts val="0"/>
              </a:spcAft>
              <a:buClr>
                <a:schemeClr val="dk1"/>
              </a:buClr>
              <a:buSzPts val="1100"/>
              <a:buFont typeface="Arial"/>
              <a:buNone/>
            </a:pPr>
            <a:r>
              <a:t/>
            </a:r>
            <a:endParaRPr sz="1200">
              <a:solidFill>
                <a:schemeClr val="accent4"/>
              </a:solidFill>
            </a:endParaRPr>
          </a:p>
          <a:p>
            <a:pPr indent="0" lvl="0" marL="0" rtl="0" algn="l">
              <a:spcBef>
                <a:spcPts val="0"/>
              </a:spcBef>
              <a:spcAft>
                <a:spcPts val="0"/>
              </a:spcAft>
              <a:buNone/>
            </a:pPr>
            <a:r>
              <a:t/>
            </a:r>
            <a:endParaRPr sz="1200">
              <a:solidFill>
                <a:schemeClr val="accent4"/>
              </a:solidFill>
            </a:endParaRPr>
          </a:p>
        </p:txBody>
      </p:sp>
      <p:sp>
        <p:nvSpPr>
          <p:cNvPr id="382" name="Google Shape;382;p14"/>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2"/>
          <p:cNvSpPr txBox="1"/>
          <p:nvPr>
            <p:ph idx="4294967295" type="body"/>
          </p:nvPr>
        </p:nvSpPr>
        <p:spPr>
          <a:xfrm>
            <a:off x="1334450" y="784050"/>
            <a:ext cx="2347500" cy="3575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600">
                <a:solidFill>
                  <a:schemeClr val="accent1"/>
                </a:solidFill>
                <a:latin typeface="Bebas Neue"/>
                <a:ea typeface="Bebas Neue"/>
                <a:cs typeface="Bebas Neue"/>
                <a:sym typeface="Bebas Neue"/>
              </a:rPr>
              <a:t>Mobile</a:t>
            </a:r>
            <a:r>
              <a:rPr lang="en" sz="3600">
                <a:latin typeface="Bebas Neue"/>
                <a:ea typeface="Bebas Neue"/>
                <a:cs typeface="Bebas Neue"/>
                <a:sym typeface="Bebas Neue"/>
              </a:rPr>
              <a:t> project</a:t>
            </a:r>
            <a:endParaRPr sz="3600">
              <a:latin typeface="Bebas Neue"/>
              <a:ea typeface="Bebas Neue"/>
              <a:cs typeface="Bebas Neue"/>
              <a:sym typeface="Bebas Neue"/>
            </a:endParaRPr>
          </a:p>
          <a:p>
            <a:pPr indent="0" lvl="0" marL="0" rtl="0" algn="l">
              <a:spcBef>
                <a:spcPts val="600"/>
              </a:spcBef>
              <a:spcAft>
                <a:spcPts val="600"/>
              </a:spcAft>
              <a:buNone/>
            </a:pPr>
            <a:r>
              <a:rPr lang="en" sz="2000"/>
              <a:t>Show and explain your web, app or software projects using these gadget templates.</a:t>
            </a:r>
            <a:endParaRPr sz="2000"/>
          </a:p>
        </p:txBody>
      </p:sp>
      <p:sp>
        <p:nvSpPr>
          <p:cNvPr id="622" name="Google Shape;622;p32"/>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623" name="Google Shape;623;p32"/>
          <p:cNvGrpSpPr/>
          <p:nvPr/>
        </p:nvGrpSpPr>
        <p:grpSpPr>
          <a:xfrm>
            <a:off x="5353200" y="373572"/>
            <a:ext cx="2119546" cy="4396359"/>
            <a:chOff x="2547150" y="238125"/>
            <a:chExt cx="2525675" cy="5238750"/>
          </a:xfrm>
        </p:grpSpPr>
        <p:sp>
          <p:nvSpPr>
            <p:cNvPr id="624" name="Google Shape;624;p32"/>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5"/>
            </a:solidFill>
            <a:ln>
              <a:noFill/>
            </a:ln>
            <a:effectLst>
              <a:outerShdw blurRad="257175"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8" name="Google Shape;628;p32"/>
          <p:cNvPicPr preferRelativeResize="0"/>
          <p:nvPr/>
        </p:nvPicPr>
        <p:blipFill rotWithShape="1">
          <a:blip r:embed="rId3">
            <a:alphaModFix/>
          </a:blip>
          <a:srcRect b="23786" l="0" r="0" t="0"/>
          <a:stretch/>
        </p:blipFill>
        <p:spPr>
          <a:xfrm>
            <a:off x="5399525" y="756087"/>
            <a:ext cx="2025525" cy="363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3"/>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634" name="Google Shape;634;p33"/>
          <p:cNvGrpSpPr/>
          <p:nvPr/>
        </p:nvGrpSpPr>
        <p:grpSpPr>
          <a:xfrm>
            <a:off x="5011702" y="465959"/>
            <a:ext cx="2736410" cy="4222433"/>
            <a:chOff x="2112475" y="238125"/>
            <a:chExt cx="3395050" cy="5238750"/>
          </a:xfrm>
        </p:grpSpPr>
        <p:sp>
          <p:nvSpPr>
            <p:cNvPr id="635" name="Google Shape;635;p33"/>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accent5"/>
            </a:solidFill>
            <a:ln>
              <a:noFill/>
            </a:ln>
            <a:effectLst>
              <a:outerShdw blurRad="271463" rotWithShape="0" algn="bl">
                <a:schemeClr val="lt1">
                  <a:alpha val="64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33"/>
          <p:cNvSpPr txBox="1"/>
          <p:nvPr>
            <p:ph idx="4294967295" type="body"/>
          </p:nvPr>
        </p:nvSpPr>
        <p:spPr>
          <a:xfrm>
            <a:off x="1334450" y="784050"/>
            <a:ext cx="2347500" cy="3575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600">
                <a:solidFill>
                  <a:schemeClr val="accent1"/>
                </a:solidFill>
                <a:latin typeface="Bebas Neue"/>
                <a:ea typeface="Bebas Neue"/>
                <a:cs typeface="Bebas Neue"/>
                <a:sym typeface="Bebas Neue"/>
              </a:rPr>
              <a:t>Tablet</a:t>
            </a:r>
            <a:r>
              <a:rPr lang="en" sz="3600">
                <a:latin typeface="Bebas Neue"/>
                <a:ea typeface="Bebas Neue"/>
                <a:cs typeface="Bebas Neue"/>
                <a:sym typeface="Bebas Neue"/>
              </a:rPr>
              <a:t> </a:t>
            </a:r>
            <a:r>
              <a:rPr lang="en" sz="3600">
                <a:latin typeface="Bebas Neue"/>
                <a:ea typeface="Bebas Neue"/>
                <a:cs typeface="Bebas Neue"/>
                <a:sym typeface="Bebas Neue"/>
              </a:rPr>
              <a:t>project</a:t>
            </a:r>
            <a:endParaRPr sz="3600">
              <a:latin typeface="Bebas Neue"/>
              <a:ea typeface="Bebas Neue"/>
              <a:cs typeface="Bebas Neue"/>
              <a:sym typeface="Bebas Neue"/>
            </a:endParaRPr>
          </a:p>
          <a:p>
            <a:pPr indent="0" lvl="0" marL="0" rtl="0" algn="l">
              <a:spcBef>
                <a:spcPts val="600"/>
              </a:spcBef>
              <a:spcAft>
                <a:spcPts val="600"/>
              </a:spcAft>
              <a:buNone/>
            </a:pPr>
            <a:r>
              <a:rPr lang="en" sz="2000"/>
              <a:t>Show and explain your web, app or software projects using these gadget templates.</a:t>
            </a:r>
            <a:endParaRPr sz="2000"/>
          </a:p>
        </p:txBody>
      </p:sp>
      <p:pic>
        <p:nvPicPr>
          <p:cNvPr id="640" name="Google Shape;640;p33"/>
          <p:cNvPicPr preferRelativeResize="0"/>
          <p:nvPr/>
        </p:nvPicPr>
        <p:blipFill>
          <a:blip r:embed="rId3">
            <a:alphaModFix/>
          </a:blip>
          <a:stretch>
            <a:fillRect/>
          </a:stretch>
        </p:blipFill>
        <p:spPr>
          <a:xfrm>
            <a:off x="5079288" y="839688"/>
            <a:ext cx="2597800" cy="3463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4"/>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646" name="Google Shape;646;p34"/>
          <p:cNvGrpSpPr/>
          <p:nvPr/>
        </p:nvGrpSpPr>
        <p:grpSpPr>
          <a:xfrm>
            <a:off x="4051349" y="1241129"/>
            <a:ext cx="4542205" cy="2661224"/>
            <a:chOff x="1177450" y="241631"/>
            <a:chExt cx="6173152" cy="3616776"/>
          </a:xfrm>
        </p:grpSpPr>
        <p:sp>
          <p:nvSpPr>
            <p:cNvPr id="647" name="Google Shape;647;p34"/>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34"/>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rotWithShape="0" algn="bl" dir="5400000" dist="95250">
                <a:schemeClr val="lt1">
                  <a:alpha val="64999"/>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34"/>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34"/>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1" name="Google Shape;651;p34"/>
          <p:cNvSpPr txBox="1"/>
          <p:nvPr>
            <p:ph idx="4294967295" type="body"/>
          </p:nvPr>
        </p:nvSpPr>
        <p:spPr>
          <a:xfrm>
            <a:off x="1334450" y="784050"/>
            <a:ext cx="2592900" cy="3575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600">
                <a:solidFill>
                  <a:schemeClr val="accent1"/>
                </a:solidFill>
                <a:latin typeface="Bebas Neue"/>
                <a:ea typeface="Bebas Neue"/>
                <a:cs typeface="Bebas Neue"/>
                <a:sym typeface="Bebas Neue"/>
              </a:rPr>
              <a:t>Desktop</a:t>
            </a:r>
            <a:r>
              <a:rPr lang="en" sz="3600">
                <a:latin typeface="Bebas Neue"/>
                <a:ea typeface="Bebas Neue"/>
                <a:cs typeface="Bebas Neue"/>
                <a:sym typeface="Bebas Neue"/>
              </a:rPr>
              <a:t> project</a:t>
            </a:r>
            <a:endParaRPr sz="3600">
              <a:latin typeface="Bebas Neue"/>
              <a:ea typeface="Bebas Neue"/>
              <a:cs typeface="Bebas Neue"/>
              <a:sym typeface="Bebas Neue"/>
            </a:endParaRPr>
          </a:p>
          <a:p>
            <a:pPr indent="0" lvl="0" marL="0" rtl="0" algn="l">
              <a:spcBef>
                <a:spcPts val="600"/>
              </a:spcBef>
              <a:spcAft>
                <a:spcPts val="600"/>
              </a:spcAft>
              <a:buNone/>
            </a:pPr>
            <a:r>
              <a:rPr lang="en" sz="2000"/>
              <a:t>Show and explain your web, app or software projects using these gadget templates.</a:t>
            </a:r>
            <a:endParaRPr sz="2000"/>
          </a:p>
        </p:txBody>
      </p:sp>
      <p:pic>
        <p:nvPicPr>
          <p:cNvPr id="652" name="Google Shape;652;p34"/>
          <p:cNvPicPr preferRelativeResize="0"/>
          <p:nvPr/>
        </p:nvPicPr>
        <p:blipFill rotWithShape="1">
          <a:blip r:embed="rId3">
            <a:alphaModFix/>
          </a:blip>
          <a:srcRect b="6620" l="0" r="0" t="0"/>
          <a:stretch/>
        </p:blipFill>
        <p:spPr>
          <a:xfrm>
            <a:off x="4557175" y="1387850"/>
            <a:ext cx="3530550" cy="2242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5"/>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58" name="Google Shape;658;p35"/>
          <p:cNvSpPr txBox="1"/>
          <p:nvPr>
            <p:ph idx="4294967295" type="ctrTitle"/>
          </p:nvPr>
        </p:nvSpPr>
        <p:spPr>
          <a:xfrm>
            <a:off x="685800" y="1473663"/>
            <a:ext cx="4108800" cy="160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2000"/>
              <a:t>thanks</a:t>
            </a:r>
            <a:r>
              <a:rPr lang="en" sz="12000"/>
              <a:t>!</a:t>
            </a:r>
            <a:endParaRPr sz="12000"/>
          </a:p>
        </p:txBody>
      </p:sp>
      <p:sp>
        <p:nvSpPr>
          <p:cNvPr id="659" name="Google Shape;659;p35"/>
          <p:cNvSpPr txBox="1"/>
          <p:nvPr>
            <p:ph idx="4294967295" type="subTitle"/>
          </p:nvPr>
        </p:nvSpPr>
        <p:spPr>
          <a:xfrm>
            <a:off x="685800" y="3113631"/>
            <a:ext cx="4108800" cy="5562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b="1" lang="en" sz="3600"/>
              <a:t>Any</a:t>
            </a:r>
            <a:r>
              <a:rPr b="1" lang="en" sz="3600"/>
              <a:t> </a:t>
            </a:r>
            <a:r>
              <a:rPr b="1" lang="en" sz="3600"/>
              <a:t>questions?</a:t>
            </a:r>
            <a:endParaRPr b="1" sz="3600"/>
          </a:p>
        </p:txBody>
      </p:sp>
      <p:sp>
        <p:nvSpPr>
          <p:cNvPr id="660" name="Google Shape;660;p35"/>
          <p:cNvSpPr/>
          <p:nvPr/>
        </p:nvSpPr>
        <p:spPr>
          <a:xfrm>
            <a:off x="5481876" y="1103550"/>
            <a:ext cx="2569661" cy="2337381"/>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600"/>
              </a:spcAft>
              <a:buNone/>
            </a:pPr>
            <a:r>
              <a:rPr lang="en" sz="2400">
                <a:solidFill>
                  <a:schemeClr val="dk1"/>
                </a:solidFill>
                <a:latin typeface="Saira Semi Condensed"/>
                <a:ea typeface="Saira Semi Condensed"/>
                <a:cs typeface="Saira Semi Condensed"/>
                <a:sym typeface="Saira Semi Condensed"/>
              </a:rPr>
              <a:t>@username</a:t>
            </a:r>
            <a:br>
              <a:rPr lang="en" sz="2400">
                <a:solidFill>
                  <a:schemeClr val="dk1"/>
                </a:solidFill>
                <a:latin typeface="Saira Semi Condensed"/>
                <a:ea typeface="Saira Semi Condensed"/>
                <a:cs typeface="Saira Semi Condensed"/>
                <a:sym typeface="Saira Semi Condensed"/>
              </a:rPr>
            </a:br>
            <a:r>
              <a:rPr lang="en" sz="2400">
                <a:solidFill>
                  <a:schemeClr val="dk1"/>
                </a:solidFill>
                <a:latin typeface="Saira Semi Condensed"/>
                <a:ea typeface="Saira Semi Condensed"/>
                <a:cs typeface="Saira Semi Condensed"/>
                <a:sym typeface="Saira Semi Condensed"/>
              </a:rPr>
              <a:t>user@mail.me</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36"/>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Credits</a:t>
            </a:r>
            <a:endParaRPr/>
          </a:p>
        </p:txBody>
      </p:sp>
      <p:sp>
        <p:nvSpPr>
          <p:cNvPr id="666" name="Google Shape;666;p36"/>
          <p:cNvSpPr txBox="1"/>
          <p:nvPr>
            <p:ph idx="1" type="body"/>
          </p:nvPr>
        </p:nvSpPr>
        <p:spPr>
          <a:xfrm>
            <a:off x="1334450" y="1513149"/>
            <a:ext cx="6475200" cy="283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indent="-381000" lvl="0" marL="457200" rtl="0" algn="l">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667" name="Google Shape;667;p36"/>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7"/>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Presentation design</a:t>
            </a:r>
            <a:endParaRPr/>
          </a:p>
        </p:txBody>
      </p:sp>
      <p:sp>
        <p:nvSpPr>
          <p:cNvPr id="673" name="Google Shape;673;p37"/>
          <p:cNvSpPr txBox="1"/>
          <p:nvPr>
            <p:ph idx="1" type="body"/>
          </p:nvPr>
        </p:nvSpPr>
        <p:spPr>
          <a:xfrm>
            <a:off x="1334450" y="1513149"/>
            <a:ext cx="6475200" cy="283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t>This presentation uses the following typographies:</a:t>
            </a:r>
            <a:endParaRPr sz="1800"/>
          </a:p>
          <a:p>
            <a:pPr indent="-342900" lvl="0" marL="457200" rtl="0" algn="l">
              <a:lnSpc>
                <a:spcPct val="115000"/>
              </a:lnSpc>
              <a:spcBef>
                <a:spcPts val="600"/>
              </a:spcBef>
              <a:spcAft>
                <a:spcPts val="0"/>
              </a:spcAft>
              <a:buSzPts val="1800"/>
              <a:buChar char="⩥"/>
            </a:pPr>
            <a:r>
              <a:rPr lang="en" sz="1800"/>
              <a:t>Titles: Bebas Neue</a:t>
            </a:r>
            <a:endParaRPr sz="1800"/>
          </a:p>
          <a:p>
            <a:pPr indent="-342900" lvl="0" marL="457200" rtl="0" algn="l">
              <a:lnSpc>
                <a:spcPct val="115000"/>
              </a:lnSpc>
              <a:spcBef>
                <a:spcPts val="0"/>
              </a:spcBef>
              <a:spcAft>
                <a:spcPts val="0"/>
              </a:spcAft>
              <a:buSzPts val="1800"/>
              <a:buChar char="⩥"/>
            </a:pPr>
            <a:r>
              <a:rPr lang="en" sz="1800"/>
              <a:t>Body copy: Saira SemiCondensed</a:t>
            </a:r>
            <a:endParaRPr sz="1800"/>
          </a:p>
          <a:p>
            <a:pPr indent="0" lvl="0" marL="0" rtl="0" algn="l">
              <a:lnSpc>
                <a:spcPct val="115000"/>
              </a:lnSpc>
              <a:spcBef>
                <a:spcPts val="600"/>
              </a:spcBef>
              <a:spcAft>
                <a:spcPts val="0"/>
              </a:spcAft>
              <a:buNone/>
            </a:pPr>
            <a:r>
              <a:rPr lang="en" sz="1800"/>
              <a:t>Download for free at:</a:t>
            </a:r>
            <a:endParaRPr sz="1800"/>
          </a:p>
          <a:p>
            <a:pPr indent="0" lvl="0" marL="0" rtl="0" algn="l">
              <a:lnSpc>
                <a:spcPct val="115000"/>
              </a:lnSpc>
              <a:spcBef>
                <a:spcPts val="600"/>
              </a:spcBef>
              <a:spcAft>
                <a:spcPts val="0"/>
              </a:spcAft>
              <a:buNone/>
            </a:pPr>
            <a:r>
              <a:rPr lang="en" sz="1800" u="sng">
                <a:solidFill>
                  <a:schemeClr val="hlink"/>
                </a:solidFill>
                <a:hlinkClick r:id="rId3"/>
              </a:rPr>
              <a:t>https://www.fontsquirrel.com/fonts/bebas-neue</a:t>
            </a:r>
            <a:endParaRPr sz="1800"/>
          </a:p>
          <a:p>
            <a:pPr indent="0" lvl="0" marL="0" rtl="0" algn="l">
              <a:lnSpc>
                <a:spcPct val="115000"/>
              </a:lnSpc>
              <a:spcBef>
                <a:spcPts val="600"/>
              </a:spcBef>
              <a:spcAft>
                <a:spcPts val="0"/>
              </a:spcAft>
              <a:buNone/>
            </a:pPr>
            <a:r>
              <a:rPr lang="en" sz="1800" u="sng">
                <a:solidFill>
                  <a:schemeClr val="hlink"/>
                </a:solidFill>
                <a:hlinkClick r:id="rId4"/>
              </a:rPr>
              <a:t>https://www.fontsquirrel.com/fonts/saira</a:t>
            </a:r>
            <a:endParaRPr sz="1800"/>
          </a:p>
          <a:p>
            <a:pPr indent="0" lvl="0" marL="0" rtl="0" algn="l">
              <a:lnSpc>
                <a:spcPct val="115000"/>
              </a:lnSpc>
              <a:spcBef>
                <a:spcPts val="600"/>
              </a:spcBef>
              <a:spcAft>
                <a:spcPts val="600"/>
              </a:spcAft>
              <a:buNone/>
            </a:pPr>
            <a:r>
              <a:t/>
            </a:r>
            <a:endParaRPr sz="1800"/>
          </a:p>
        </p:txBody>
      </p:sp>
      <p:sp>
        <p:nvSpPr>
          <p:cNvPr id="674" name="Google Shape;674;p37"/>
          <p:cNvSpPr txBox="1"/>
          <p:nvPr/>
        </p:nvSpPr>
        <p:spPr>
          <a:xfrm>
            <a:off x="1334450" y="4104575"/>
            <a:ext cx="6475200" cy="53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200">
                <a:solidFill>
                  <a:schemeClr val="accent4"/>
                </a:solidFill>
                <a:latin typeface="Saira Semi Condensed"/>
                <a:ea typeface="Saira Semi Condensed"/>
                <a:cs typeface="Saira Semi Condensed"/>
                <a:sym typeface="Saira Semi Condensed"/>
              </a:rPr>
              <a:t>You don’t need to keep this slide in your presentation. It’s only here to serve you as a design guide if you need to create new slides or download the fonts to edit the presentation in PowerPoint®</a:t>
            </a:r>
            <a:endParaRPr sz="1200">
              <a:solidFill>
                <a:schemeClr val="accent4"/>
              </a:solidFill>
              <a:latin typeface="Saira Semi Condensed"/>
              <a:ea typeface="Saira Semi Condensed"/>
              <a:cs typeface="Saira Semi Condensed"/>
              <a:sym typeface="Saira Semi Condensed"/>
            </a:endParaRPr>
          </a:p>
          <a:p>
            <a:pPr indent="0" lvl="0" marL="0" rtl="0" algn="l">
              <a:spcBef>
                <a:spcPts val="0"/>
              </a:spcBef>
              <a:spcAft>
                <a:spcPts val="0"/>
              </a:spcAft>
              <a:buClr>
                <a:schemeClr val="dk1"/>
              </a:buClr>
              <a:buSzPts val="1100"/>
              <a:buFont typeface="Arial"/>
              <a:buNone/>
            </a:pPr>
            <a:r>
              <a:t/>
            </a:r>
            <a:endParaRPr sz="1200">
              <a:solidFill>
                <a:schemeClr val="accent4"/>
              </a:solidFill>
              <a:latin typeface="Saira Semi Condensed"/>
              <a:ea typeface="Saira Semi Condensed"/>
              <a:cs typeface="Saira Semi Condensed"/>
              <a:sym typeface="Saira Semi Condensed"/>
            </a:endParaRPr>
          </a:p>
          <a:p>
            <a:pPr indent="0" lvl="0" marL="0" rtl="0" algn="l">
              <a:spcBef>
                <a:spcPts val="0"/>
              </a:spcBef>
              <a:spcAft>
                <a:spcPts val="0"/>
              </a:spcAft>
              <a:buNone/>
            </a:pPr>
            <a:r>
              <a:t/>
            </a:r>
            <a:endParaRPr sz="1200">
              <a:solidFill>
                <a:schemeClr val="accent4"/>
              </a:solidFill>
              <a:latin typeface="Saira Semi Condensed"/>
              <a:ea typeface="Saira Semi Condensed"/>
              <a:cs typeface="Saira Semi Condensed"/>
              <a:sym typeface="Saira Semi Condensed"/>
            </a:endParaRPr>
          </a:p>
        </p:txBody>
      </p:sp>
      <p:sp>
        <p:nvSpPr>
          <p:cNvPr id="675" name="Google Shape;675;p37"/>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8"/>
          <p:cNvSpPr txBox="1"/>
          <p:nvPr>
            <p:ph type="ctrTitle"/>
          </p:nvPr>
        </p:nvSpPr>
        <p:spPr>
          <a:xfrm>
            <a:off x="1334450" y="1974788"/>
            <a:ext cx="6475200" cy="798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 Extra Resources</a:t>
            </a:r>
            <a:endParaRPr/>
          </a:p>
        </p:txBody>
      </p:sp>
      <p:sp>
        <p:nvSpPr>
          <p:cNvPr id="681" name="Google Shape;681;p38"/>
          <p:cNvSpPr txBox="1"/>
          <p:nvPr>
            <p:ph idx="1" type="subTitle"/>
          </p:nvPr>
        </p:nvSpPr>
        <p:spPr>
          <a:xfrm>
            <a:off x="1334450" y="2794315"/>
            <a:ext cx="6475200" cy="3744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For Business Plans, Marketing Plans, Project Proposals, Lessons, etc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39"/>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Timeline</a:t>
            </a:r>
            <a:endParaRPr/>
          </a:p>
        </p:txBody>
      </p:sp>
      <p:sp>
        <p:nvSpPr>
          <p:cNvPr id="687" name="Google Shape;687;p39"/>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88" name="Google Shape;688;p39"/>
          <p:cNvSpPr/>
          <p:nvPr/>
        </p:nvSpPr>
        <p:spPr>
          <a:xfrm>
            <a:off x="7735208" y="2755950"/>
            <a:ext cx="82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DEC</a:t>
            </a:r>
            <a:endParaRPr sz="1000">
              <a:solidFill>
                <a:schemeClr val="lt1"/>
              </a:solidFill>
              <a:latin typeface="Saira Semi Condensed"/>
              <a:ea typeface="Saira Semi Condensed"/>
              <a:cs typeface="Saira Semi Condensed"/>
              <a:sym typeface="Saira Semi Condensed"/>
            </a:endParaRPr>
          </a:p>
        </p:txBody>
      </p:sp>
      <p:sp>
        <p:nvSpPr>
          <p:cNvPr id="689" name="Google Shape;689;p39"/>
          <p:cNvSpPr/>
          <p:nvPr/>
        </p:nvSpPr>
        <p:spPr>
          <a:xfrm>
            <a:off x="7075124" y="2755950"/>
            <a:ext cx="82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NOV</a:t>
            </a:r>
            <a:endParaRPr sz="1000">
              <a:solidFill>
                <a:schemeClr val="lt1"/>
              </a:solidFill>
              <a:latin typeface="Saira Semi Condensed"/>
              <a:ea typeface="Saira Semi Condensed"/>
              <a:cs typeface="Saira Semi Condensed"/>
              <a:sym typeface="Saira Semi Condensed"/>
            </a:endParaRPr>
          </a:p>
        </p:txBody>
      </p:sp>
      <p:sp>
        <p:nvSpPr>
          <p:cNvPr id="690" name="Google Shape;690;p39"/>
          <p:cNvSpPr/>
          <p:nvPr/>
        </p:nvSpPr>
        <p:spPr>
          <a:xfrm>
            <a:off x="6415040" y="2755950"/>
            <a:ext cx="82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OCT</a:t>
            </a:r>
            <a:endParaRPr sz="1000">
              <a:solidFill>
                <a:schemeClr val="lt1"/>
              </a:solidFill>
              <a:latin typeface="Saira Semi Condensed"/>
              <a:ea typeface="Saira Semi Condensed"/>
              <a:cs typeface="Saira Semi Condensed"/>
              <a:sym typeface="Saira Semi Condensed"/>
            </a:endParaRPr>
          </a:p>
        </p:txBody>
      </p:sp>
      <p:sp>
        <p:nvSpPr>
          <p:cNvPr id="691" name="Google Shape;691;p39"/>
          <p:cNvSpPr/>
          <p:nvPr/>
        </p:nvSpPr>
        <p:spPr>
          <a:xfrm>
            <a:off x="5754956" y="2755950"/>
            <a:ext cx="8229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SEP</a:t>
            </a:r>
            <a:endParaRPr sz="1000">
              <a:solidFill>
                <a:schemeClr val="lt1"/>
              </a:solidFill>
              <a:latin typeface="Saira Semi Condensed"/>
              <a:ea typeface="Saira Semi Condensed"/>
              <a:cs typeface="Saira Semi Condensed"/>
              <a:sym typeface="Saira Semi Condensed"/>
            </a:endParaRPr>
          </a:p>
        </p:txBody>
      </p:sp>
      <p:sp>
        <p:nvSpPr>
          <p:cNvPr id="692" name="Google Shape;692;p39"/>
          <p:cNvSpPr/>
          <p:nvPr/>
        </p:nvSpPr>
        <p:spPr>
          <a:xfrm>
            <a:off x="5094872" y="2755950"/>
            <a:ext cx="8229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AUG</a:t>
            </a:r>
            <a:endParaRPr sz="1000">
              <a:solidFill>
                <a:schemeClr val="lt1"/>
              </a:solidFill>
              <a:latin typeface="Saira Semi Condensed"/>
              <a:ea typeface="Saira Semi Condensed"/>
              <a:cs typeface="Saira Semi Condensed"/>
              <a:sym typeface="Saira Semi Condensed"/>
            </a:endParaRPr>
          </a:p>
        </p:txBody>
      </p:sp>
      <p:sp>
        <p:nvSpPr>
          <p:cNvPr id="693" name="Google Shape;693;p39"/>
          <p:cNvSpPr/>
          <p:nvPr/>
        </p:nvSpPr>
        <p:spPr>
          <a:xfrm>
            <a:off x="4434788" y="2755950"/>
            <a:ext cx="8229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JUL</a:t>
            </a:r>
            <a:endParaRPr sz="1000">
              <a:solidFill>
                <a:schemeClr val="lt1"/>
              </a:solidFill>
              <a:latin typeface="Saira Semi Condensed"/>
              <a:ea typeface="Saira Semi Condensed"/>
              <a:cs typeface="Saira Semi Condensed"/>
              <a:sym typeface="Saira Semi Condensed"/>
            </a:endParaRPr>
          </a:p>
        </p:txBody>
      </p:sp>
      <p:sp>
        <p:nvSpPr>
          <p:cNvPr id="694" name="Google Shape;694;p39"/>
          <p:cNvSpPr/>
          <p:nvPr/>
        </p:nvSpPr>
        <p:spPr>
          <a:xfrm>
            <a:off x="3774704" y="2755950"/>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JUN</a:t>
            </a:r>
            <a:endParaRPr sz="1000">
              <a:solidFill>
                <a:schemeClr val="lt1"/>
              </a:solidFill>
              <a:latin typeface="Saira Semi Condensed"/>
              <a:ea typeface="Saira Semi Condensed"/>
              <a:cs typeface="Saira Semi Condensed"/>
              <a:sym typeface="Saira Semi Condensed"/>
            </a:endParaRPr>
          </a:p>
        </p:txBody>
      </p:sp>
      <p:sp>
        <p:nvSpPr>
          <p:cNvPr id="695" name="Google Shape;695;p39"/>
          <p:cNvSpPr/>
          <p:nvPr/>
        </p:nvSpPr>
        <p:spPr>
          <a:xfrm>
            <a:off x="3114619" y="2755950"/>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MAY</a:t>
            </a:r>
            <a:endParaRPr sz="1000">
              <a:solidFill>
                <a:schemeClr val="lt1"/>
              </a:solidFill>
              <a:latin typeface="Saira Semi Condensed"/>
              <a:ea typeface="Saira Semi Condensed"/>
              <a:cs typeface="Saira Semi Condensed"/>
              <a:sym typeface="Saira Semi Condensed"/>
            </a:endParaRPr>
          </a:p>
        </p:txBody>
      </p:sp>
      <p:sp>
        <p:nvSpPr>
          <p:cNvPr id="696" name="Google Shape;696;p39"/>
          <p:cNvSpPr/>
          <p:nvPr/>
        </p:nvSpPr>
        <p:spPr>
          <a:xfrm>
            <a:off x="2454535" y="2755950"/>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APR</a:t>
            </a:r>
            <a:endParaRPr sz="1000">
              <a:solidFill>
                <a:schemeClr val="lt1"/>
              </a:solidFill>
              <a:latin typeface="Saira Semi Condensed"/>
              <a:ea typeface="Saira Semi Condensed"/>
              <a:cs typeface="Saira Semi Condensed"/>
              <a:sym typeface="Saira Semi Condensed"/>
            </a:endParaRPr>
          </a:p>
        </p:txBody>
      </p:sp>
      <p:sp>
        <p:nvSpPr>
          <p:cNvPr id="697" name="Google Shape;697;p39"/>
          <p:cNvSpPr/>
          <p:nvPr/>
        </p:nvSpPr>
        <p:spPr>
          <a:xfrm>
            <a:off x="1794451" y="2755950"/>
            <a:ext cx="8229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MAR</a:t>
            </a:r>
            <a:endParaRPr sz="1000">
              <a:solidFill>
                <a:schemeClr val="lt1"/>
              </a:solidFill>
              <a:latin typeface="Saira Semi Condensed"/>
              <a:ea typeface="Saira Semi Condensed"/>
              <a:cs typeface="Saira Semi Condensed"/>
              <a:sym typeface="Saira Semi Condensed"/>
            </a:endParaRPr>
          </a:p>
        </p:txBody>
      </p:sp>
      <p:sp>
        <p:nvSpPr>
          <p:cNvPr id="698" name="Google Shape;698;p39"/>
          <p:cNvSpPr/>
          <p:nvPr/>
        </p:nvSpPr>
        <p:spPr>
          <a:xfrm>
            <a:off x="1134367" y="2755950"/>
            <a:ext cx="8229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FEB</a:t>
            </a:r>
            <a:endParaRPr sz="1000">
              <a:solidFill>
                <a:schemeClr val="lt1"/>
              </a:solidFill>
              <a:latin typeface="Saira Semi Condensed"/>
              <a:ea typeface="Saira Semi Condensed"/>
              <a:cs typeface="Saira Semi Condensed"/>
              <a:sym typeface="Saira Semi Condensed"/>
            </a:endParaRPr>
          </a:p>
        </p:txBody>
      </p:sp>
      <p:sp>
        <p:nvSpPr>
          <p:cNvPr id="699" name="Google Shape;699;p39"/>
          <p:cNvSpPr/>
          <p:nvPr/>
        </p:nvSpPr>
        <p:spPr>
          <a:xfrm>
            <a:off x="474283" y="2755950"/>
            <a:ext cx="8229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JAN</a:t>
            </a:r>
            <a:endParaRPr sz="1000">
              <a:solidFill>
                <a:schemeClr val="lt1"/>
              </a:solidFill>
              <a:latin typeface="Saira Semi Condensed"/>
              <a:ea typeface="Saira Semi Condensed"/>
              <a:cs typeface="Saira Semi Condensed"/>
              <a:sym typeface="Saira Semi Condensed"/>
            </a:endParaRPr>
          </a:p>
        </p:txBody>
      </p:sp>
      <p:sp>
        <p:nvSpPr>
          <p:cNvPr id="700" name="Google Shape;700;p39"/>
          <p:cNvSpPr/>
          <p:nvPr/>
        </p:nvSpPr>
        <p:spPr>
          <a:xfrm>
            <a:off x="0" y="2755950"/>
            <a:ext cx="637200" cy="393600"/>
          </a:xfrm>
          <a:prstGeom prst="homePlate">
            <a:avLst>
              <a:gd fmla="val 32030" name="adj"/>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701" name="Google Shape;701;p39"/>
          <p:cNvCxnSpPr/>
          <p:nvPr/>
        </p:nvCxnSpPr>
        <p:spPr>
          <a:xfrm rot="10800000">
            <a:off x="768923"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702" name="Google Shape;702;p39"/>
          <p:cNvSpPr txBox="1"/>
          <p:nvPr/>
        </p:nvSpPr>
        <p:spPr>
          <a:xfrm>
            <a:off x="727900" y="17272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sz="900">
              <a:solidFill>
                <a:schemeClr val="dk2"/>
              </a:solidFill>
              <a:latin typeface="Saira Semi Condensed"/>
              <a:ea typeface="Saira Semi Condensed"/>
              <a:cs typeface="Saira Semi Condensed"/>
              <a:sym typeface="Saira Semi Condensed"/>
            </a:endParaRPr>
          </a:p>
        </p:txBody>
      </p:sp>
      <p:cxnSp>
        <p:nvCxnSpPr>
          <p:cNvPr id="703" name="Google Shape;703;p39"/>
          <p:cNvCxnSpPr/>
          <p:nvPr/>
        </p:nvCxnSpPr>
        <p:spPr>
          <a:xfrm rot="10800000">
            <a:off x="2090158"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704" name="Google Shape;704;p39"/>
          <p:cNvSpPr txBox="1"/>
          <p:nvPr/>
        </p:nvSpPr>
        <p:spPr>
          <a:xfrm>
            <a:off x="2050642" y="17272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Red is the colour of danger and courage</a:t>
            </a:r>
            <a:endParaRPr sz="900">
              <a:solidFill>
                <a:schemeClr val="dk2"/>
              </a:solidFill>
              <a:latin typeface="Saira Semi Condensed"/>
              <a:ea typeface="Saira Semi Condensed"/>
              <a:cs typeface="Saira Semi Condensed"/>
              <a:sym typeface="Saira Semi Condensed"/>
            </a:endParaRPr>
          </a:p>
        </p:txBody>
      </p:sp>
      <p:cxnSp>
        <p:nvCxnSpPr>
          <p:cNvPr id="705" name="Google Shape;705;p39"/>
          <p:cNvCxnSpPr/>
          <p:nvPr/>
        </p:nvCxnSpPr>
        <p:spPr>
          <a:xfrm rot="10800000">
            <a:off x="3411393"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706" name="Google Shape;706;p39"/>
          <p:cNvSpPr txBox="1"/>
          <p:nvPr/>
        </p:nvSpPr>
        <p:spPr>
          <a:xfrm>
            <a:off x="3373384" y="17272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Black is the color of ebony and of outer space</a:t>
            </a:r>
            <a:endParaRPr sz="900">
              <a:solidFill>
                <a:schemeClr val="dk2"/>
              </a:solidFill>
              <a:latin typeface="Saira Semi Condensed"/>
              <a:ea typeface="Saira Semi Condensed"/>
              <a:cs typeface="Saira Semi Condensed"/>
              <a:sym typeface="Saira Semi Condensed"/>
            </a:endParaRPr>
          </a:p>
        </p:txBody>
      </p:sp>
      <p:cxnSp>
        <p:nvCxnSpPr>
          <p:cNvPr id="707" name="Google Shape;707;p39"/>
          <p:cNvCxnSpPr/>
          <p:nvPr/>
        </p:nvCxnSpPr>
        <p:spPr>
          <a:xfrm rot="10800000">
            <a:off x="4732628"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708" name="Google Shape;708;p39"/>
          <p:cNvSpPr txBox="1"/>
          <p:nvPr/>
        </p:nvSpPr>
        <p:spPr>
          <a:xfrm>
            <a:off x="4696126" y="17272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Yellow is the color of gold, butter and ripe lemons</a:t>
            </a:r>
            <a:endParaRPr sz="900">
              <a:solidFill>
                <a:schemeClr val="dk2"/>
              </a:solidFill>
              <a:latin typeface="Saira Semi Condensed"/>
              <a:ea typeface="Saira Semi Condensed"/>
              <a:cs typeface="Saira Semi Condensed"/>
              <a:sym typeface="Saira Semi Condensed"/>
            </a:endParaRPr>
          </a:p>
        </p:txBody>
      </p:sp>
      <p:cxnSp>
        <p:nvCxnSpPr>
          <p:cNvPr id="709" name="Google Shape;709;p39"/>
          <p:cNvCxnSpPr/>
          <p:nvPr/>
        </p:nvCxnSpPr>
        <p:spPr>
          <a:xfrm rot="10800000">
            <a:off x="6053863"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710" name="Google Shape;710;p39"/>
          <p:cNvSpPr txBox="1"/>
          <p:nvPr/>
        </p:nvSpPr>
        <p:spPr>
          <a:xfrm>
            <a:off x="6018868" y="17272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White is the color of milk and fresh snow</a:t>
            </a:r>
            <a:endParaRPr sz="900">
              <a:solidFill>
                <a:schemeClr val="dk2"/>
              </a:solidFill>
              <a:latin typeface="Saira Semi Condensed"/>
              <a:ea typeface="Saira Semi Condensed"/>
              <a:cs typeface="Saira Semi Condensed"/>
              <a:sym typeface="Saira Semi Condensed"/>
            </a:endParaRPr>
          </a:p>
        </p:txBody>
      </p:sp>
      <p:cxnSp>
        <p:nvCxnSpPr>
          <p:cNvPr id="711" name="Google Shape;711;p39"/>
          <p:cNvCxnSpPr/>
          <p:nvPr/>
        </p:nvCxnSpPr>
        <p:spPr>
          <a:xfrm rot="10800000">
            <a:off x="7375098"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712" name="Google Shape;712;p39"/>
          <p:cNvSpPr txBox="1"/>
          <p:nvPr/>
        </p:nvSpPr>
        <p:spPr>
          <a:xfrm>
            <a:off x="7341610" y="17272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sz="900">
              <a:solidFill>
                <a:schemeClr val="dk2"/>
              </a:solidFill>
              <a:latin typeface="Saira Semi Condensed"/>
              <a:ea typeface="Saira Semi Condensed"/>
              <a:cs typeface="Saira Semi Condensed"/>
              <a:sym typeface="Saira Semi Condensed"/>
            </a:endParaRPr>
          </a:p>
        </p:txBody>
      </p:sp>
      <p:cxnSp>
        <p:nvCxnSpPr>
          <p:cNvPr id="713" name="Google Shape;713;p39"/>
          <p:cNvCxnSpPr/>
          <p:nvPr/>
        </p:nvCxnSpPr>
        <p:spPr>
          <a:xfrm rot="10800000">
            <a:off x="1439687"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714" name="Google Shape;714;p39"/>
          <p:cNvSpPr txBox="1"/>
          <p:nvPr/>
        </p:nvSpPr>
        <p:spPr>
          <a:xfrm>
            <a:off x="1369548" y="36481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Yellow is the color of gold, butter and ripe lemons</a:t>
            </a:r>
            <a:endParaRPr sz="900">
              <a:solidFill>
                <a:schemeClr val="dk2"/>
              </a:solidFill>
              <a:latin typeface="Saira Semi Condensed"/>
              <a:ea typeface="Saira Semi Condensed"/>
              <a:cs typeface="Saira Semi Condensed"/>
              <a:sym typeface="Saira Semi Condensed"/>
            </a:endParaRPr>
          </a:p>
        </p:txBody>
      </p:sp>
      <p:cxnSp>
        <p:nvCxnSpPr>
          <p:cNvPr id="715" name="Google Shape;715;p39"/>
          <p:cNvCxnSpPr/>
          <p:nvPr/>
        </p:nvCxnSpPr>
        <p:spPr>
          <a:xfrm rot="10800000">
            <a:off x="2760922"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716" name="Google Shape;716;p39"/>
          <p:cNvSpPr txBox="1"/>
          <p:nvPr/>
        </p:nvSpPr>
        <p:spPr>
          <a:xfrm>
            <a:off x="2699944" y="36481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White is the color of milk and fresh snow</a:t>
            </a:r>
            <a:endParaRPr sz="900">
              <a:solidFill>
                <a:schemeClr val="dk2"/>
              </a:solidFill>
              <a:latin typeface="Saira Semi Condensed"/>
              <a:ea typeface="Saira Semi Condensed"/>
              <a:cs typeface="Saira Semi Condensed"/>
              <a:sym typeface="Saira Semi Condensed"/>
            </a:endParaRPr>
          </a:p>
        </p:txBody>
      </p:sp>
      <p:cxnSp>
        <p:nvCxnSpPr>
          <p:cNvPr id="717" name="Google Shape;717;p39"/>
          <p:cNvCxnSpPr/>
          <p:nvPr/>
        </p:nvCxnSpPr>
        <p:spPr>
          <a:xfrm rot="10800000">
            <a:off x="4082157"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718" name="Google Shape;718;p39"/>
          <p:cNvSpPr txBox="1"/>
          <p:nvPr/>
        </p:nvSpPr>
        <p:spPr>
          <a:xfrm>
            <a:off x="4030339" y="36481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sz="900">
              <a:solidFill>
                <a:schemeClr val="dk2"/>
              </a:solidFill>
              <a:latin typeface="Saira Semi Condensed"/>
              <a:ea typeface="Saira Semi Condensed"/>
              <a:cs typeface="Saira Semi Condensed"/>
              <a:sym typeface="Saira Semi Condensed"/>
            </a:endParaRPr>
          </a:p>
        </p:txBody>
      </p:sp>
      <p:cxnSp>
        <p:nvCxnSpPr>
          <p:cNvPr id="719" name="Google Shape;719;p39"/>
          <p:cNvCxnSpPr/>
          <p:nvPr/>
        </p:nvCxnSpPr>
        <p:spPr>
          <a:xfrm rot="10800000">
            <a:off x="5403392"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720" name="Google Shape;720;p39"/>
          <p:cNvSpPr txBox="1"/>
          <p:nvPr/>
        </p:nvSpPr>
        <p:spPr>
          <a:xfrm>
            <a:off x="5360735" y="36481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Red is the colour of danger and courage</a:t>
            </a:r>
            <a:endParaRPr sz="900">
              <a:solidFill>
                <a:schemeClr val="dk2"/>
              </a:solidFill>
              <a:latin typeface="Saira Semi Condensed"/>
              <a:ea typeface="Saira Semi Condensed"/>
              <a:cs typeface="Saira Semi Condensed"/>
              <a:sym typeface="Saira Semi Condensed"/>
            </a:endParaRPr>
          </a:p>
        </p:txBody>
      </p:sp>
      <p:cxnSp>
        <p:nvCxnSpPr>
          <p:cNvPr id="721" name="Google Shape;721;p39"/>
          <p:cNvCxnSpPr/>
          <p:nvPr/>
        </p:nvCxnSpPr>
        <p:spPr>
          <a:xfrm rot="10800000">
            <a:off x="6724627"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722" name="Google Shape;722;p39"/>
          <p:cNvSpPr txBox="1"/>
          <p:nvPr/>
        </p:nvSpPr>
        <p:spPr>
          <a:xfrm>
            <a:off x="6691131" y="36481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Black is the color of ebony and of outer space</a:t>
            </a:r>
            <a:endParaRPr sz="900">
              <a:solidFill>
                <a:schemeClr val="dk2"/>
              </a:solidFill>
              <a:latin typeface="Saira Semi Condensed"/>
              <a:ea typeface="Saira Semi Condensed"/>
              <a:cs typeface="Saira Semi Condensed"/>
              <a:sym typeface="Saira Semi Condensed"/>
            </a:endParaRPr>
          </a:p>
        </p:txBody>
      </p:sp>
      <p:cxnSp>
        <p:nvCxnSpPr>
          <p:cNvPr id="723" name="Google Shape;723;p39"/>
          <p:cNvCxnSpPr/>
          <p:nvPr/>
        </p:nvCxnSpPr>
        <p:spPr>
          <a:xfrm rot="10800000">
            <a:off x="8045862"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724" name="Google Shape;724;p39"/>
          <p:cNvSpPr txBox="1"/>
          <p:nvPr/>
        </p:nvSpPr>
        <p:spPr>
          <a:xfrm>
            <a:off x="8008073" y="3648150"/>
            <a:ext cx="1034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Yellow is the color of gold, butter and ripe lemons</a:t>
            </a:r>
            <a:endParaRPr sz="900">
              <a:solidFill>
                <a:schemeClr val="dk2"/>
              </a:solidFill>
              <a:latin typeface="Saira Semi Condensed"/>
              <a:ea typeface="Saira Semi Condensed"/>
              <a:cs typeface="Saira Semi Condensed"/>
              <a:sym typeface="Saira Semi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0"/>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Roadmap</a:t>
            </a:r>
            <a:endParaRPr/>
          </a:p>
        </p:txBody>
      </p:sp>
      <p:sp>
        <p:nvSpPr>
          <p:cNvPr id="730" name="Google Shape;730;p40"/>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31" name="Google Shape;731;p40"/>
          <p:cNvSpPr/>
          <p:nvPr/>
        </p:nvSpPr>
        <p:spPr>
          <a:xfrm>
            <a:off x="0" y="25234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40"/>
          <p:cNvSpPr/>
          <p:nvPr/>
        </p:nvSpPr>
        <p:spPr>
          <a:xfrm>
            <a:off x="0" y="25234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dk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733" name="Google Shape;733;p40"/>
          <p:cNvGrpSpPr/>
          <p:nvPr/>
        </p:nvGrpSpPr>
        <p:grpSpPr>
          <a:xfrm>
            <a:off x="1786339" y="1855801"/>
            <a:ext cx="473400" cy="473400"/>
            <a:chOff x="1786339" y="1703401"/>
            <a:chExt cx="473400" cy="473400"/>
          </a:xfrm>
        </p:grpSpPr>
        <p:sp>
          <p:nvSpPr>
            <p:cNvPr id="734" name="Google Shape;734;p40"/>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aira Semi Condensed"/>
                <a:ea typeface="Saira Semi Condensed"/>
                <a:cs typeface="Saira Semi Condensed"/>
                <a:sym typeface="Saira Semi Condensed"/>
              </a:endParaRPr>
            </a:p>
          </p:txBody>
        </p:sp>
        <p:sp>
          <p:nvSpPr>
            <p:cNvPr id="735" name="Google Shape;735;p40"/>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aira Semi Condensed"/>
                  <a:ea typeface="Saira Semi Condensed"/>
                  <a:cs typeface="Saira Semi Condensed"/>
                  <a:sym typeface="Saira Semi Condensed"/>
                </a:rPr>
                <a:t>1</a:t>
              </a:r>
              <a:endParaRPr sz="600">
                <a:solidFill>
                  <a:schemeClr val="dk2"/>
                </a:solidFill>
                <a:latin typeface="Saira Semi Condensed"/>
                <a:ea typeface="Saira Semi Condensed"/>
                <a:cs typeface="Saira Semi Condensed"/>
                <a:sym typeface="Saira Semi Condensed"/>
              </a:endParaRPr>
            </a:p>
          </p:txBody>
        </p:sp>
      </p:grpSp>
      <p:grpSp>
        <p:nvGrpSpPr>
          <p:cNvPr id="736" name="Google Shape;736;p40"/>
          <p:cNvGrpSpPr/>
          <p:nvPr/>
        </p:nvGrpSpPr>
        <p:grpSpPr>
          <a:xfrm>
            <a:off x="3814414" y="1855801"/>
            <a:ext cx="473400" cy="473400"/>
            <a:chOff x="3814414" y="1703401"/>
            <a:chExt cx="473400" cy="473400"/>
          </a:xfrm>
        </p:grpSpPr>
        <p:sp>
          <p:nvSpPr>
            <p:cNvPr id="737" name="Google Shape;737;p40"/>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aira Semi Condensed"/>
                <a:ea typeface="Saira Semi Condensed"/>
                <a:cs typeface="Saira Semi Condensed"/>
                <a:sym typeface="Saira Semi Condensed"/>
              </a:endParaRPr>
            </a:p>
          </p:txBody>
        </p:sp>
        <p:sp>
          <p:nvSpPr>
            <p:cNvPr id="738" name="Google Shape;738;p40"/>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aira Semi Condensed"/>
                  <a:ea typeface="Saira Semi Condensed"/>
                  <a:cs typeface="Saira Semi Condensed"/>
                  <a:sym typeface="Saira Semi Condensed"/>
                </a:rPr>
                <a:t>3</a:t>
              </a:r>
              <a:endParaRPr sz="600">
                <a:solidFill>
                  <a:schemeClr val="dk2"/>
                </a:solidFill>
                <a:latin typeface="Saira Semi Condensed"/>
                <a:ea typeface="Saira Semi Condensed"/>
                <a:cs typeface="Saira Semi Condensed"/>
                <a:sym typeface="Saira Semi Condensed"/>
              </a:endParaRPr>
            </a:p>
          </p:txBody>
        </p:sp>
      </p:grpSp>
      <p:grpSp>
        <p:nvGrpSpPr>
          <p:cNvPr id="739" name="Google Shape;739;p40"/>
          <p:cNvGrpSpPr/>
          <p:nvPr/>
        </p:nvGrpSpPr>
        <p:grpSpPr>
          <a:xfrm>
            <a:off x="5842489" y="1855801"/>
            <a:ext cx="473400" cy="473400"/>
            <a:chOff x="5842489" y="1703401"/>
            <a:chExt cx="473400" cy="473400"/>
          </a:xfrm>
        </p:grpSpPr>
        <p:sp>
          <p:nvSpPr>
            <p:cNvPr id="740" name="Google Shape;740;p40"/>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aira Semi Condensed"/>
                <a:ea typeface="Saira Semi Condensed"/>
                <a:cs typeface="Saira Semi Condensed"/>
                <a:sym typeface="Saira Semi Condensed"/>
              </a:endParaRPr>
            </a:p>
          </p:txBody>
        </p:sp>
        <p:sp>
          <p:nvSpPr>
            <p:cNvPr id="741" name="Google Shape;741;p40"/>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aira Semi Condensed"/>
                  <a:ea typeface="Saira Semi Condensed"/>
                  <a:cs typeface="Saira Semi Condensed"/>
                  <a:sym typeface="Saira Semi Condensed"/>
                </a:rPr>
                <a:t>5</a:t>
              </a:r>
              <a:endParaRPr sz="600">
                <a:solidFill>
                  <a:schemeClr val="dk2"/>
                </a:solidFill>
                <a:latin typeface="Saira Semi Condensed"/>
                <a:ea typeface="Saira Semi Condensed"/>
                <a:cs typeface="Saira Semi Condensed"/>
                <a:sym typeface="Saira Semi Condensed"/>
              </a:endParaRPr>
            </a:p>
          </p:txBody>
        </p:sp>
      </p:grpSp>
      <p:grpSp>
        <p:nvGrpSpPr>
          <p:cNvPr id="742" name="Google Shape;742;p40"/>
          <p:cNvGrpSpPr/>
          <p:nvPr/>
        </p:nvGrpSpPr>
        <p:grpSpPr>
          <a:xfrm>
            <a:off x="6880814" y="3728700"/>
            <a:ext cx="473400" cy="473400"/>
            <a:chOff x="6880814" y="3576300"/>
            <a:chExt cx="473400" cy="473400"/>
          </a:xfrm>
        </p:grpSpPr>
        <p:sp>
          <p:nvSpPr>
            <p:cNvPr id="743" name="Google Shape;743;p40"/>
            <p:cNvSpPr/>
            <p:nvPr/>
          </p:nvSpPr>
          <p:spPr>
            <a:xfrm rot="-2700000">
              <a:off x="6950142" y="3645628"/>
              <a:ext cx="334744" cy="334744"/>
            </a:xfrm>
            <a:prstGeom prst="teardrop">
              <a:avLst>
                <a:gd fmla="val 100000" name="adj"/>
              </a:avLst>
            </a:prstGeom>
            <a:solidFill>
              <a:schemeClr val="accent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aira Semi Condensed"/>
                <a:ea typeface="Saira Semi Condensed"/>
                <a:cs typeface="Saira Semi Condensed"/>
                <a:sym typeface="Saira Semi Condensed"/>
              </a:endParaRPr>
            </a:p>
          </p:txBody>
        </p:sp>
        <p:sp>
          <p:nvSpPr>
            <p:cNvPr id="744" name="Google Shape;744;p40"/>
            <p:cNvSpPr/>
            <p:nvPr/>
          </p:nvSpPr>
          <p:spPr>
            <a:xfrm flipH="1">
              <a:off x="7050464" y="3752502"/>
              <a:ext cx="134100" cy="134100"/>
            </a:xfrm>
            <a:prstGeom prst="ellipse">
              <a:avLst/>
            </a:prstGeom>
            <a:solidFill>
              <a:schemeClr val="lt1"/>
            </a:solid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aira Semi Condensed"/>
                  <a:ea typeface="Saira Semi Condensed"/>
                  <a:cs typeface="Saira Semi Condensed"/>
                  <a:sym typeface="Saira Semi Condensed"/>
                </a:rPr>
                <a:t>6</a:t>
              </a:r>
              <a:endParaRPr sz="600">
                <a:solidFill>
                  <a:schemeClr val="dk2"/>
                </a:solidFill>
                <a:latin typeface="Saira Semi Condensed"/>
                <a:ea typeface="Saira Semi Condensed"/>
                <a:cs typeface="Saira Semi Condensed"/>
                <a:sym typeface="Saira Semi Condensed"/>
              </a:endParaRPr>
            </a:p>
          </p:txBody>
        </p:sp>
      </p:grpSp>
      <p:grpSp>
        <p:nvGrpSpPr>
          <p:cNvPr id="745" name="Google Shape;745;p40"/>
          <p:cNvGrpSpPr/>
          <p:nvPr/>
        </p:nvGrpSpPr>
        <p:grpSpPr>
          <a:xfrm>
            <a:off x="4852739" y="3728700"/>
            <a:ext cx="473400" cy="473400"/>
            <a:chOff x="4852739" y="3576300"/>
            <a:chExt cx="473400" cy="473400"/>
          </a:xfrm>
        </p:grpSpPr>
        <p:sp>
          <p:nvSpPr>
            <p:cNvPr id="746" name="Google Shape;746;p40"/>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aira Semi Condensed"/>
                <a:ea typeface="Saira Semi Condensed"/>
                <a:cs typeface="Saira Semi Condensed"/>
                <a:sym typeface="Saira Semi Condensed"/>
              </a:endParaRPr>
            </a:p>
          </p:txBody>
        </p:sp>
        <p:sp>
          <p:nvSpPr>
            <p:cNvPr id="747" name="Google Shape;747;p40"/>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aira Semi Condensed"/>
                  <a:ea typeface="Saira Semi Condensed"/>
                  <a:cs typeface="Saira Semi Condensed"/>
                  <a:sym typeface="Saira Semi Condensed"/>
                </a:rPr>
                <a:t>4</a:t>
              </a:r>
              <a:endParaRPr sz="600">
                <a:solidFill>
                  <a:schemeClr val="dk2"/>
                </a:solidFill>
                <a:latin typeface="Saira Semi Condensed"/>
                <a:ea typeface="Saira Semi Condensed"/>
                <a:cs typeface="Saira Semi Condensed"/>
                <a:sym typeface="Saira Semi Condensed"/>
              </a:endParaRPr>
            </a:p>
          </p:txBody>
        </p:sp>
      </p:grpSp>
      <p:grpSp>
        <p:nvGrpSpPr>
          <p:cNvPr id="748" name="Google Shape;748;p40"/>
          <p:cNvGrpSpPr/>
          <p:nvPr/>
        </p:nvGrpSpPr>
        <p:grpSpPr>
          <a:xfrm>
            <a:off x="2824664" y="3728700"/>
            <a:ext cx="473400" cy="473400"/>
            <a:chOff x="2824664" y="3576300"/>
            <a:chExt cx="473400" cy="473400"/>
          </a:xfrm>
        </p:grpSpPr>
        <p:sp>
          <p:nvSpPr>
            <p:cNvPr id="749" name="Google Shape;749;p40"/>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aira Semi Condensed"/>
                <a:ea typeface="Saira Semi Condensed"/>
                <a:cs typeface="Saira Semi Condensed"/>
                <a:sym typeface="Saira Semi Condensed"/>
              </a:endParaRPr>
            </a:p>
          </p:txBody>
        </p:sp>
        <p:sp>
          <p:nvSpPr>
            <p:cNvPr id="750" name="Google Shape;750;p40"/>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aira Semi Condensed"/>
                  <a:ea typeface="Saira Semi Condensed"/>
                  <a:cs typeface="Saira Semi Condensed"/>
                  <a:sym typeface="Saira Semi Condensed"/>
                </a:rPr>
                <a:t>2</a:t>
              </a:r>
              <a:endParaRPr sz="600">
                <a:solidFill>
                  <a:schemeClr val="dk2"/>
                </a:solidFill>
                <a:latin typeface="Saira Semi Condensed"/>
                <a:ea typeface="Saira Semi Condensed"/>
                <a:cs typeface="Saira Semi Condensed"/>
                <a:sym typeface="Saira Semi Condensed"/>
              </a:endParaRPr>
            </a:p>
          </p:txBody>
        </p:sp>
      </p:grpSp>
      <p:sp>
        <p:nvSpPr>
          <p:cNvPr id="751" name="Google Shape;751;p40"/>
          <p:cNvSpPr txBox="1"/>
          <p:nvPr/>
        </p:nvSpPr>
        <p:spPr>
          <a:xfrm>
            <a:off x="1379850" y="13085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sz="900">
              <a:solidFill>
                <a:schemeClr val="dk2"/>
              </a:solidFill>
              <a:latin typeface="Saira Semi Condensed"/>
              <a:ea typeface="Saira Semi Condensed"/>
              <a:cs typeface="Saira Semi Condensed"/>
              <a:sym typeface="Saira Semi Condensed"/>
            </a:endParaRPr>
          </a:p>
        </p:txBody>
      </p:sp>
      <p:sp>
        <p:nvSpPr>
          <p:cNvPr id="752" name="Google Shape;752;p40"/>
          <p:cNvSpPr txBox="1"/>
          <p:nvPr/>
        </p:nvSpPr>
        <p:spPr>
          <a:xfrm>
            <a:off x="3377205" y="13085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Red is the colour of danger and courage</a:t>
            </a:r>
            <a:endParaRPr sz="900">
              <a:solidFill>
                <a:schemeClr val="dk2"/>
              </a:solidFill>
              <a:latin typeface="Saira Semi Condensed"/>
              <a:ea typeface="Saira Semi Condensed"/>
              <a:cs typeface="Saira Semi Condensed"/>
              <a:sym typeface="Saira Semi Condensed"/>
            </a:endParaRPr>
          </a:p>
        </p:txBody>
      </p:sp>
      <p:sp>
        <p:nvSpPr>
          <p:cNvPr id="753" name="Google Shape;753;p40"/>
          <p:cNvSpPr txBox="1"/>
          <p:nvPr/>
        </p:nvSpPr>
        <p:spPr>
          <a:xfrm>
            <a:off x="5436010" y="13085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Black is the color of ebony and of outer space</a:t>
            </a:r>
            <a:endParaRPr sz="900">
              <a:solidFill>
                <a:schemeClr val="dk2"/>
              </a:solidFill>
              <a:latin typeface="Saira Semi Condensed"/>
              <a:ea typeface="Saira Semi Condensed"/>
              <a:cs typeface="Saira Semi Condensed"/>
              <a:sym typeface="Saira Semi Condensed"/>
            </a:endParaRPr>
          </a:p>
        </p:txBody>
      </p:sp>
      <p:sp>
        <p:nvSpPr>
          <p:cNvPr id="754" name="Google Shape;754;p40"/>
          <p:cNvSpPr txBox="1"/>
          <p:nvPr/>
        </p:nvSpPr>
        <p:spPr>
          <a:xfrm>
            <a:off x="2418175" y="42160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Yellow is the color of gold, butter and ripe lemons</a:t>
            </a:r>
            <a:endParaRPr sz="900">
              <a:solidFill>
                <a:schemeClr val="dk2"/>
              </a:solidFill>
              <a:latin typeface="Saira Semi Condensed"/>
              <a:ea typeface="Saira Semi Condensed"/>
              <a:cs typeface="Saira Semi Condensed"/>
              <a:sym typeface="Saira Semi Condensed"/>
            </a:endParaRPr>
          </a:p>
        </p:txBody>
      </p:sp>
      <p:sp>
        <p:nvSpPr>
          <p:cNvPr id="755" name="Google Shape;755;p40"/>
          <p:cNvSpPr txBox="1"/>
          <p:nvPr/>
        </p:nvSpPr>
        <p:spPr>
          <a:xfrm>
            <a:off x="4446255" y="42160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White is the color of milk and fresh snow</a:t>
            </a:r>
            <a:endParaRPr sz="900">
              <a:solidFill>
                <a:schemeClr val="dk2"/>
              </a:solidFill>
              <a:latin typeface="Saira Semi Condensed"/>
              <a:ea typeface="Saira Semi Condensed"/>
              <a:cs typeface="Saira Semi Condensed"/>
              <a:sym typeface="Saira Semi Condensed"/>
            </a:endParaRPr>
          </a:p>
        </p:txBody>
      </p:sp>
      <p:sp>
        <p:nvSpPr>
          <p:cNvPr id="756" name="Google Shape;756;p40"/>
          <p:cNvSpPr txBox="1"/>
          <p:nvPr/>
        </p:nvSpPr>
        <p:spPr>
          <a:xfrm>
            <a:off x="6474335" y="42160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sz="900">
              <a:solidFill>
                <a:schemeClr val="dk2"/>
              </a:solidFill>
              <a:latin typeface="Saira Semi Condensed"/>
              <a:ea typeface="Saira Semi Condensed"/>
              <a:cs typeface="Saira Semi Condensed"/>
              <a:sym typeface="Saira Semi Condense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41"/>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Gantt chart</a:t>
            </a:r>
            <a:endParaRPr/>
          </a:p>
        </p:txBody>
      </p:sp>
      <p:sp>
        <p:nvSpPr>
          <p:cNvPr id="762" name="Google Shape;762;p41"/>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763" name="Google Shape;763;p41"/>
          <p:cNvGraphicFramePr/>
          <p:nvPr/>
        </p:nvGraphicFramePr>
        <p:xfrm>
          <a:off x="1334525" y="1564481"/>
          <a:ext cx="3000000" cy="3000000"/>
        </p:xfrm>
        <a:graphic>
          <a:graphicData uri="http://schemas.openxmlformats.org/drawingml/2006/table">
            <a:tbl>
              <a:tblPr>
                <a:noFill/>
                <a:tableStyleId>{1804B7A6-40A6-453F-9B92-9419AF142DBA}</a:tableStyleId>
              </a:tblPr>
              <a:tblGrid>
                <a:gridCol w="1238100"/>
                <a:gridCol w="425125"/>
                <a:gridCol w="425125"/>
                <a:gridCol w="425125"/>
                <a:gridCol w="425125"/>
                <a:gridCol w="425125"/>
                <a:gridCol w="425125"/>
                <a:gridCol w="425125"/>
                <a:gridCol w="425125"/>
                <a:gridCol w="425125"/>
                <a:gridCol w="425125"/>
                <a:gridCol w="425125"/>
                <a:gridCol w="425125"/>
                <a:gridCol w="425125"/>
                <a:gridCol w="425125"/>
              </a:tblGrid>
              <a:tr h="298700">
                <a:tc>
                  <a:txBody>
                    <a:bodyPr/>
                    <a:lstStyle/>
                    <a:p>
                      <a:pPr indent="0" lvl="0" marL="0" rtl="0" algn="l">
                        <a:spcBef>
                          <a:spcPts val="0"/>
                        </a:spcBef>
                        <a:spcAft>
                          <a:spcPts val="0"/>
                        </a:spcAft>
                        <a:buNone/>
                      </a:pPr>
                      <a:r>
                        <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7">
                  <a:txBody>
                    <a:bodyPr/>
                    <a:lstStyle/>
                    <a:p>
                      <a:pPr indent="0" lvl="0" marL="0" rtl="0" algn="ctr">
                        <a:spcBef>
                          <a:spcPts val="0"/>
                        </a:spcBef>
                        <a:spcAft>
                          <a:spcPts val="0"/>
                        </a:spcAft>
                        <a:buNone/>
                      </a:pPr>
                      <a:r>
                        <a:rPr b="1" lang="en" sz="800">
                          <a:solidFill>
                            <a:schemeClr val="dk2"/>
                          </a:solidFill>
                          <a:latin typeface="Saira Semi Condensed"/>
                          <a:ea typeface="Saira Semi Condensed"/>
                          <a:cs typeface="Saira Semi Condensed"/>
                          <a:sym typeface="Saira Semi Condensed"/>
                        </a:rPr>
                        <a:t>Week 1</a:t>
                      </a:r>
                      <a:endParaRPr b="1"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hMerge="1"/>
                <a:tc hMerge="1"/>
                <a:tc hMerge="1"/>
                <a:tc hMerge="1"/>
                <a:tc hMerge="1"/>
                <a:tc hMerge="1"/>
                <a:tc gridSpan="7">
                  <a:txBody>
                    <a:bodyPr/>
                    <a:lstStyle/>
                    <a:p>
                      <a:pPr indent="0" lvl="0" marL="0" rtl="0" algn="ctr">
                        <a:spcBef>
                          <a:spcPts val="0"/>
                        </a:spcBef>
                        <a:spcAft>
                          <a:spcPts val="0"/>
                        </a:spcAft>
                        <a:buNone/>
                      </a:pPr>
                      <a:r>
                        <a:rPr b="1" lang="en" sz="800">
                          <a:solidFill>
                            <a:schemeClr val="dk2"/>
                          </a:solidFill>
                          <a:latin typeface="Saira Semi Condensed"/>
                          <a:ea typeface="Saira Semi Condensed"/>
                          <a:cs typeface="Saira Semi Condensed"/>
                          <a:sym typeface="Saira Semi Condensed"/>
                        </a:rPr>
                        <a:t>Week 2</a:t>
                      </a:r>
                      <a:endParaRPr b="1"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hMerge="1"/>
                <a:tc hMerge="1"/>
                <a:tc hMerge="1"/>
                <a:tc hMerge="1"/>
                <a:tc hMerge="1"/>
                <a:tc hMerge="1"/>
              </a:tr>
              <a:tr h="298700">
                <a:tc>
                  <a:txBody>
                    <a:bodyPr/>
                    <a:lstStyle/>
                    <a:p>
                      <a:pPr indent="0" lvl="0" marL="0" rtl="0" algn="l">
                        <a:spcBef>
                          <a:spcPts val="0"/>
                        </a:spcBef>
                        <a:spcAft>
                          <a:spcPts val="0"/>
                        </a:spcAft>
                        <a:buNone/>
                      </a:pPr>
                      <a:r>
                        <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2"/>
                          </a:solidFill>
                          <a:latin typeface="Saira Semi Condensed"/>
                          <a:ea typeface="Saira Semi Condensed"/>
                          <a:cs typeface="Saira Semi Condensed"/>
                          <a:sym typeface="Saira Semi Condensed"/>
                        </a:rPr>
                        <a:t>1</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Saira Semi Condensed"/>
                          <a:ea typeface="Saira Semi Condensed"/>
                          <a:cs typeface="Saira Semi Condensed"/>
                          <a:sym typeface="Saira Semi Condensed"/>
                        </a:rPr>
                        <a:t>2</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Saira Semi Condensed"/>
                          <a:ea typeface="Saira Semi Condensed"/>
                          <a:cs typeface="Saira Semi Condensed"/>
                          <a:sym typeface="Saira Semi Condensed"/>
                        </a:rPr>
                        <a:t>3</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Saira Semi Condensed"/>
                          <a:ea typeface="Saira Semi Condensed"/>
                          <a:cs typeface="Saira Semi Condensed"/>
                          <a:sym typeface="Saira Semi Condensed"/>
                        </a:rPr>
                        <a:t>4</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Saira Semi Condensed"/>
                          <a:ea typeface="Saira Semi Condensed"/>
                          <a:cs typeface="Saira Semi Condensed"/>
                          <a:sym typeface="Saira Semi Condensed"/>
                        </a:rPr>
                        <a:t>5</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Saira Semi Condensed"/>
                          <a:ea typeface="Saira Semi Condensed"/>
                          <a:cs typeface="Saira Semi Condensed"/>
                          <a:sym typeface="Saira Semi Condensed"/>
                        </a:rPr>
                        <a:t>6</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Saira Semi Condensed"/>
                          <a:ea typeface="Saira Semi Condensed"/>
                          <a:cs typeface="Saira Semi Condensed"/>
                          <a:sym typeface="Saira Semi Condensed"/>
                        </a:rPr>
                        <a:t>7</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Saira Semi Condensed"/>
                          <a:ea typeface="Saira Semi Condensed"/>
                          <a:cs typeface="Saira Semi Condensed"/>
                          <a:sym typeface="Saira Semi Condensed"/>
                        </a:rPr>
                        <a:t>8</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Saira Semi Condensed"/>
                          <a:ea typeface="Saira Semi Condensed"/>
                          <a:cs typeface="Saira Semi Condensed"/>
                          <a:sym typeface="Saira Semi Condensed"/>
                        </a:rPr>
                        <a:t>9</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Saira Semi Condensed"/>
                          <a:ea typeface="Saira Semi Condensed"/>
                          <a:cs typeface="Saira Semi Condensed"/>
                          <a:sym typeface="Saira Semi Condensed"/>
                        </a:rPr>
                        <a:t>10</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Saira Semi Condensed"/>
                          <a:ea typeface="Saira Semi Condensed"/>
                          <a:cs typeface="Saira Semi Condensed"/>
                          <a:sym typeface="Saira Semi Condensed"/>
                        </a:rPr>
                        <a:t>11</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Saira Semi Condensed"/>
                          <a:ea typeface="Saira Semi Condensed"/>
                          <a:cs typeface="Saira Semi Condensed"/>
                          <a:sym typeface="Saira Semi Condensed"/>
                        </a:rPr>
                        <a:t>12</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Saira Semi Condensed"/>
                          <a:ea typeface="Saira Semi Condensed"/>
                          <a:cs typeface="Saira Semi Condensed"/>
                          <a:sym typeface="Saira Semi Condensed"/>
                        </a:rPr>
                        <a:t>13</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Saira Semi Condensed"/>
                          <a:ea typeface="Saira Semi Condensed"/>
                          <a:cs typeface="Saira Semi Condensed"/>
                          <a:sym typeface="Saira Semi Condensed"/>
                        </a:rPr>
                        <a:t>14</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r>
              <a:tr h="298700">
                <a:tc>
                  <a:txBody>
                    <a:bodyPr/>
                    <a:lstStyle/>
                    <a:p>
                      <a:pPr indent="0" lvl="0" marL="0" rtl="0" algn="r">
                        <a:spcBef>
                          <a:spcPts val="0"/>
                        </a:spcBef>
                        <a:spcAft>
                          <a:spcPts val="0"/>
                        </a:spcAft>
                        <a:buNone/>
                      </a:pPr>
                      <a:r>
                        <a:rPr lang="en" sz="800">
                          <a:solidFill>
                            <a:schemeClr val="dk2"/>
                          </a:solidFill>
                          <a:latin typeface="Saira Semi Condensed"/>
                          <a:ea typeface="Saira Semi Condensed"/>
                          <a:cs typeface="Saira Semi Condensed"/>
                          <a:sym typeface="Saira Semi Condensed"/>
                        </a:rPr>
                        <a:t>Task 1</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r>
              <a:tr h="298700">
                <a:tc>
                  <a:txBody>
                    <a:bodyPr/>
                    <a:lstStyle/>
                    <a:p>
                      <a:pPr indent="0" lvl="0" marL="0" rtl="0" algn="r">
                        <a:spcBef>
                          <a:spcPts val="0"/>
                        </a:spcBef>
                        <a:spcAft>
                          <a:spcPts val="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Task 2</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800">
                          <a:solidFill>
                            <a:schemeClr val="lt1"/>
                          </a:solidFill>
                          <a:latin typeface="Saira Semi Condensed"/>
                          <a:ea typeface="Saira Semi Condensed"/>
                          <a:cs typeface="Saira Semi Condensed"/>
                          <a:sym typeface="Saira Semi Condensed"/>
                        </a:rPr>
                        <a:t>◆</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298700">
                <a:tc>
                  <a:txBody>
                    <a:bodyPr/>
                    <a:lstStyle/>
                    <a:p>
                      <a:pPr indent="0" lvl="0" marL="0" rtl="0" algn="r">
                        <a:spcBef>
                          <a:spcPts val="0"/>
                        </a:spcBef>
                        <a:spcAft>
                          <a:spcPts val="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Task 3</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98700">
                <a:tc>
                  <a:txBody>
                    <a:bodyPr/>
                    <a:lstStyle/>
                    <a:p>
                      <a:pPr indent="0" lvl="0" marL="0" rtl="0" algn="r">
                        <a:spcBef>
                          <a:spcPts val="0"/>
                        </a:spcBef>
                        <a:spcAft>
                          <a:spcPts val="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Task 4</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solidFill>
                            <a:schemeClr val="lt1"/>
                          </a:solidFill>
                          <a:latin typeface="Saira Semi Condensed"/>
                          <a:ea typeface="Saira Semi Condensed"/>
                          <a:cs typeface="Saira Semi Condensed"/>
                          <a:sym typeface="Saira Semi Condensed"/>
                        </a:rPr>
                        <a:t>◆</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298700">
                <a:tc>
                  <a:txBody>
                    <a:bodyPr/>
                    <a:lstStyle/>
                    <a:p>
                      <a:pPr indent="0" lvl="0" marL="0" rtl="0" algn="r">
                        <a:spcBef>
                          <a:spcPts val="0"/>
                        </a:spcBef>
                        <a:spcAft>
                          <a:spcPts val="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Task 5</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800">
                          <a:solidFill>
                            <a:schemeClr val="lt1"/>
                          </a:solidFill>
                          <a:latin typeface="Saira Semi Condensed"/>
                          <a:ea typeface="Saira Semi Condensed"/>
                          <a:cs typeface="Saira Semi Condensed"/>
                          <a:sym typeface="Saira Semi Condensed"/>
                        </a:rPr>
                        <a:t>◆</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98700">
                <a:tc>
                  <a:txBody>
                    <a:bodyPr/>
                    <a:lstStyle/>
                    <a:p>
                      <a:pPr indent="0" lvl="0" marL="0" rtl="0" algn="r">
                        <a:spcBef>
                          <a:spcPts val="0"/>
                        </a:spcBef>
                        <a:spcAft>
                          <a:spcPts val="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Task 6</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298700">
                <a:tc>
                  <a:txBody>
                    <a:bodyPr/>
                    <a:lstStyle/>
                    <a:p>
                      <a:pPr indent="0" lvl="0" marL="0" rtl="0" algn="r">
                        <a:spcBef>
                          <a:spcPts val="0"/>
                        </a:spcBef>
                        <a:spcAft>
                          <a:spcPts val="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Task 7</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r>
              <a:tr h="298700">
                <a:tc>
                  <a:txBody>
                    <a:bodyPr/>
                    <a:lstStyle/>
                    <a:p>
                      <a:pPr indent="0" lvl="0" marL="0" rtl="0" algn="r">
                        <a:spcBef>
                          <a:spcPts val="0"/>
                        </a:spcBef>
                        <a:spcAft>
                          <a:spcPts val="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Task 8</a:t>
                      </a:r>
                      <a:endParaRPr sz="800">
                        <a:solidFill>
                          <a:schemeClr val="dk2"/>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Saira Semi Condensed"/>
                        <a:ea typeface="Saira Semi Condensed"/>
                        <a:cs typeface="Saira Semi Condensed"/>
                        <a:sym typeface="Saira Semi Condensed"/>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15"/>
          <p:cNvPicPr preferRelativeResize="0"/>
          <p:nvPr/>
        </p:nvPicPr>
        <p:blipFill rotWithShape="1">
          <a:blip r:embed="rId3">
            <a:alphaModFix/>
          </a:blip>
          <a:srcRect b="2197" l="6696" r="32752" t="7017"/>
          <a:stretch/>
        </p:blipFill>
        <p:spPr>
          <a:xfrm rot="805688">
            <a:off x="5108417" y="501394"/>
            <a:ext cx="3887168" cy="3887168"/>
          </a:xfrm>
          <a:prstGeom prst="triangle">
            <a:avLst>
              <a:gd fmla="val 36600" name="adj"/>
            </a:avLst>
          </a:prstGeom>
          <a:noFill/>
          <a:ln>
            <a:noFill/>
          </a:ln>
        </p:spPr>
      </p:pic>
      <p:sp>
        <p:nvSpPr>
          <p:cNvPr id="388" name="Google Shape;388;p15"/>
          <p:cNvSpPr txBox="1"/>
          <p:nvPr>
            <p:ph idx="4294967295" type="ctrTitle"/>
          </p:nvPr>
        </p:nvSpPr>
        <p:spPr>
          <a:xfrm>
            <a:off x="685800" y="818313"/>
            <a:ext cx="4108800" cy="160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2000"/>
              <a:t>Hello!</a:t>
            </a:r>
            <a:endParaRPr sz="12000"/>
          </a:p>
        </p:txBody>
      </p:sp>
      <p:sp>
        <p:nvSpPr>
          <p:cNvPr id="389" name="Google Shape;389;p15"/>
          <p:cNvSpPr txBox="1"/>
          <p:nvPr>
            <p:ph idx="4294967295" type="subTitle"/>
          </p:nvPr>
        </p:nvSpPr>
        <p:spPr>
          <a:xfrm>
            <a:off x="685800" y="2458284"/>
            <a:ext cx="4108800" cy="186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600"/>
              <a:t>I am </a:t>
            </a:r>
            <a:r>
              <a:rPr b="1" lang="en" sz="3600">
                <a:solidFill>
                  <a:schemeClr val="accent1"/>
                </a:solidFill>
              </a:rPr>
              <a:t>Jayden Smith</a:t>
            </a:r>
            <a:endParaRPr b="1" sz="3600">
              <a:solidFill>
                <a:schemeClr val="accent1"/>
              </a:solidFill>
            </a:endParaRPr>
          </a:p>
          <a:p>
            <a:pPr indent="0" lvl="0" marL="0" rtl="0" algn="l">
              <a:spcBef>
                <a:spcPts val="600"/>
              </a:spcBef>
              <a:spcAft>
                <a:spcPts val="0"/>
              </a:spcAft>
              <a:buClr>
                <a:schemeClr val="dk1"/>
              </a:buClr>
              <a:buSzPts val="1100"/>
              <a:buFont typeface="Arial"/>
              <a:buNone/>
            </a:pPr>
            <a:r>
              <a:rPr lang="en"/>
              <a:t>I am here because I love to give presentations. </a:t>
            </a:r>
            <a:endParaRPr/>
          </a:p>
          <a:p>
            <a:pPr indent="0" lvl="0" marL="0" rtl="0" algn="l">
              <a:spcBef>
                <a:spcPts val="600"/>
              </a:spcBef>
              <a:spcAft>
                <a:spcPts val="600"/>
              </a:spcAft>
              <a:buClr>
                <a:schemeClr val="dk1"/>
              </a:buClr>
              <a:buSzPts val="1100"/>
              <a:buFont typeface="Arial"/>
              <a:buNone/>
            </a:pPr>
            <a:r>
              <a:rPr lang="en"/>
              <a:t>You can find me at @username</a:t>
            </a:r>
            <a:endParaRPr b="1" sz="3600"/>
          </a:p>
        </p:txBody>
      </p:sp>
      <p:sp>
        <p:nvSpPr>
          <p:cNvPr id="390" name="Google Shape;390;p15"/>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42"/>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SWOT Analysis</a:t>
            </a:r>
            <a:endParaRPr/>
          </a:p>
        </p:txBody>
      </p:sp>
      <p:sp>
        <p:nvSpPr>
          <p:cNvPr id="769" name="Google Shape;769;p42"/>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70" name="Google Shape;770;p42"/>
          <p:cNvSpPr/>
          <p:nvPr/>
        </p:nvSpPr>
        <p:spPr>
          <a:xfrm>
            <a:off x="1321073" y="1557800"/>
            <a:ext cx="3171900" cy="14004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1371600" wrap="square" tIns="91425">
            <a:noAutofit/>
          </a:bodyPr>
          <a:lstStyle/>
          <a:p>
            <a:pPr indent="0" lvl="0" marL="0" rtl="0" algn="l">
              <a:spcBef>
                <a:spcPts val="0"/>
              </a:spcBef>
              <a:spcAft>
                <a:spcPts val="0"/>
              </a:spcAft>
              <a:buNone/>
            </a:pPr>
            <a:r>
              <a:rPr b="1" lang="en">
                <a:solidFill>
                  <a:schemeClr val="dk1"/>
                </a:solidFill>
                <a:latin typeface="Saira Semi Condensed"/>
                <a:ea typeface="Saira Semi Condensed"/>
                <a:cs typeface="Saira Semi Condensed"/>
                <a:sym typeface="Saira Semi Condensed"/>
              </a:rPr>
              <a:t>STRENGTHS</a:t>
            </a:r>
            <a:endParaRPr b="1">
              <a:solidFill>
                <a:schemeClr val="dk1"/>
              </a:solidFill>
              <a:latin typeface="Saira Semi Condensed"/>
              <a:ea typeface="Saira Semi Condensed"/>
              <a:cs typeface="Saira Semi Condensed"/>
              <a:sym typeface="Saira Semi Condensed"/>
            </a:endParaRPr>
          </a:p>
          <a:p>
            <a:pPr indent="0" lvl="0" marL="0" rtl="0" algn="l">
              <a:spcBef>
                <a:spcPts val="600"/>
              </a:spcBef>
              <a:spcAft>
                <a:spcPts val="600"/>
              </a:spcAft>
              <a:buNone/>
            </a:pPr>
            <a:r>
              <a:rPr lang="en">
                <a:solidFill>
                  <a:schemeClr val="dk1"/>
                </a:solidFill>
                <a:latin typeface="Saira Semi Condensed"/>
                <a:ea typeface="Saira Semi Condensed"/>
                <a:cs typeface="Saira Semi Condensed"/>
                <a:sym typeface="Saira Semi Condensed"/>
              </a:rPr>
              <a:t>Blue is the colour of the clear sky and the deep sea</a:t>
            </a:r>
            <a:endParaRPr>
              <a:solidFill>
                <a:schemeClr val="dk1"/>
              </a:solidFill>
              <a:latin typeface="Saira Semi Condensed"/>
              <a:ea typeface="Saira Semi Condensed"/>
              <a:cs typeface="Saira Semi Condensed"/>
              <a:sym typeface="Saira Semi Condensed"/>
            </a:endParaRPr>
          </a:p>
        </p:txBody>
      </p:sp>
      <p:sp>
        <p:nvSpPr>
          <p:cNvPr id="771" name="Google Shape;771;p42"/>
          <p:cNvSpPr/>
          <p:nvPr/>
        </p:nvSpPr>
        <p:spPr>
          <a:xfrm>
            <a:off x="4651086" y="1557800"/>
            <a:ext cx="3171900" cy="1400400"/>
          </a:xfrm>
          <a:prstGeom prst="rect">
            <a:avLst/>
          </a:prstGeom>
          <a:noFill/>
          <a:ln cap="flat" cmpd="sng" w="9525">
            <a:solidFill>
              <a:schemeClr val="accent2"/>
            </a:solidFill>
            <a:prstDash val="solid"/>
            <a:round/>
            <a:headEnd len="sm" w="sm" type="none"/>
            <a:tailEnd len="sm" w="sm" type="none"/>
          </a:ln>
        </p:spPr>
        <p:txBody>
          <a:bodyPr anchorCtr="0" anchor="t"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b="1" lang="en">
                <a:solidFill>
                  <a:schemeClr val="dk1"/>
                </a:solidFill>
                <a:latin typeface="Saira Semi Condensed"/>
                <a:ea typeface="Saira Semi Condensed"/>
                <a:cs typeface="Saira Semi Condensed"/>
                <a:sym typeface="Saira Semi Condensed"/>
              </a:rPr>
              <a:t>WEAKNESSES</a:t>
            </a:r>
            <a:endParaRPr b="1">
              <a:solidFill>
                <a:schemeClr val="dk1"/>
              </a:solidFill>
              <a:latin typeface="Saira Semi Condensed"/>
              <a:ea typeface="Saira Semi Condensed"/>
              <a:cs typeface="Saira Semi Condensed"/>
              <a:sym typeface="Saira Semi Condensed"/>
            </a:endParaRPr>
          </a:p>
          <a:p>
            <a:pPr indent="0" lvl="0" marL="0" rtl="0" algn="r">
              <a:spcBef>
                <a:spcPts val="600"/>
              </a:spcBef>
              <a:spcAft>
                <a:spcPts val="600"/>
              </a:spcAft>
              <a:buNone/>
            </a:pPr>
            <a:r>
              <a:rPr lang="en">
                <a:solidFill>
                  <a:schemeClr val="dk1"/>
                </a:solidFill>
                <a:latin typeface="Saira Semi Condensed"/>
                <a:ea typeface="Saira Semi Condensed"/>
                <a:cs typeface="Saira Semi Condensed"/>
                <a:sym typeface="Saira Semi Condensed"/>
              </a:rPr>
              <a:t>Yellow is the color of gold, butter and ripe lemons</a:t>
            </a:r>
            <a:endParaRPr>
              <a:solidFill>
                <a:schemeClr val="dk1"/>
              </a:solidFill>
              <a:latin typeface="Saira Semi Condensed"/>
              <a:ea typeface="Saira Semi Condensed"/>
              <a:cs typeface="Saira Semi Condensed"/>
              <a:sym typeface="Saira Semi Condensed"/>
            </a:endParaRPr>
          </a:p>
        </p:txBody>
      </p:sp>
      <p:sp>
        <p:nvSpPr>
          <p:cNvPr id="772" name="Google Shape;772;p42"/>
          <p:cNvSpPr/>
          <p:nvPr/>
        </p:nvSpPr>
        <p:spPr>
          <a:xfrm>
            <a:off x="1321073" y="3111794"/>
            <a:ext cx="3171900" cy="1400400"/>
          </a:xfrm>
          <a:prstGeom prst="rect">
            <a:avLst/>
          </a:prstGeom>
          <a:noFill/>
          <a:ln cap="flat" cmpd="sng" w="9525">
            <a:solidFill>
              <a:schemeClr val="accent3"/>
            </a:solidFill>
            <a:prstDash val="solid"/>
            <a:round/>
            <a:headEnd len="sm" w="sm" type="none"/>
            <a:tailEnd len="sm" w="sm" type="none"/>
          </a:ln>
        </p:spPr>
        <p:txBody>
          <a:bodyPr anchorCtr="0" anchor="b" bIns="91425" lIns="91425" spcFirstLastPara="1" rIns="1371600"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Saira Semi Condensed"/>
              <a:ea typeface="Saira Semi Condensed"/>
              <a:cs typeface="Saira Semi Condensed"/>
              <a:sym typeface="Saira Semi Condensed"/>
            </a:endParaRPr>
          </a:p>
          <a:p>
            <a:pPr indent="0" lvl="0" marL="0" rtl="0" algn="l">
              <a:spcBef>
                <a:spcPts val="600"/>
              </a:spcBef>
              <a:spcAft>
                <a:spcPts val="0"/>
              </a:spcAft>
              <a:buClr>
                <a:schemeClr val="dk1"/>
              </a:buClr>
              <a:buSzPts val="1100"/>
              <a:buFont typeface="Arial"/>
              <a:buNone/>
            </a:pPr>
            <a:r>
              <a:rPr lang="en">
                <a:solidFill>
                  <a:schemeClr val="dk1"/>
                </a:solidFill>
                <a:latin typeface="Saira Semi Condensed"/>
                <a:ea typeface="Saira Semi Condensed"/>
                <a:cs typeface="Saira Semi Condensed"/>
                <a:sym typeface="Saira Semi Condensed"/>
              </a:rPr>
              <a:t>Black is the color of ebony and of outer space</a:t>
            </a:r>
            <a:endParaRPr>
              <a:solidFill>
                <a:schemeClr val="dk1"/>
              </a:solidFill>
              <a:latin typeface="Saira Semi Condensed"/>
              <a:ea typeface="Saira Semi Condensed"/>
              <a:cs typeface="Saira Semi Condensed"/>
              <a:sym typeface="Saira Semi Condensed"/>
            </a:endParaRPr>
          </a:p>
          <a:p>
            <a:pPr indent="0" lvl="0" marL="0" rtl="0" algn="l">
              <a:spcBef>
                <a:spcPts val="600"/>
              </a:spcBef>
              <a:spcAft>
                <a:spcPts val="600"/>
              </a:spcAft>
              <a:buClr>
                <a:schemeClr val="dk1"/>
              </a:buClr>
              <a:buSzPts val="1100"/>
              <a:buFont typeface="Arial"/>
              <a:buNone/>
            </a:pPr>
            <a:r>
              <a:rPr b="1" lang="en">
                <a:solidFill>
                  <a:schemeClr val="dk1"/>
                </a:solidFill>
                <a:latin typeface="Saira Semi Condensed"/>
                <a:ea typeface="Saira Semi Condensed"/>
                <a:cs typeface="Saira Semi Condensed"/>
                <a:sym typeface="Saira Semi Condensed"/>
              </a:rPr>
              <a:t>OPPORTUNITIES</a:t>
            </a:r>
            <a:endParaRPr>
              <a:solidFill>
                <a:schemeClr val="dk1"/>
              </a:solidFill>
              <a:latin typeface="Saira Semi Condensed"/>
              <a:ea typeface="Saira Semi Condensed"/>
              <a:cs typeface="Saira Semi Condensed"/>
              <a:sym typeface="Saira Semi Condensed"/>
            </a:endParaRPr>
          </a:p>
        </p:txBody>
      </p:sp>
      <p:sp>
        <p:nvSpPr>
          <p:cNvPr id="773" name="Google Shape;773;p42"/>
          <p:cNvSpPr/>
          <p:nvPr/>
        </p:nvSpPr>
        <p:spPr>
          <a:xfrm>
            <a:off x="4651086" y="3111794"/>
            <a:ext cx="3171900" cy="1400400"/>
          </a:xfrm>
          <a:prstGeom prst="rect">
            <a:avLst/>
          </a:prstGeom>
          <a:noFill/>
          <a:ln cap="flat" cmpd="sng" w="9525">
            <a:solidFill>
              <a:schemeClr val="accent4"/>
            </a:solidFill>
            <a:prstDash val="solid"/>
            <a:round/>
            <a:headEnd len="sm" w="sm" type="none"/>
            <a:tailEnd len="sm" w="sm" type="none"/>
          </a:ln>
        </p:spPr>
        <p:txBody>
          <a:bodyPr anchorCtr="0" anchor="b"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latin typeface="Saira Semi Condensed"/>
                <a:ea typeface="Saira Semi Condensed"/>
                <a:cs typeface="Saira Semi Condensed"/>
                <a:sym typeface="Saira Semi Condensed"/>
              </a:rPr>
              <a:t>White is the color of milk and fresh snow</a:t>
            </a:r>
            <a:endParaRPr>
              <a:solidFill>
                <a:schemeClr val="dk1"/>
              </a:solidFill>
              <a:latin typeface="Saira Semi Condensed"/>
              <a:ea typeface="Saira Semi Condensed"/>
              <a:cs typeface="Saira Semi Condensed"/>
              <a:sym typeface="Saira Semi Condensed"/>
            </a:endParaRPr>
          </a:p>
          <a:p>
            <a:pPr indent="0" lvl="0" marL="0" rtl="0" algn="r">
              <a:spcBef>
                <a:spcPts val="600"/>
              </a:spcBef>
              <a:spcAft>
                <a:spcPts val="600"/>
              </a:spcAft>
              <a:buNone/>
            </a:pPr>
            <a:r>
              <a:rPr b="1" lang="en">
                <a:solidFill>
                  <a:schemeClr val="dk1"/>
                </a:solidFill>
                <a:latin typeface="Saira Semi Condensed"/>
                <a:ea typeface="Saira Semi Condensed"/>
                <a:cs typeface="Saira Semi Condensed"/>
                <a:sym typeface="Saira Semi Condensed"/>
              </a:rPr>
              <a:t>THREATS</a:t>
            </a:r>
            <a:endParaRPr>
              <a:solidFill>
                <a:schemeClr val="dk1"/>
              </a:solidFill>
              <a:latin typeface="Saira Semi Condensed"/>
              <a:ea typeface="Saira Semi Condensed"/>
              <a:cs typeface="Saira Semi Condensed"/>
              <a:sym typeface="Saira Semi Condensed"/>
            </a:endParaRPr>
          </a:p>
        </p:txBody>
      </p:sp>
      <p:sp>
        <p:nvSpPr>
          <p:cNvPr id="774" name="Google Shape;774;p42"/>
          <p:cNvSpPr/>
          <p:nvPr/>
        </p:nvSpPr>
        <p:spPr>
          <a:xfrm>
            <a:off x="3428450" y="1889178"/>
            <a:ext cx="2136000" cy="2136000"/>
          </a:xfrm>
          <a:prstGeom prst="pie">
            <a:avLst>
              <a:gd fmla="val 10788866"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2"/>
          <p:cNvSpPr/>
          <p:nvPr/>
        </p:nvSpPr>
        <p:spPr>
          <a:xfrm rot="5400000">
            <a:off x="3582436" y="1889178"/>
            <a:ext cx="2136000" cy="2136000"/>
          </a:xfrm>
          <a:prstGeom prst="pie">
            <a:avLst>
              <a:gd fmla="val 1078886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2"/>
          <p:cNvSpPr/>
          <p:nvPr/>
        </p:nvSpPr>
        <p:spPr>
          <a:xfrm rot="10800000">
            <a:off x="3582436" y="2044364"/>
            <a:ext cx="2136000" cy="2136000"/>
          </a:xfrm>
          <a:prstGeom prst="pie">
            <a:avLst>
              <a:gd fmla="val 1078886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2"/>
          <p:cNvSpPr/>
          <p:nvPr/>
        </p:nvSpPr>
        <p:spPr>
          <a:xfrm rot="-5400000">
            <a:off x="3428450" y="2044364"/>
            <a:ext cx="2136000" cy="2136000"/>
          </a:xfrm>
          <a:prstGeom prst="pie">
            <a:avLst>
              <a:gd fmla="val 1078886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2"/>
          <p:cNvSpPr/>
          <p:nvPr/>
        </p:nvSpPr>
        <p:spPr>
          <a:xfrm>
            <a:off x="3996408" y="2334730"/>
            <a:ext cx="201940" cy="415879"/>
          </a:xfrm>
          <a:prstGeom prst="rect">
            <a:avLst/>
          </a:prstGeom>
        </p:spPr>
        <p:txBody>
          <a:bodyPr>
            <a:prstTxWarp prst="textPlain"/>
          </a:bodyPr>
          <a:lstStyle/>
          <a:p>
            <a:pPr lvl="0" algn="ctr"/>
            <a:r>
              <a:rPr b="1" i="0">
                <a:ln>
                  <a:noFill/>
                </a:ln>
                <a:solidFill>
                  <a:schemeClr val="dk1"/>
                </a:solidFill>
                <a:latin typeface="Bebas Neue"/>
              </a:rPr>
              <a:t>S</a:t>
            </a:r>
          </a:p>
        </p:txBody>
      </p:sp>
      <p:sp>
        <p:nvSpPr>
          <p:cNvPr id="779" name="Google Shape;779;p42"/>
          <p:cNvSpPr/>
          <p:nvPr/>
        </p:nvSpPr>
        <p:spPr>
          <a:xfrm>
            <a:off x="4893914" y="2341551"/>
            <a:ext cx="312735" cy="404963"/>
          </a:xfrm>
          <a:prstGeom prst="rect">
            <a:avLst/>
          </a:prstGeom>
        </p:spPr>
        <p:txBody>
          <a:bodyPr>
            <a:prstTxWarp prst="textPlain"/>
          </a:bodyPr>
          <a:lstStyle/>
          <a:p>
            <a:pPr lvl="0" algn="ctr"/>
            <a:r>
              <a:rPr b="1" i="0">
                <a:ln>
                  <a:noFill/>
                </a:ln>
                <a:solidFill>
                  <a:schemeClr val="dk1"/>
                </a:solidFill>
                <a:latin typeface="Bebas Neue"/>
              </a:rPr>
              <a:t>W</a:t>
            </a:r>
          </a:p>
        </p:txBody>
      </p:sp>
      <p:sp>
        <p:nvSpPr>
          <p:cNvPr id="780" name="Google Shape;780;p42"/>
          <p:cNvSpPr/>
          <p:nvPr/>
        </p:nvSpPr>
        <p:spPr>
          <a:xfrm>
            <a:off x="3965844" y="3312434"/>
            <a:ext cx="205215" cy="415879"/>
          </a:xfrm>
          <a:prstGeom prst="rect">
            <a:avLst/>
          </a:prstGeom>
        </p:spPr>
        <p:txBody>
          <a:bodyPr>
            <a:prstTxWarp prst="textPlain"/>
          </a:bodyPr>
          <a:lstStyle/>
          <a:p>
            <a:pPr lvl="0" algn="ctr"/>
            <a:r>
              <a:rPr b="1" i="0">
                <a:ln>
                  <a:noFill/>
                </a:ln>
                <a:solidFill>
                  <a:schemeClr val="dk1"/>
                </a:solidFill>
                <a:latin typeface="Bebas Neue"/>
              </a:rPr>
              <a:t>O</a:t>
            </a:r>
          </a:p>
        </p:txBody>
      </p:sp>
      <p:sp>
        <p:nvSpPr>
          <p:cNvPr id="781" name="Google Shape;781;p42"/>
          <p:cNvSpPr/>
          <p:nvPr/>
        </p:nvSpPr>
        <p:spPr>
          <a:xfrm>
            <a:off x="4994885" y="3319256"/>
            <a:ext cx="208490" cy="404963"/>
          </a:xfrm>
          <a:prstGeom prst="rect">
            <a:avLst/>
          </a:prstGeom>
        </p:spPr>
        <p:txBody>
          <a:bodyPr>
            <a:prstTxWarp prst="textPlain"/>
          </a:bodyPr>
          <a:lstStyle/>
          <a:p>
            <a:pPr lvl="0" algn="ctr"/>
            <a:r>
              <a:rPr b="1" i="0">
                <a:ln>
                  <a:noFill/>
                </a:ln>
                <a:solidFill>
                  <a:schemeClr val="dk1"/>
                </a:solidFill>
                <a:latin typeface="Bebas Neue"/>
              </a:rPr>
              <a:t>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3"/>
          <p:cNvSpPr txBox="1"/>
          <p:nvPr>
            <p:ph type="title"/>
          </p:nvPr>
        </p:nvSpPr>
        <p:spPr>
          <a:xfrm>
            <a:off x="262200" y="0"/>
            <a:ext cx="8619600" cy="46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200"/>
              <a:t>Business Model Canvas</a:t>
            </a:r>
            <a:endParaRPr sz="1200"/>
          </a:p>
        </p:txBody>
      </p:sp>
      <p:sp>
        <p:nvSpPr>
          <p:cNvPr id="787" name="Google Shape;787;p43"/>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88" name="Google Shape;788;p43"/>
          <p:cNvSpPr txBox="1"/>
          <p:nvPr/>
        </p:nvSpPr>
        <p:spPr>
          <a:xfrm>
            <a:off x="1986120" y="467025"/>
            <a:ext cx="1723800" cy="1594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Saira Semi Condensed"/>
                <a:ea typeface="Saira Semi Condensed"/>
                <a:cs typeface="Saira Semi Condensed"/>
                <a:sym typeface="Saira Semi Condensed"/>
              </a:rPr>
              <a:t>Key Activities</a:t>
            </a:r>
            <a:endParaRPr b="1" sz="900">
              <a:solidFill>
                <a:schemeClr val="dk1"/>
              </a:solidFill>
              <a:latin typeface="Saira Semi Condensed"/>
              <a:ea typeface="Saira Semi Condensed"/>
              <a:cs typeface="Saira Semi Condensed"/>
              <a:sym typeface="Saira Semi Condensed"/>
            </a:endParaRPr>
          </a:p>
          <a:p>
            <a:pPr indent="0" lvl="0" marL="0" rtl="0" algn="l">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b="1" sz="800">
              <a:solidFill>
                <a:schemeClr val="dk2"/>
              </a:solidFill>
              <a:latin typeface="Saira Semi Condensed"/>
              <a:ea typeface="Saira Semi Condensed"/>
              <a:cs typeface="Saira Semi Condensed"/>
              <a:sym typeface="Saira Semi Condensed"/>
            </a:endParaRPr>
          </a:p>
        </p:txBody>
      </p:sp>
      <p:sp>
        <p:nvSpPr>
          <p:cNvPr id="789" name="Google Shape;789;p43"/>
          <p:cNvSpPr txBox="1"/>
          <p:nvPr/>
        </p:nvSpPr>
        <p:spPr>
          <a:xfrm>
            <a:off x="1986120" y="2061694"/>
            <a:ext cx="1723800" cy="1594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Saira Semi Condensed"/>
                <a:ea typeface="Saira Semi Condensed"/>
                <a:cs typeface="Saira Semi Condensed"/>
                <a:sym typeface="Saira Semi Condensed"/>
              </a:rPr>
              <a:t>Key Resources</a:t>
            </a:r>
            <a:endParaRPr b="1" sz="900">
              <a:solidFill>
                <a:schemeClr val="dk1"/>
              </a:solidFill>
              <a:latin typeface="Saira Semi Condensed"/>
              <a:ea typeface="Saira Semi Condensed"/>
              <a:cs typeface="Saira Semi Condensed"/>
              <a:sym typeface="Saira Semi Condensed"/>
            </a:endParaRPr>
          </a:p>
          <a:p>
            <a:pPr indent="0" lvl="0" marL="0" rtl="0" algn="l">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b="1" sz="900">
              <a:solidFill>
                <a:schemeClr val="dk1"/>
              </a:solidFill>
              <a:latin typeface="Saira Semi Condensed"/>
              <a:ea typeface="Saira Semi Condensed"/>
              <a:cs typeface="Saira Semi Condensed"/>
              <a:sym typeface="Saira Semi Condensed"/>
            </a:endParaRPr>
          </a:p>
        </p:txBody>
      </p:sp>
      <p:sp>
        <p:nvSpPr>
          <p:cNvPr id="790" name="Google Shape;790;p43"/>
          <p:cNvSpPr txBox="1"/>
          <p:nvPr/>
        </p:nvSpPr>
        <p:spPr>
          <a:xfrm>
            <a:off x="3710040" y="467025"/>
            <a:ext cx="1723800" cy="3189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Saira Semi Condensed"/>
                <a:ea typeface="Saira Semi Condensed"/>
                <a:cs typeface="Saira Semi Condensed"/>
                <a:sym typeface="Saira Semi Condensed"/>
              </a:rPr>
              <a:t>Value Propositions</a:t>
            </a:r>
            <a:endParaRPr b="1" sz="900">
              <a:solidFill>
                <a:schemeClr val="dk1"/>
              </a:solidFill>
              <a:latin typeface="Saira Semi Condensed"/>
              <a:ea typeface="Saira Semi Condensed"/>
              <a:cs typeface="Saira Semi Condensed"/>
              <a:sym typeface="Saira Semi Condensed"/>
            </a:endParaRPr>
          </a:p>
          <a:p>
            <a:pPr indent="0" lvl="0" marL="0" rtl="0" algn="l">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b="1" sz="900">
              <a:solidFill>
                <a:schemeClr val="dk1"/>
              </a:solidFill>
              <a:latin typeface="Saira Semi Condensed"/>
              <a:ea typeface="Saira Semi Condensed"/>
              <a:cs typeface="Saira Semi Condensed"/>
              <a:sym typeface="Saira Semi Condensed"/>
            </a:endParaRPr>
          </a:p>
        </p:txBody>
      </p:sp>
      <p:sp>
        <p:nvSpPr>
          <p:cNvPr id="791" name="Google Shape;791;p43"/>
          <p:cNvSpPr txBox="1"/>
          <p:nvPr/>
        </p:nvSpPr>
        <p:spPr>
          <a:xfrm>
            <a:off x="5433959" y="467025"/>
            <a:ext cx="1723800" cy="1594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Saira Semi Condensed"/>
                <a:ea typeface="Saira Semi Condensed"/>
                <a:cs typeface="Saira Semi Condensed"/>
                <a:sym typeface="Saira Semi Condensed"/>
              </a:rPr>
              <a:t>Customer Relationships</a:t>
            </a:r>
            <a:endParaRPr b="1" sz="900">
              <a:solidFill>
                <a:schemeClr val="dk1"/>
              </a:solidFill>
              <a:latin typeface="Saira Semi Condensed"/>
              <a:ea typeface="Saira Semi Condensed"/>
              <a:cs typeface="Saira Semi Condensed"/>
              <a:sym typeface="Saira Semi Condensed"/>
            </a:endParaRPr>
          </a:p>
          <a:p>
            <a:pPr indent="0" lvl="0" marL="0" rtl="0" algn="l">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b="1" sz="900">
              <a:solidFill>
                <a:schemeClr val="dk1"/>
              </a:solidFill>
              <a:latin typeface="Saira Semi Condensed"/>
              <a:ea typeface="Saira Semi Condensed"/>
              <a:cs typeface="Saira Semi Condensed"/>
              <a:sym typeface="Saira Semi Condensed"/>
            </a:endParaRPr>
          </a:p>
        </p:txBody>
      </p:sp>
      <p:sp>
        <p:nvSpPr>
          <p:cNvPr id="792" name="Google Shape;792;p43"/>
          <p:cNvSpPr txBox="1"/>
          <p:nvPr/>
        </p:nvSpPr>
        <p:spPr>
          <a:xfrm>
            <a:off x="5433959" y="2061694"/>
            <a:ext cx="1723800" cy="1594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Saira Semi Condensed"/>
                <a:ea typeface="Saira Semi Condensed"/>
                <a:cs typeface="Saira Semi Condensed"/>
                <a:sym typeface="Saira Semi Condensed"/>
              </a:rPr>
              <a:t>Channels</a:t>
            </a:r>
            <a:endParaRPr b="1" sz="900">
              <a:solidFill>
                <a:schemeClr val="dk1"/>
              </a:solidFill>
              <a:latin typeface="Saira Semi Condensed"/>
              <a:ea typeface="Saira Semi Condensed"/>
              <a:cs typeface="Saira Semi Condensed"/>
              <a:sym typeface="Saira Semi Condensed"/>
            </a:endParaRPr>
          </a:p>
          <a:p>
            <a:pPr indent="0" lvl="0" marL="0" rtl="0" algn="l">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b="1" sz="900">
              <a:solidFill>
                <a:schemeClr val="dk1"/>
              </a:solidFill>
              <a:latin typeface="Saira Semi Condensed"/>
              <a:ea typeface="Saira Semi Condensed"/>
              <a:cs typeface="Saira Semi Condensed"/>
              <a:sym typeface="Saira Semi Condensed"/>
            </a:endParaRPr>
          </a:p>
        </p:txBody>
      </p:sp>
      <p:sp>
        <p:nvSpPr>
          <p:cNvPr id="793" name="Google Shape;793;p43"/>
          <p:cNvSpPr txBox="1"/>
          <p:nvPr/>
        </p:nvSpPr>
        <p:spPr>
          <a:xfrm>
            <a:off x="7157879" y="467025"/>
            <a:ext cx="1723800" cy="3189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Saira Semi Condensed"/>
                <a:ea typeface="Saira Semi Condensed"/>
                <a:cs typeface="Saira Semi Condensed"/>
                <a:sym typeface="Saira Semi Condensed"/>
              </a:rPr>
              <a:t>Customer Segments</a:t>
            </a:r>
            <a:endParaRPr b="1" sz="900">
              <a:solidFill>
                <a:schemeClr val="dk1"/>
              </a:solidFill>
              <a:latin typeface="Saira Semi Condensed"/>
              <a:ea typeface="Saira Semi Condensed"/>
              <a:cs typeface="Saira Semi Condensed"/>
              <a:sym typeface="Saira Semi Condensed"/>
            </a:endParaRPr>
          </a:p>
          <a:p>
            <a:pPr indent="0" lvl="0" marL="0" rtl="0" algn="l">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b="1" sz="900">
              <a:solidFill>
                <a:schemeClr val="dk1"/>
              </a:solidFill>
              <a:latin typeface="Saira Semi Condensed"/>
              <a:ea typeface="Saira Semi Condensed"/>
              <a:cs typeface="Saira Semi Condensed"/>
              <a:sym typeface="Saira Semi Condensed"/>
            </a:endParaRPr>
          </a:p>
        </p:txBody>
      </p:sp>
      <p:sp>
        <p:nvSpPr>
          <p:cNvPr id="794" name="Google Shape;794;p43"/>
          <p:cNvSpPr txBox="1"/>
          <p:nvPr/>
        </p:nvSpPr>
        <p:spPr>
          <a:xfrm>
            <a:off x="262200" y="467025"/>
            <a:ext cx="1723800" cy="3189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Saira Semi Condensed"/>
                <a:ea typeface="Saira Semi Condensed"/>
                <a:cs typeface="Saira Semi Condensed"/>
                <a:sym typeface="Saira Semi Condensed"/>
              </a:rPr>
              <a:t>Key Partners</a:t>
            </a:r>
            <a:endParaRPr b="1" sz="900">
              <a:solidFill>
                <a:schemeClr val="dk1"/>
              </a:solidFill>
              <a:latin typeface="Saira Semi Condensed"/>
              <a:ea typeface="Saira Semi Condensed"/>
              <a:cs typeface="Saira Semi Condensed"/>
              <a:sym typeface="Saira Semi Condensed"/>
            </a:endParaRPr>
          </a:p>
          <a:p>
            <a:pPr indent="0" lvl="0" marL="0" rtl="0" algn="l">
              <a:spcBef>
                <a:spcPts val="400"/>
              </a:spcBef>
              <a:spcAft>
                <a:spcPts val="400"/>
              </a:spcAft>
              <a:buNone/>
            </a:pPr>
            <a:r>
              <a:rPr lang="en" sz="800">
                <a:solidFill>
                  <a:schemeClr val="dk2"/>
                </a:solidFill>
                <a:latin typeface="Saira Semi Condensed"/>
                <a:ea typeface="Saira Semi Condensed"/>
                <a:cs typeface="Saira Semi Condensed"/>
                <a:sym typeface="Saira Semi Condensed"/>
              </a:rPr>
              <a:t>Insert your content</a:t>
            </a:r>
            <a:endParaRPr b="1" sz="800">
              <a:solidFill>
                <a:schemeClr val="dk2"/>
              </a:solidFill>
              <a:latin typeface="Saira Semi Condensed"/>
              <a:ea typeface="Saira Semi Condensed"/>
              <a:cs typeface="Saira Semi Condensed"/>
              <a:sym typeface="Saira Semi Condensed"/>
            </a:endParaRPr>
          </a:p>
        </p:txBody>
      </p:sp>
      <p:sp>
        <p:nvSpPr>
          <p:cNvPr id="795" name="Google Shape;795;p43"/>
          <p:cNvSpPr txBox="1"/>
          <p:nvPr/>
        </p:nvSpPr>
        <p:spPr>
          <a:xfrm>
            <a:off x="262200" y="3656363"/>
            <a:ext cx="4309800" cy="1235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Saira Semi Condensed"/>
                <a:ea typeface="Saira Semi Condensed"/>
                <a:cs typeface="Saira Semi Condensed"/>
                <a:sym typeface="Saira Semi Condensed"/>
              </a:rPr>
              <a:t>Cost Structure</a:t>
            </a:r>
            <a:endParaRPr b="1" sz="900">
              <a:solidFill>
                <a:schemeClr val="dk1"/>
              </a:solidFill>
              <a:latin typeface="Saira Semi Condensed"/>
              <a:ea typeface="Saira Semi Condensed"/>
              <a:cs typeface="Saira Semi Condensed"/>
              <a:sym typeface="Saira Semi Condensed"/>
            </a:endParaRPr>
          </a:p>
          <a:p>
            <a:pPr indent="0" lvl="0" marL="0" rtl="0" algn="l">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b="1" sz="900">
              <a:solidFill>
                <a:schemeClr val="dk1"/>
              </a:solidFill>
              <a:latin typeface="Saira Semi Condensed"/>
              <a:ea typeface="Saira Semi Condensed"/>
              <a:cs typeface="Saira Semi Condensed"/>
              <a:sym typeface="Saira Semi Condensed"/>
            </a:endParaRPr>
          </a:p>
        </p:txBody>
      </p:sp>
      <p:sp>
        <p:nvSpPr>
          <p:cNvPr id="796" name="Google Shape;796;p43"/>
          <p:cNvSpPr txBox="1"/>
          <p:nvPr/>
        </p:nvSpPr>
        <p:spPr>
          <a:xfrm>
            <a:off x="4571999" y="3656363"/>
            <a:ext cx="4309800" cy="1235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Saira Semi Condensed"/>
                <a:ea typeface="Saira Semi Condensed"/>
                <a:cs typeface="Saira Semi Condensed"/>
                <a:sym typeface="Saira Semi Condensed"/>
              </a:rPr>
              <a:t>Revenue Streams</a:t>
            </a:r>
            <a:endParaRPr b="1" sz="900">
              <a:solidFill>
                <a:schemeClr val="dk1"/>
              </a:solidFill>
              <a:latin typeface="Saira Semi Condensed"/>
              <a:ea typeface="Saira Semi Condensed"/>
              <a:cs typeface="Saira Semi Condensed"/>
              <a:sym typeface="Saira Semi Condensed"/>
            </a:endParaRPr>
          </a:p>
          <a:p>
            <a:pPr indent="0" lvl="0" marL="0" rtl="0" algn="l">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b="1" sz="900">
              <a:solidFill>
                <a:schemeClr val="dk1"/>
              </a:solidFill>
              <a:latin typeface="Saira Semi Condensed"/>
              <a:ea typeface="Saira Semi Condensed"/>
              <a:cs typeface="Saira Semi Condensed"/>
              <a:sym typeface="Saira Semi Condensed"/>
            </a:endParaRPr>
          </a:p>
        </p:txBody>
      </p:sp>
      <p:sp>
        <p:nvSpPr>
          <p:cNvPr id="797" name="Google Shape;797;p43"/>
          <p:cNvSpPr/>
          <p:nvPr/>
        </p:nvSpPr>
        <p:spPr>
          <a:xfrm>
            <a:off x="4279907" y="3732570"/>
            <a:ext cx="215901" cy="214638"/>
          </a:xfrm>
          <a:custGeom>
            <a:rect b="b" l="l" r="r" t="t"/>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98" name="Google Shape;798;p43"/>
          <p:cNvSpPr/>
          <p:nvPr/>
        </p:nvSpPr>
        <p:spPr>
          <a:xfrm>
            <a:off x="6866281" y="543303"/>
            <a:ext cx="215257" cy="193236"/>
          </a:xfrm>
          <a:custGeom>
            <a:rect b="b" l="l" r="r" t="t"/>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99" name="Google Shape;799;p43"/>
          <p:cNvSpPr/>
          <p:nvPr/>
        </p:nvSpPr>
        <p:spPr>
          <a:xfrm>
            <a:off x="1702716" y="543215"/>
            <a:ext cx="207088" cy="207075"/>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00" name="Google Shape;800;p43"/>
          <p:cNvSpPr/>
          <p:nvPr/>
        </p:nvSpPr>
        <p:spPr>
          <a:xfrm>
            <a:off x="8608585" y="543301"/>
            <a:ext cx="197012" cy="207706"/>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801" name="Google Shape;801;p43"/>
          <p:cNvGrpSpPr/>
          <p:nvPr/>
        </p:nvGrpSpPr>
        <p:grpSpPr>
          <a:xfrm>
            <a:off x="8561977" y="3732397"/>
            <a:ext cx="233502" cy="171203"/>
            <a:chOff x="4610450" y="3703750"/>
            <a:chExt cx="453050" cy="332175"/>
          </a:xfrm>
        </p:grpSpPr>
        <p:sp>
          <p:nvSpPr>
            <p:cNvPr id="802" name="Google Shape;802;p43"/>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03" name="Google Shape;803;p43"/>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804" name="Google Shape;804;p43"/>
          <p:cNvSpPr/>
          <p:nvPr/>
        </p:nvSpPr>
        <p:spPr>
          <a:xfrm>
            <a:off x="3424268" y="543232"/>
            <a:ext cx="209587" cy="209600"/>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805" name="Google Shape;805;p43"/>
          <p:cNvGrpSpPr/>
          <p:nvPr/>
        </p:nvGrpSpPr>
        <p:grpSpPr>
          <a:xfrm>
            <a:off x="5169556" y="543233"/>
            <a:ext cx="188198" cy="239803"/>
            <a:chOff x="1958100" y="4985350"/>
            <a:chExt cx="365150" cy="465275"/>
          </a:xfrm>
        </p:grpSpPr>
        <p:sp>
          <p:nvSpPr>
            <p:cNvPr id="806" name="Google Shape;806;p43"/>
            <p:cNvSpPr/>
            <p:nvPr/>
          </p:nvSpPr>
          <p:spPr>
            <a:xfrm>
              <a:off x="1958100" y="4985350"/>
              <a:ext cx="365150" cy="465275"/>
            </a:xfrm>
            <a:custGeom>
              <a:rect b="b" l="l" r="r" t="t"/>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07" name="Google Shape;807;p43"/>
            <p:cNvSpPr/>
            <p:nvPr/>
          </p:nvSpPr>
          <p:spPr>
            <a:xfrm>
              <a:off x="1977625" y="5237525"/>
              <a:ext cx="113600" cy="213100"/>
            </a:xfrm>
            <a:custGeom>
              <a:rect b="b" l="l" r="r" t="t"/>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08" name="Google Shape;808;p43"/>
            <p:cNvSpPr/>
            <p:nvPr/>
          </p:nvSpPr>
          <p:spPr>
            <a:xfrm>
              <a:off x="2190125" y="5237525"/>
              <a:ext cx="113575" cy="213100"/>
            </a:xfrm>
            <a:custGeom>
              <a:rect b="b" l="l" r="r" t="t"/>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809" name="Google Shape;809;p43"/>
          <p:cNvGrpSpPr/>
          <p:nvPr/>
        </p:nvGrpSpPr>
        <p:grpSpPr>
          <a:xfrm>
            <a:off x="3342459" y="2137720"/>
            <a:ext cx="283238" cy="257429"/>
            <a:chOff x="4562200" y="4968250"/>
            <a:chExt cx="549550" cy="499475"/>
          </a:xfrm>
        </p:grpSpPr>
        <p:sp>
          <p:nvSpPr>
            <p:cNvPr id="810" name="Google Shape;810;p43"/>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11" name="Google Shape;811;p43"/>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12" name="Google Shape;812;p43"/>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13" name="Google Shape;813;p43"/>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14" name="Google Shape;814;p43"/>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815" name="Google Shape;815;p43"/>
          <p:cNvGrpSpPr/>
          <p:nvPr/>
        </p:nvGrpSpPr>
        <p:grpSpPr>
          <a:xfrm>
            <a:off x="6790078" y="2139229"/>
            <a:ext cx="278200" cy="266861"/>
            <a:chOff x="5241175" y="4959100"/>
            <a:chExt cx="539775" cy="517775"/>
          </a:xfrm>
        </p:grpSpPr>
        <p:sp>
          <p:nvSpPr>
            <p:cNvPr id="816" name="Google Shape;816;p4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17" name="Google Shape;817;p4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18" name="Google Shape;818;p4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19" name="Google Shape;819;p4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0" name="Google Shape;820;p4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1" name="Google Shape;821;p4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44"/>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Funnel</a:t>
            </a:r>
            <a:endParaRPr/>
          </a:p>
        </p:txBody>
      </p:sp>
      <p:sp>
        <p:nvSpPr>
          <p:cNvPr id="827" name="Google Shape;827;p44"/>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828" name="Google Shape;828;p44"/>
          <p:cNvGrpSpPr/>
          <p:nvPr/>
        </p:nvGrpSpPr>
        <p:grpSpPr>
          <a:xfrm>
            <a:off x="1312492" y="1413043"/>
            <a:ext cx="3608219" cy="3243858"/>
            <a:chOff x="1312492" y="1413043"/>
            <a:chExt cx="3608219" cy="3243858"/>
          </a:xfrm>
        </p:grpSpPr>
        <p:sp>
          <p:nvSpPr>
            <p:cNvPr id="829" name="Google Shape;829;p44"/>
            <p:cNvSpPr/>
            <p:nvPr/>
          </p:nvSpPr>
          <p:spPr>
            <a:xfrm>
              <a:off x="2205747" y="3626620"/>
              <a:ext cx="1827373" cy="554243"/>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Saira Semi Condensed"/>
                  <a:ea typeface="Saira Semi Condensed"/>
                  <a:cs typeface="Saira Semi Condensed"/>
                  <a:sym typeface="Saira Semi Condensed"/>
                </a:rPr>
                <a:t>PURCHASE</a:t>
              </a:r>
              <a:endParaRPr b="1" i="0" sz="1200" u="none" cap="none" strike="noStrike">
                <a:solidFill>
                  <a:schemeClr val="dk1"/>
                </a:solidFill>
                <a:latin typeface="Saira Semi Condensed"/>
                <a:ea typeface="Saira Semi Condensed"/>
                <a:cs typeface="Saira Semi Condensed"/>
                <a:sym typeface="Saira Semi Condensed"/>
              </a:endParaRPr>
            </a:p>
          </p:txBody>
        </p:sp>
        <p:sp>
          <p:nvSpPr>
            <p:cNvPr id="830" name="Google Shape;830;p44"/>
            <p:cNvSpPr/>
            <p:nvPr/>
          </p:nvSpPr>
          <p:spPr>
            <a:xfrm>
              <a:off x="2431616" y="4115125"/>
              <a:ext cx="1377910" cy="541775"/>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rgbClr val="741B4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Saira Semi Condensed"/>
                  <a:ea typeface="Saira Semi Condensed"/>
                  <a:cs typeface="Saira Semi Condensed"/>
                  <a:sym typeface="Saira Semi Condensed"/>
                </a:rPr>
                <a:t>LOYALTY</a:t>
              </a:r>
              <a:endParaRPr b="1" i="0" sz="1200" u="none" cap="none" strike="noStrike">
                <a:solidFill>
                  <a:schemeClr val="dk1"/>
                </a:solidFill>
                <a:latin typeface="Saira Semi Condensed"/>
                <a:ea typeface="Saira Semi Condensed"/>
                <a:cs typeface="Saira Semi Condensed"/>
                <a:sym typeface="Saira Semi Condensed"/>
              </a:endParaRPr>
            </a:p>
          </p:txBody>
        </p:sp>
        <p:sp>
          <p:nvSpPr>
            <p:cNvPr id="831" name="Google Shape;831;p44"/>
            <p:cNvSpPr/>
            <p:nvPr/>
          </p:nvSpPr>
          <p:spPr>
            <a:xfrm>
              <a:off x="1320436" y="1706600"/>
              <a:ext cx="3600274" cy="576911"/>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Saira Semi Condensed"/>
                  <a:ea typeface="Saira Semi Condensed"/>
                  <a:cs typeface="Saira Semi Condensed"/>
                  <a:sym typeface="Saira Semi Condensed"/>
                </a:rPr>
                <a:t>AWARENESS</a:t>
              </a:r>
              <a:endParaRPr b="1" i="0" sz="1200" u="none" cap="none" strike="noStrike">
                <a:solidFill>
                  <a:schemeClr val="dk1"/>
                </a:solidFill>
                <a:latin typeface="Saira Semi Condensed"/>
                <a:ea typeface="Saira Semi Condensed"/>
                <a:cs typeface="Saira Semi Condensed"/>
                <a:sym typeface="Saira Semi Condensed"/>
              </a:endParaRPr>
            </a:p>
          </p:txBody>
        </p:sp>
        <p:sp>
          <p:nvSpPr>
            <p:cNvPr id="832" name="Google Shape;832;p44"/>
            <p:cNvSpPr/>
            <p:nvPr/>
          </p:nvSpPr>
          <p:spPr>
            <a:xfrm>
              <a:off x="1763092" y="2665477"/>
              <a:ext cx="2714957" cy="564446"/>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Saira Semi Condensed"/>
                  <a:ea typeface="Saira Semi Condensed"/>
                  <a:cs typeface="Saira Semi Condensed"/>
                  <a:sym typeface="Saira Semi Condensed"/>
                </a:rPr>
                <a:t>EVALUATION</a:t>
              </a:r>
              <a:endParaRPr b="1" i="0" sz="1200" u="none" cap="none" strike="noStrike">
                <a:solidFill>
                  <a:schemeClr val="dk1"/>
                </a:solidFill>
                <a:latin typeface="Saira Semi Condensed"/>
                <a:ea typeface="Saira Semi Condensed"/>
                <a:cs typeface="Saira Semi Condensed"/>
                <a:sym typeface="Saira Semi Condensed"/>
              </a:endParaRPr>
            </a:p>
          </p:txBody>
        </p:sp>
        <p:sp>
          <p:nvSpPr>
            <p:cNvPr id="833" name="Google Shape;833;p44"/>
            <p:cNvSpPr/>
            <p:nvPr/>
          </p:nvSpPr>
          <p:spPr>
            <a:xfrm>
              <a:off x="1544035" y="2186038"/>
              <a:ext cx="3154201" cy="57124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Saira Semi Condensed"/>
                  <a:ea typeface="Saira Semi Condensed"/>
                  <a:cs typeface="Saira Semi Condensed"/>
                  <a:sym typeface="Saira Semi Condensed"/>
                </a:rPr>
                <a:t>DISCOVERY</a:t>
              </a:r>
              <a:endParaRPr b="1" i="0" sz="1200" u="none" cap="none" strike="noStrike">
                <a:solidFill>
                  <a:schemeClr val="dk1"/>
                </a:solidFill>
                <a:latin typeface="Saira Semi Condensed"/>
                <a:ea typeface="Saira Semi Condensed"/>
                <a:cs typeface="Saira Semi Condensed"/>
                <a:sym typeface="Saira Semi Condensed"/>
              </a:endParaRPr>
            </a:p>
          </p:txBody>
        </p:sp>
        <p:sp>
          <p:nvSpPr>
            <p:cNvPr id="834" name="Google Shape;834;p44"/>
            <p:cNvSpPr/>
            <p:nvPr/>
          </p:nvSpPr>
          <p:spPr>
            <a:xfrm>
              <a:off x="1983285" y="3144914"/>
              <a:ext cx="2272296" cy="562177"/>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Saira Semi Condensed"/>
                  <a:ea typeface="Saira Semi Condensed"/>
                  <a:cs typeface="Saira Semi Condensed"/>
                  <a:sym typeface="Saira Semi Condensed"/>
                </a:rPr>
                <a:t>INTENT</a:t>
              </a:r>
              <a:endParaRPr b="1" i="0" sz="1200" u="none" cap="none" strike="noStrike">
                <a:solidFill>
                  <a:schemeClr val="dk1"/>
                </a:solidFill>
                <a:latin typeface="Saira Semi Condensed"/>
                <a:ea typeface="Saira Semi Condensed"/>
                <a:cs typeface="Saira Semi Condensed"/>
                <a:sym typeface="Saira Semi Condensed"/>
              </a:endParaRPr>
            </a:p>
          </p:txBody>
        </p:sp>
        <p:sp>
          <p:nvSpPr>
            <p:cNvPr id="835" name="Google Shape;835;p44"/>
            <p:cNvSpPr/>
            <p:nvPr/>
          </p:nvSpPr>
          <p:spPr>
            <a:xfrm>
              <a:off x="1312492" y="1413043"/>
              <a:ext cx="3602907" cy="396816"/>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dk1"/>
                </a:solidFill>
                <a:latin typeface="Saira Semi Condensed"/>
                <a:ea typeface="Saira Semi Condensed"/>
                <a:cs typeface="Saira Semi Condensed"/>
                <a:sym typeface="Saira Semi Condensed"/>
              </a:endParaRPr>
            </a:p>
          </p:txBody>
        </p:sp>
      </p:grpSp>
      <p:cxnSp>
        <p:nvCxnSpPr>
          <p:cNvPr id="836" name="Google Shape;836;p44"/>
          <p:cNvCxnSpPr/>
          <p:nvPr/>
        </p:nvCxnSpPr>
        <p:spPr>
          <a:xfrm>
            <a:off x="4840750" y="1950075"/>
            <a:ext cx="1056900" cy="0"/>
          </a:xfrm>
          <a:prstGeom prst="straightConnector1">
            <a:avLst/>
          </a:prstGeom>
          <a:noFill/>
          <a:ln cap="flat" cmpd="sng" w="9525">
            <a:solidFill>
              <a:schemeClr val="accent1"/>
            </a:solidFill>
            <a:prstDash val="solid"/>
            <a:round/>
            <a:headEnd len="med" w="med" type="oval"/>
            <a:tailEnd len="med" w="med" type="oval"/>
          </a:ln>
        </p:spPr>
      </p:cxnSp>
      <p:sp>
        <p:nvSpPr>
          <p:cNvPr id="837" name="Google Shape;837;p44"/>
          <p:cNvSpPr txBox="1"/>
          <p:nvPr/>
        </p:nvSpPr>
        <p:spPr>
          <a:xfrm>
            <a:off x="5959250" y="1778025"/>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Saira Semi Condensed"/>
                <a:ea typeface="Saira Semi Condensed"/>
                <a:cs typeface="Saira Semi Condensed"/>
                <a:sym typeface="Saira Semi Condensed"/>
              </a:rPr>
              <a:t>Insert your content</a:t>
            </a:r>
            <a:endParaRPr sz="1000">
              <a:solidFill>
                <a:schemeClr val="dk2"/>
              </a:solidFill>
              <a:latin typeface="Saira Semi Condensed"/>
              <a:ea typeface="Saira Semi Condensed"/>
              <a:cs typeface="Saira Semi Condensed"/>
              <a:sym typeface="Saira Semi Condensed"/>
            </a:endParaRPr>
          </a:p>
        </p:txBody>
      </p:sp>
      <p:cxnSp>
        <p:nvCxnSpPr>
          <p:cNvPr id="838" name="Google Shape;838;p44"/>
          <p:cNvCxnSpPr/>
          <p:nvPr/>
        </p:nvCxnSpPr>
        <p:spPr>
          <a:xfrm>
            <a:off x="4685075" y="2431700"/>
            <a:ext cx="1212600" cy="0"/>
          </a:xfrm>
          <a:prstGeom prst="straightConnector1">
            <a:avLst/>
          </a:prstGeom>
          <a:noFill/>
          <a:ln cap="flat" cmpd="sng" w="9525">
            <a:solidFill>
              <a:schemeClr val="accent2"/>
            </a:solidFill>
            <a:prstDash val="solid"/>
            <a:round/>
            <a:headEnd len="med" w="med" type="oval"/>
            <a:tailEnd len="med" w="med" type="oval"/>
          </a:ln>
        </p:spPr>
      </p:cxnSp>
      <p:sp>
        <p:nvSpPr>
          <p:cNvPr id="839" name="Google Shape;839;p44"/>
          <p:cNvSpPr txBox="1"/>
          <p:nvPr/>
        </p:nvSpPr>
        <p:spPr>
          <a:xfrm>
            <a:off x="5959250" y="2259640"/>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Saira Semi Condensed"/>
                <a:ea typeface="Saira Semi Condensed"/>
                <a:cs typeface="Saira Semi Condensed"/>
                <a:sym typeface="Saira Semi Condensed"/>
              </a:rPr>
              <a:t>Insert your content</a:t>
            </a:r>
            <a:endParaRPr sz="1000">
              <a:solidFill>
                <a:schemeClr val="dk2"/>
              </a:solidFill>
              <a:latin typeface="Saira Semi Condensed"/>
              <a:ea typeface="Saira Semi Condensed"/>
              <a:cs typeface="Saira Semi Condensed"/>
              <a:sym typeface="Saira Semi Condensed"/>
            </a:endParaRPr>
          </a:p>
        </p:txBody>
      </p:sp>
      <p:cxnSp>
        <p:nvCxnSpPr>
          <p:cNvPr id="840" name="Google Shape;840;p44"/>
          <p:cNvCxnSpPr/>
          <p:nvPr/>
        </p:nvCxnSpPr>
        <p:spPr>
          <a:xfrm>
            <a:off x="4463850" y="2913325"/>
            <a:ext cx="1433700" cy="0"/>
          </a:xfrm>
          <a:prstGeom prst="straightConnector1">
            <a:avLst/>
          </a:prstGeom>
          <a:noFill/>
          <a:ln cap="flat" cmpd="sng" w="9525">
            <a:solidFill>
              <a:schemeClr val="accent3"/>
            </a:solidFill>
            <a:prstDash val="solid"/>
            <a:round/>
            <a:headEnd len="med" w="med" type="oval"/>
            <a:tailEnd len="med" w="med" type="oval"/>
          </a:ln>
        </p:spPr>
      </p:cxnSp>
      <p:sp>
        <p:nvSpPr>
          <p:cNvPr id="841" name="Google Shape;841;p44"/>
          <p:cNvSpPr txBox="1"/>
          <p:nvPr/>
        </p:nvSpPr>
        <p:spPr>
          <a:xfrm>
            <a:off x="5959250" y="2741255"/>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Saira Semi Condensed"/>
                <a:ea typeface="Saira Semi Condensed"/>
                <a:cs typeface="Saira Semi Condensed"/>
                <a:sym typeface="Saira Semi Condensed"/>
              </a:rPr>
              <a:t>Insert your content</a:t>
            </a:r>
            <a:endParaRPr sz="1000">
              <a:solidFill>
                <a:schemeClr val="dk2"/>
              </a:solidFill>
              <a:latin typeface="Saira Semi Condensed"/>
              <a:ea typeface="Saira Semi Condensed"/>
              <a:cs typeface="Saira Semi Condensed"/>
              <a:sym typeface="Saira Semi Condensed"/>
            </a:endParaRPr>
          </a:p>
        </p:txBody>
      </p:sp>
      <p:cxnSp>
        <p:nvCxnSpPr>
          <p:cNvPr id="842" name="Google Shape;842;p44"/>
          <p:cNvCxnSpPr/>
          <p:nvPr/>
        </p:nvCxnSpPr>
        <p:spPr>
          <a:xfrm>
            <a:off x="4275400" y="3394925"/>
            <a:ext cx="1622100" cy="0"/>
          </a:xfrm>
          <a:prstGeom prst="straightConnector1">
            <a:avLst/>
          </a:prstGeom>
          <a:noFill/>
          <a:ln cap="flat" cmpd="sng" w="9525">
            <a:solidFill>
              <a:schemeClr val="accent4"/>
            </a:solidFill>
            <a:prstDash val="solid"/>
            <a:round/>
            <a:headEnd len="med" w="med" type="oval"/>
            <a:tailEnd len="med" w="med" type="oval"/>
          </a:ln>
        </p:spPr>
      </p:cxnSp>
      <p:sp>
        <p:nvSpPr>
          <p:cNvPr id="843" name="Google Shape;843;p44"/>
          <p:cNvSpPr txBox="1"/>
          <p:nvPr/>
        </p:nvSpPr>
        <p:spPr>
          <a:xfrm>
            <a:off x="5959250" y="3222870"/>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Saira Semi Condensed"/>
                <a:ea typeface="Saira Semi Condensed"/>
                <a:cs typeface="Saira Semi Condensed"/>
                <a:sym typeface="Saira Semi Condensed"/>
              </a:rPr>
              <a:t>Insert your content</a:t>
            </a:r>
            <a:endParaRPr sz="1000">
              <a:solidFill>
                <a:schemeClr val="dk2"/>
              </a:solidFill>
              <a:latin typeface="Saira Semi Condensed"/>
              <a:ea typeface="Saira Semi Condensed"/>
              <a:cs typeface="Saira Semi Condensed"/>
              <a:sym typeface="Saira Semi Condensed"/>
            </a:endParaRPr>
          </a:p>
        </p:txBody>
      </p:sp>
      <p:cxnSp>
        <p:nvCxnSpPr>
          <p:cNvPr id="844" name="Google Shape;844;p44"/>
          <p:cNvCxnSpPr/>
          <p:nvPr/>
        </p:nvCxnSpPr>
        <p:spPr>
          <a:xfrm>
            <a:off x="4070550" y="3876550"/>
            <a:ext cx="1827000" cy="0"/>
          </a:xfrm>
          <a:prstGeom prst="straightConnector1">
            <a:avLst/>
          </a:prstGeom>
          <a:noFill/>
          <a:ln cap="flat" cmpd="sng" w="9525">
            <a:solidFill>
              <a:schemeClr val="accent5"/>
            </a:solidFill>
            <a:prstDash val="solid"/>
            <a:round/>
            <a:headEnd len="med" w="med" type="oval"/>
            <a:tailEnd len="med" w="med" type="oval"/>
          </a:ln>
        </p:spPr>
      </p:cxnSp>
      <p:sp>
        <p:nvSpPr>
          <p:cNvPr id="845" name="Google Shape;845;p44"/>
          <p:cNvSpPr txBox="1"/>
          <p:nvPr/>
        </p:nvSpPr>
        <p:spPr>
          <a:xfrm>
            <a:off x="5959250" y="3704485"/>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Saira Semi Condensed"/>
                <a:ea typeface="Saira Semi Condensed"/>
                <a:cs typeface="Saira Semi Condensed"/>
                <a:sym typeface="Saira Semi Condensed"/>
              </a:rPr>
              <a:t>Insert your content</a:t>
            </a:r>
            <a:endParaRPr sz="1000">
              <a:solidFill>
                <a:schemeClr val="dk2"/>
              </a:solidFill>
              <a:latin typeface="Saira Semi Condensed"/>
              <a:ea typeface="Saira Semi Condensed"/>
              <a:cs typeface="Saira Semi Condensed"/>
              <a:sym typeface="Saira Semi Condensed"/>
            </a:endParaRPr>
          </a:p>
        </p:txBody>
      </p:sp>
      <p:cxnSp>
        <p:nvCxnSpPr>
          <p:cNvPr id="846" name="Google Shape;846;p44"/>
          <p:cNvCxnSpPr/>
          <p:nvPr/>
        </p:nvCxnSpPr>
        <p:spPr>
          <a:xfrm>
            <a:off x="3857525" y="4358150"/>
            <a:ext cx="2031600" cy="0"/>
          </a:xfrm>
          <a:prstGeom prst="straightConnector1">
            <a:avLst/>
          </a:prstGeom>
          <a:noFill/>
          <a:ln cap="flat" cmpd="sng" w="9525">
            <a:solidFill>
              <a:srgbClr val="741B47"/>
            </a:solidFill>
            <a:prstDash val="solid"/>
            <a:round/>
            <a:headEnd len="med" w="med" type="oval"/>
            <a:tailEnd len="med" w="med" type="oval"/>
          </a:ln>
        </p:spPr>
      </p:cxnSp>
      <p:sp>
        <p:nvSpPr>
          <p:cNvPr id="847" name="Google Shape;847;p44"/>
          <p:cNvSpPr txBox="1"/>
          <p:nvPr/>
        </p:nvSpPr>
        <p:spPr>
          <a:xfrm>
            <a:off x="5959250" y="4186100"/>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Saira Semi Condensed"/>
                <a:ea typeface="Saira Semi Condensed"/>
                <a:cs typeface="Saira Semi Condensed"/>
                <a:sym typeface="Saira Semi Condensed"/>
              </a:rPr>
              <a:t>Insert your content</a:t>
            </a:r>
            <a:endParaRPr sz="1000">
              <a:solidFill>
                <a:schemeClr val="dk2"/>
              </a:solidFill>
              <a:latin typeface="Saira Semi Condensed"/>
              <a:ea typeface="Saira Semi Condensed"/>
              <a:cs typeface="Saira Semi Condensed"/>
              <a:sym typeface="Saira Semi Condense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45"/>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Team Presentation</a:t>
            </a:r>
            <a:endParaRPr/>
          </a:p>
        </p:txBody>
      </p:sp>
      <p:sp>
        <p:nvSpPr>
          <p:cNvPr id="853" name="Google Shape;853;p45"/>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54" name="Google Shape;854;p45"/>
          <p:cNvPicPr preferRelativeResize="0"/>
          <p:nvPr/>
        </p:nvPicPr>
        <p:blipFill rotWithShape="1">
          <a:blip r:embed="rId3">
            <a:alphaModFix/>
          </a:blip>
          <a:srcRect b="9812" l="19633" r="0" t="9820"/>
          <a:stretch/>
        </p:blipFill>
        <p:spPr>
          <a:xfrm>
            <a:off x="855300" y="1759975"/>
            <a:ext cx="1489200" cy="1489200"/>
          </a:xfrm>
          <a:prstGeom prst="ellipse">
            <a:avLst/>
          </a:prstGeom>
          <a:noFill/>
          <a:ln>
            <a:noFill/>
          </a:ln>
        </p:spPr>
      </p:pic>
      <p:sp>
        <p:nvSpPr>
          <p:cNvPr id="855" name="Google Shape;855;p45"/>
          <p:cNvSpPr txBox="1"/>
          <p:nvPr/>
        </p:nvSpPr>
        <p:spPr>
          <a:xfrm>
            <a:off x="860325"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Saira Semi Condensed"/>
                <a:ea typeface="Saira Semi Condensed"/>
                <a:cs typeface="Saira Semi Condensed"/>
                <a:sym typeface="Saira Semi Condensed"/>
              </a:rPr>
              <a:t>Imani Jackson</a:t>
            </a:r>
            <a:br>
              <a:rPr lang="en">
                <a:latin typeface="Saira Semi Condensed"/>
                <a:ea typeface="Saira Semi Condensed"/>
                <a:cs typeface="Saira Semi Condensed"/>
                <a:sym typeface="Saira Semi Condensed"/>
              </a:rPr>
            </a:br>
            <a:r>
              <a:rPr lang="en" sz="800">
                <a:solidFill>
                  <a:schemeClr val="dk2"/>
                </a:solidFill>
                <a:latin typeface="Saira Semi Condensed"/>
                <a:ea typeface="Saira Semi Condensed"/>
                <a:cs typeface="Saira Semi Condensed"/>
                <a:sym typeface="Saira Semi Condensed"/>
              </a:rPr>
              <a:t>JOB TITLE</a:t>
            </a:r>
            <a:endParaRPr sz="800">
              <a:solidFill>
                <a:schemeClr val="dk2"/>
              </a:solidFill>
              <a:latin typeface="Saira Semi Condensed"/>
              <a:ea typeface="Saira Semi Condensed"/>
              <a:cs typeface="Saira Semi Condensed"/>
              <a:sym typeface="Saira Semi Condensed"/>
            </a:endParaRPr>
          </a:p>
          <a:p>
            <a:pPr indent="0" lvl="0" marL="0" rtl="0" algn="ctr">
              <a:spcBef>
                <a:spcPts val="40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a:latin typeface="Saira Semi Condensed"/>
              <a:ea typeface="Saira Semi Condensed"/>
              <a:cs typeface="Saira Semi Condensed"/>
              <a:sym typeface="Saira Semi Condensed"/>
            </a:endParaRPr>
          </a:p>
          <a:p>
            <a:pPr indent="0" lvl="0" marL="0" rtl="0" algn="ctr">
              <a:spcBef>
                <a:spcPts val="400"/>
              </a:spcBef>
              <a:spcAft>
                <a:spcPts val="400"/>
              </a:spcAft>
              <a:buNone/>
            </a:pPr>
            <a:r>
              <a:t/>
            </a:r>
            <a:endParaRPr>
              <a:latin typeface="Saira Semi Condensed"/>
              <a:ea typeface="Saira Semi Condensed"/>
              <a:cs typeface="Saira Semi Condensed"/>
              <a:sym typeface="Saira Semi Condensed"/>
            </a:endParaRPr>
          </a:p>
        </p:txBody>
      </p:sp>
      <p:pic>
        <p:nvPicPr>
          <p:cNvPr id="856" name="Google Shape;856;p45"/>
          <p:cNvPicPr preferRelativeResize="0"/>
          <p:nvPr/>
        </p:nvPicPr>
        <p:blipFill rotWithShape="1">
          <a:blip r:embed="rId4">
            <a:alphaModFix/>
          </a:blip>
          <a:srcRect b="0" l="0" r="0" t="0"/>
          <a:stretch/>
        </p:blipFill>
        <p:spPr>
          <a:xfrm>
            <a:off x="2835025" y="1759975"/>
            <a:ext cx="1489200" cy="1489200"/>
          </a:xfrm>
          <a:prstGeom prst="ellipse">
            <a:avLst/>
          </a:prstGeom>
          <a:noFill/>
          <a:ln>
            <a:noFill/>
          </a:ln>
        </p:spPr>
      </p:pic>
      <p:sp>
        <p:nvSpPr>
          <p:cNvPr id="857" name="Google Shape;857;p45"/>
          <p:cNvSpPr txBox="1"/>
          <p:nvPr/>
        </p:nvSpPr>
        <p:spPr>
          <a:xfrm>
            <a:off x="2840050"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Saira Semi Condensed"/>
                <a:ea typeface="Saira Semi Condensed"/>
                <a:cs typeface="Saira Semi Condensed"/>
                <a:sym typeface="Saira Semi Condensed"/>
              </a:rPr>
              <a:t>Marcos Galán</a:t>
            </a:r>
            <a:br>
              <a:rPr lang="en">
                <a:latin typeface="Saira Semi Condensed"/>
                <a:ea typeface="Saira Semi Condensed"/>
                <a:cs typeface="Saira Semi Condensed"/>
                <a:sym typeface="Saira Semi Condensed"/>
              </a:rPr>
            </a:br>
            <a:r>
              <a:rPr lang="en" sz="800">
                <a:solidFill>
                  <a:schemeClr val="dk2"/>
                </a:solidFill>
                <a:latin typeface="Saira Semi Condensed"/>
                <a:ea typeface="Saira Semi Condensed"/>
                <a:cs typeface="Saira Semi Condensed"/>
                <a:sym typeface="Saira Semi Condensed"/>
              </a:rPr>
              <a:t>JOB TITLE</a:t>
            </a:r>
            <a:endParaRPr sz="800">
              <a:solidFill>
                <a:schemeClr val="dk2"/>
              </a:solidFill>
              <a:latin typeface="Saira Semi Condensed"/>
              <a:ea typeface="Saira Semi Condensed"/>
              <a:cs typeface="Saira Semi Condensed"/>
              <a:sym typeface="Saira Semi Condensed"/>
            </a:endParaRPr>
          </a:p>
          <a:p>
            <a:pPr indent="0" lvl="0" marL="0" rtl="0" algn="ctr">
              <a:spcBef>
                <a:spcPts val="40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a:latin typeface="Saira Semi Condensed"/>
              <a:ea typeface="Saira Semi Condensed"/>
              <a:cs typeface="Saira Semi Condensed"/>
              <a:sym typeface="Saira Semi Condensed"/>
            </a:endParaRPr>
          </a:p>
          <a:p>
            <a:pPr indent="0" lvl="0" marL="0" rtl="0" algn="ctr">
              <a:spcBef>
                <a:spcPts val="400"/>
              </a:spcBef>
              <a:spcAft>
                <a:spcPts val="400"/>
              </a:spcAft>
              <a:buNone/>
            </a:pPr>
            <a:r>
              <a:t/>
            </a:r>
            <a:endParaRPr>
              <a:latin typeface="Saira Semi Condensed"/>
              <a:ea typeface="Saira Semi Condensed"/>
              <a:cs typeface="Saira Semi Condensed"/>
              <a:sym typeface="Saira Semi Condensed"/>
            </a:endParaRPr>
          </a:p>
        </p:txBody>
      </p:sp>
      <p:pic>
        <p:nvPicPr>
          <p:cNvPr id="858" name="Google Shape;858;p45"/>
          <p:cNvPicPr preferRelativeResize="0"/>
          <p:nvPr/>
        </p:nvPicPr>
        <p:blipFill rotWithShape="1">
          <a:blip r:embed="rId5">
            <a:alphaModFix/>
          </a:blip>
          <a:srcRect b="24940" l="47271" r="0" t="22330"/>
          <a:stretch/>
        </p:blipFill>
        <p:spPr>
          <a:xfrm>
            <a:off x="4814750" y="1759975"/>
            <a:ext cx="1489200" cy="1489200"/>
          </a:xfrm>
          <a:prstGeom prst="ellipse">
            <a:avLst/>
          </a:prstGeom>
          <a:noFill/>
          <a:ln>
            <a:noFill/>
          </a:ln>
        </p:spPr>
      </p:pic>
      <p:sp>
        <p:nvSpPr>
          <p:cNvPr id="859" name="Google Shape;859;p45"/>
          <p:cNvSpPr txBox="1"/>
          <p:nvPr/>
        </p:nvSpPr>
        <p:spPr>
          <a:xfrm>
            <a:off x="4819775"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Saira Semi Condensed"/>
                <a:ea typeface="Saira Semi Condensed"/>
                <a:cs typeface="Saira Semi Condensed"/>
                <a:sym typeface="Saira Semi Condensed"/>
              </a:rPr>
              <a:t>Ixchel Valdía</a:t>
            </a:r>
            <a:br>
              <a:rPr lang="en">
                <a:latin typeface="Saira Semi Condensed"/>
                <a:ea typeface="Saira Semi Condensed"/>
                <a:cs typeface="Saira Semi Condensed"/>
                <a:sym typeface="Saira Semi Condensed"/>
              </a:rPr>
            </a:br>
            <a:r>
              <a:rPr lang="en" sz="800">
                <a:solidFill>
                  <a:schemeClr val="dk2"/>
                </a:solidFill>
                <a:latin typeface="Saira Semi Condensed"/>
                <a:ea typeface="Saira Semi Condensed"/>
                <a:cs typeface="Saira Semi Condensed"/>
                <a:sym typeface="Saira Semi Condensed"/>
              </a:rPr>
              <a:t>JOB TITLE</a:t>
            </a:r>
            <a:endParaRPr sz="800">
              <a:solidFill>
                <a:schemeClr val="dk2"/>
              </a:solidFill>
              <a:latin typeface="Saira Semi Condensed"/>
              <a:ea typeface="Saira Semi Condensed"/>
              <a:cs typeface="Saira Semi Condensed"/>
              <a:sym typeface="Saira Semi Condensed"/>
            </a:endParaRPr>
          </a:p>
          <a:p>
            <a:pPr indent="0" lvl="0" marL="0" rtl="0" algn="ctr">
              <a:spcBef>
                <a:spcPts val="40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a:latin typeface="Saira Semi Condensed"/>
              <a:ea typeface="Saira Semi Condensed"/>
              <a:cs typeface="Saira Semi Condensed"/>
              <a:sym typeface="Saira Semi Condensed"/>
            </a:endParaRPr>
          </a:p>
          <a:p>
            <a:pPr indent="0" lvl="0" marL="0" rtl="0" algn="ctr">
              <a:spcBef>
                <a:spcPts val="400"/>
              </a:spcBef>
              <a:spcAft>
                <a:spcPts val="400"/>
              </a:spcAft>
              <a:buNone/>
            </a:pPr>
            <a:r>
              <a:t/>
            </a:r>
            <a:endParaRPr>
              <a:latin typeface="Saira Semi Condensed"/>
              <a:ea typeface="Saira Semi Condensed"/>
              <a:cs typeface="Saira Semi Condensed"/>
              <a:sym typeface="Saira Semi Condensed"/>
            </a:endParaRPr>
          </a:p>
        </p:txBody>
      </p:sp>
      <p:pic>
        <p:nvPicPr>
          <p:cNvPr id="860" name="Google Shape;860;p45"/>
          <p:cNvPicPr preferRelativeResize="0"/>
          <p:nvPr/>
        </p:nvPicPr>
        <p:blipFill rotWithShape="1">
          <a:blip r:embed="rId6">
            <a:alphaModFix/>
          </a:blip>
          <a:srcRect b="29406" l="0" r="0" t="3926"/>
          <a:stretch/>
        </p:blipFill>
        <p:spPr>
          <a:xfrm>
            <a:off x="6794475" y="1759975"/>
            <a:ext cx="1489200" cy="1489200"/>
          </a:xfrm>
          <a:prstGeom prst="ellipse">
            <a:avLst/>
          </a:prstGeom>
          <a:noFill/>
          <a:ln>
            <a:noFill/>
          </a:ln>
        </p:spPr>
      </p:pic>
      <p:sp>
        <p:nvSpPr>
          <p:cNvPr id="861" name="Google Shape;861;p45"/>
          <p:cNvSpPr txBox="1"/>
          <p:nvPr/>
        </p:nvSpPr>
        <p:spPr>
          <a:xfrm>
            <a:off x="6799500"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Saira Semi Condensed"/>
                <a:ea typeface="Saira Semi Condensed"/>
                <a:cs typeface="Saira Semi Condensed"/>
                <a:sym typeface="Saira Semi Condensed"/>
              </a:rPr>
              <a:t>Nils Årud</a:t>
            </a:r>
            <a:br>
              <a:rPr lang="en">
                <a:latin typeface="Saira Semi Condensed"/>
                <a:ea typeface="Saira Semi Condensed"/>
                <a:cs typeface="Saira Semi Condensed"/>
                <a:sym typeface="Saira Semi Condensed"/>
              </a:rPr>
            </a:br>
            <a:r>
              <a:rPr lang="en" sz="800">
                <a:solidFill>
                  <a:schemeClr val="dk2"/>
                </a:solidFill>
                <a:latin typeface="Saira Semi Condensed"/>
                <a:ea typeface="Saira Semi Condensed"/>
                <a:cs typeface="Saira Semi Condensed"/>
                <a:sym typeface="Saira Semi Condensed"/>
              </a:rPr>
              <a:t>JOB TITLE</a:t>
            </a:r>
            <a:endParaRPr sz="800">
              <a:solidFill>
                <a:schemeClr val="dk2"/>
              </a:solidFill>
              <a:latin typeface="Saira Semi Condensed"/>
              <a:ea typeface="Saira Semi Condensed"/>
              <a:cs typeface="Saira Semi Condensed"/>
              <a:sym typeface="Saira Semi Condensed"/>
            </a:endParaRPr>
          </a:p>
          <a:p>
            <a:pPr indent="0" lvl="0" marL="0" rtl="0" algn="ctr">
              <a:spcBef>
                <a:spcPts val="40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a:latin typeface="Saira Semi Condensed"/>
              <a:ea typeface="Saira Semi Condensed"/>
              <a:cs typeface="Saira Semi Condensed"/>
              <a:sym typeface="Saira Semi Condensed"/>
            </a:endParaRPr>
          </a:p>
          <a:p>
            <a:pPr indent="0" lvl="0" marL="0" rtl="0" algn="ctr">
              <a:spcBef>
                <a:spcPts val="400"/>
              </a:spcBef>
              <a:spcAft>
                <a:spcPts val="400"/>
              </a:spcAft>
              <a:buNone/>
            </a:pPr>
            <a:r>
              <a:t/>
            </a:r>
            <a:endParaRPr>
              <a:latin typeface="Saira Semi Condensed"/>
              <a:ea typeface="Saira Semi Condensed"/>
              <a:cs typeface="Saira Semi Condensed"/>
              <a:sym typeface="Saira Semi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46"/>
          <p:cNvSpPr txBox="1"/>
          <p:nvPr>
            <p:ph type="title"/>
          </p:nvPr>
        </p:nvSpPr>
        <p:spPr>
          <a:xfrm>
            <a:off x="467100" y="0"/>
            <a:ext cx="8209800" cy="46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200"/>
              <a:t>Competitor Matrix</a:t>
            </a:r>
            <a:endParaRPr sz="1200"/>
          </a:p>
        </p:txBody>
      </p:sp>
      <p:sp>
        <p:nvSpPr>
          <p:cNvPr id="867" name="Google Shape;867;p46"/>
          <p:cNvSpPr/>
          <p:nvPr/>
        </p:nvSpPr>
        <p:spPr>
          <a:xfrm>
            <a:off x="467100" y="467100"/>
            <a:ext cx="8209800" cy="42090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46"/>
          <p:cNvGrpSpPr/>
          <p:nvPr/>
        </p:nvGrpSpPr>
        <p:grpSpPr>
          <a:xfrm>
            <a:off x="638150" y="467111"/>
            <a:ext cx="7867750" cy="4209098"/>
            <a:chOff x="638138" y="467100"/>
            <a:chExt cx="7867750" cy="4194000"/>
          </a:xfrm>
        </p:grpSpPr>
        <p:cxnSp>
          <p:nvCxnSpPr>
            <p:cNvPr id="869" name="Google Shape;869;p46"/>
            <p:cNvCxnSpPr/>
            <p:nvPr/>
          </p:nvCxnSpPr>
          <p:spPr>
            <a:xfrm>
              <a:off x="6381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70" name="Google Shape;870;p46"/>
            <p:cNvCxnSpPr/>
            <p:nvPr/>
          </p:nvCxnSpPr>
          <p:spPr>
            <a:xfrm>
              <a:off x="8091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71" name="Google Shape;871;p46"/>
            <p:cNvCxnSpPr/>
            <p:nvPr/>
          </p:nvCxnSpPr>
          <p:spPr>
            <a:xfrm>
              <a:off x="9802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72" name="Google Shape;872;p46"/>
            <p:cNvCxnSpPr/>
            <p:nvPr/>
          </p:nvCxnSpPr>
          <p:spPr>
            <a:xfrm>
              <a:off x="11512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73" name="Google Shape;873;p46"/>
            <p:cNvCxnSpPr/>
            <p:nvPr/>
          </p:nvCxnSpPr>
          <p:spPr>
            <a:xfrm>
              <a:off x="13222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74" name="Google Shape;874;p46"/>
            <p:cNvCxnSpPr/>
            <p:nvPr/>
          </p:nvCxnSpPr>
          <p:spPr>
            <a:xfrm>
              <a:off x="14933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75" name="Google Shape;875;p46"/>
            <p:cNvCxnSpPr/>
            <p:nvPr/>
          </p:nvCxnSpPr>
          <p:spPr>
            <a:xfrm>
              <a:off x="16643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76" name="Google Shape;876;p46"/>
            <p:cNvCxnSpPr/>
            <p:nvPr/>
          </p:nvCxnSpPr>
          <p:spPr>
            <a:xfrm>
              <a:off x="18354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77" name="Google Shape;877;p46"/>
            <p:cNvCxnSpPr/>
            <p:nvPr/>
          </p:nvCxnSpPr>
          <p:spPr>
            <a:xfrm>
              <a:off x="20064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78" name="Google Shape;878;p46"/>
            <p:cNvCxnSpPr/>
            <p:nvPr/>
          </p:nvCxnSpPr>
          <p:spPr>
            <a:xfrm>
              <a:off x="21774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79" name="Google Shape;879;p46"/>
            <p:cNvCxnSpPr/>
            <p:nvPr/>
          </p:nvCxnSpPr>
          <p:spPr>
            <a:xfrm>
              <a:off x="23485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80" name="Google Shape;880;p46"/>
            <p:cNvCxnSpPr/>
            <p:nvPr/>
          </p:nvCxnSpPr>
          <p:spPr>
            <a:xfrm>
              <a:off x="25195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81" name="Google Shape;881;p46"/>
            <p:cNvCxnSpPr/>
            <p:nvPr/>
          </p:nvCxnSpPr>
          <p:spPr>
            <a:xfrm>
              <a:off x="26905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82" name="Google Shape;882;p46"/>
            <p:cNvCxnSpPr/>
            <p:nvPr/>
          </p:nvCxnSpPr>
          <p:spPr>
            <a:xfrm>
              <a:off x="28616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83" name="Google Shape;883;p46"/>
            <p:cNvCxnSpPr/>
            <p:nvPr/>
          </p:nvCxnSpPr>
          <p:spPr>
            <a:xfrm>
              <a:off x="30326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84" name="Google Shape;884;p46"/>
            <p:cNvCxnSpPr/>
            <p:nvPr/>
          </p:nvCxnSpPr>
          <p:spPr>
            <a:xfrm>
              <a:off x="32037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85" name="Google Shape;885;p46"/>
            <p:cNvCxnSpPr/>
            <p:nvPr/>
          </p:nvCxnSpPr>
          <p:spPr>
            <a:xfrm>
              <a:off x="33747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86" name="Google Shape;886;p46"/>
            <p:cNvCxnSpPr/>
            <p:nvPr/>
          </p:nvCxnSpPr>
          <p:spPr>
            <a:xfrm>
              <a:off x="35457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87" name="Google Shape;887;p46"/>
            <p:cNvCxnSpPr/>
            <p:nvPr/>
          </p:nvCxnSpPr>
          <p:spPr>
            <a:xfrm>
              <a:off x="37168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88" name="Google Shape;888;p46"/>
            <p:cNvCxnSpPr/>
            <p:nvPr/>
          </p:nvCxnSpPr>
          <p:spPr>
            <a:xfrm>
              <a:off x="38878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89" name="Google Shape;889;p46"/>
            <p:cNvCxnSpPr/>
            <p:nvPr/>
          </p:nvCxnSpPr>
          <p:spPr>
            <a:xfrm>
              <a:off x="40588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90" name="Google Shape;890;p46"/>
            <p:cNvCxnSpPr/>
            <p:nvPr/>
          </p:nvCxnSpPr>
          <p:spPr>
            <a:xfrm>
              <a:off x="42299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91" name="Google Shape;891;p46"/>
            <p:cNvCxnSpPr/>
            <p:nvPr/>
          </p:nvCxnSpPr>
          <p:spPr>
            <a:xfrm>
              <a:off x="44009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92" name="Google Shape;892;p46"/>
            <p:cNvCxnSpPr/>
            <p:nvPr/>
          </p:nvCxnSpPr>
          <p:spPr>
            <a:xfrm>
              <a:off x="47430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93" name="Google Shape;893;p46"/>
            <p:cNvCxnSpPr/>
            <p:nvPr/>
          </p:nvCxnSpPr>
          <p:spPr>
            <a:xfrm>
              <a:off x="49141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94" name="Google Shape;894;p46"/>
            <p:cNvCxnSpPr/>
            <p:nvPr/>
          </p:nvCxnSpPr>
          <p:spPr>
            <a:xfrm>
              <a:off x="50851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95" name="Google Shape;895;p46"/>
            <p:cNvCxnSpPr/>
            <p:nvPr/>
          </p:nvCxnSpPr>
          <p:spPr>
            <a:xfrm>
              <a:off x="52561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96" name="Google Shape;896;p46"/>
            <p:cNvCxnSpPr/>
            <p:nvPr/>
          </p:nvCxnSpPr>
          <p:spPr>
            <a:xfrm>
              <a:off x="54272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97" name="Google Shape;897;p46"/>
            <p:cNvCxnSpPr/>
            <p:nvPr/>
          </p:nvCxnSpPr>
          <p:spPr>
            <a:xfrm>
              <a:off x="55982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98" name="Google Shape;898;p46"/>
            <p:cNvCxnSpPr/>
            <p:nvPr/>
          </p:nvCxnSpPr>
          <p:spPr>
            <a:xfrm>
              <a:off x="57692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99" name="Google Shape;899;p46"/>
            <p:cNvCxnSpPr/>
            <p:nvPr/>
          </p:nvCxnSpPr>
          <p:spPr>
            <a:xfrm>
              <a:off x="59403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00" name="Google Shape;900;p46"/>
            <p:cNvCxnSpPr/>
            <p:nvPr/>
          </p:nvCxnSpPr>
          <p:spPr>
            <a:xfrm>
              <a:off x="61113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01" name="Google Shape;901;p46"/>
            <p:cNvCxnSpPr/>
            <p:nvPr/>
          </p:nvCxnSpPr>
          <p:spPr>
            <a:xfrm>
              <a:off x="62824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02" name="Google Shape;902;p46"/>
            <p:cNvCxnSpPr/>
            <p:nvPr/>
          </p:nvCxnSpPr>
          <p:spPr>
            <a:xfrm>
              <a:off x="64534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03" name="Google Shape;903;p46"/>
            <p:cNvCxnSpPr/>
            <p:nvPr/>
          </p:nvCxnSpPr>
          <p:spPr>
            <a:xfrm>
              <a:off x="66244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04" name="Google Shape;904;p46"/>
            <p:cNvCxnSpPr/>
            <p:nvPr/>
          </p:nvCxnSpPr>
          <p:spPr>
            <a:xfrm>
              <a:off x="67955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05" name="Google Shape;905;p46"/>
            <p:cNvCxnSpPr/>
            <p:nvPr/>
          </p:nvCxnSpPr>
          <p:spPr>
            <a:xfrm>
              <a:off x="69665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06" name="Google Shape;906;p46"/>
            <p:cNvCxnSpPr/>
            <p:nvPr/>
          </p:nvCxnSpPr>
          <p:spPr>
            <a:xfrm>
              <a:off x="71375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07" name="Google Shape;907;p46"/>
            <p:cNvCxnSpPr/>
            <p:nvPr/>
          </p:nvCxnSpPr>
          <p:spPr>
            <a:xfrm>
              <a:off x="73086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08" name="Google Shape;908;p46"/>
            <p:cNvCxnSpPr/>
            <p:nvPr/>
          </p:nvCxnSpPr>
          <p:spPr>
            <a:xfrm>
              <a:off x="74796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09" name="Google Shape;909;p46"/>
            <p:cNvCxnSpPr/>
            <p:nvPr/>
          </p:nvCxnSpPr>
          <p:spPr>
            <a:xfrm>
              <a:off x="76507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10" name="Google Shape;910;p46"/>
            <p:cNvCxnSpPr/>
            <p:nvPr/>
          </p:nvCxnSpPr>
          <p:spPr>
            <a:xfrm>
              <a:off x="78217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11" name="Google Shape;911;p46"/>
            <p:cNvCxnSpPr/>
            <p:nvPr/>
          </p:nvCxnSpPr>
          <p:spPr>
            <a:xfrm>
              <a:off x="79927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12" name="Google Shape;912;p46"/>
            <p:cNvCxnSpPr/>
            <p:nvPr/>
          </p:nvCxnSpPr>
          <p:spPr>
            <a:xfrm>
              <a:off x="81638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13" name="Google Shape;913;p46"/>
            <p:cNvCxnSpPr/>
            <p:nvPr/>
          </p:nvCxnSpPr>
          <p:spPr>
            <a:xfrm>
              <a:off x="83348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14" name="Google Shape;914;p46"/>
            <p:cNvCxnSpPr/>
            <p:nvPr/>
          </p:nvCxnSpPr>
          <p:spPr>
            <a:xfrm>
              <a:off x="8505888" y="467100"/>
              <a:ext cx="0" cy="4194000"/>
            </a:xfrm>
            <a:prstGeom prst="straightConnector1">
              <a:avLst/>
            </a:prstGeom>
            <a:noFill/>
            <a:ln cap="flat" cmpd="sng" w="9525">
              <a:solidFill>
                <a:schemeClr val="lt2"/>
              </a:solidFill>
              <a:prstDash val="solid"/>
              <a:round/>
              <a:headEnd len="med" w="med" type="none"/>
              <a:tailEnd len="med" w="med" type="none"/>
            </a:ln>
          </p:spPr>
        </p:cxnSp>
      </p:grpSp>
      <p:sp>
        <p:nvSpPr>
          <p:cNvPr id="915" name="Google Shape;915;p46"/>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916" name="Google Shape;916;p46"/>
          <p:cNvGrpSpPr/>
          <p:nvPr/>
        </p:nvGrpSpPr>
        <p:grpSpPr>
          <a:xfrm>
            <a:off x="467107" y="642473"/>
            <a:ext cx="8209755" cy="3858239"/>
            <a:chOff x="467088" y="642474"/>
            <a:chExt cx="4194000" cy="3858239"/>
          </a:xfrm>
        </p:grpSpPr>
        <p:cxnSp>
          <p:nvCxnSpPr>
            <p:cNvPr id="917" name="Google Shape;917;p46"/>
            <p:cNvCxnSpPr/>
            <p:nvPr/>
          </p:nvCxnSpPr>
          <p:spPr>
            <a:xfrm>
              <a:off x="2564088" y="-145452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18" name="Google Shape;918;p46"/>
            <p:cNvCxnSpPr/>
            <p:nvPr/>
          </p:nvCxnSpPr>
          <p:spPr>
            <a:xfrm>
              <a:off x="2564088" y="-127915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19" name="Google Shape;919;p46"/>
            <p:cNvCxnSpPr/>
            <p:nvPr/>
          </p:nvCxnSpPr>
          <p:spPr>
            <a:xfrm>
              <a:off x="2564088" y="-110377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20" name="Google Shape;920;p46"/>
            <p:cNvCxnSpPr/>
            <p:nvPr/>
          </p:nvCxnSpPr>
          <p:spPr>
            <a:xfrm>
              <a:off x="2564088" y="-92840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21" name="Google Shape;921;p46"/>
            <p:cNvCxnSpPr/>
            <p:nvPr/>
          </p:nvCxnSpPr>
          <p:spPr>
            <a:xfrm>
              <a:off x="2564088" y="-75302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22" name="Google Shape;922;p46"/>
            <p:cNvCxnSpPr/>
            <p:nvPr/>
          </p:nvCxnSpPr>
          <p:spPr>
            <a:xfrm>
              <a:off x="2564088" y="-57765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23" name="Google Shape;923;p46"/>
            <p:cNvCxnSpPr/>
            <p:nvPr/>
          </p:nvCxnSpPr>
          <p:spPr>
            <a:xfrm>
              <a:off x="2564088" y="-40227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24" name="Google Shape;924;p46"/>
            <p:cNvCxnSpPr/>
            <p:nvPr/>
          </p:nvCxnSpPr>
          <p:spPr>
            <a:xfrm>
              <a:off x="2564088" y="-22690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25" name="Google Shape;925;p46"/>
            <p:cNvCxnSpPr/>
            <p:nvPr/>
          </p:nvCxnSpPr>
          <p:spPr>
            <a:xfrm>
              <a:off x="2564088" y="-5153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26" name="Google Shape;926;p46"/>
            <p:cNvCxnSpPr/>
            <p:nvPr/>
          </p:nvCxnSpPr>
          <p:spPr>
            <a:xfrm>
              <a:off x="2564088" y="12384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27" name="Google Shape;927;p46"/>
            <p:cNvCxnSpPr/>
            <p:nvPr/>
          </p:nvCxnSpPr>
          <p:spPr>
            <a:xfrm>
              <a:off x="2564088" y="29921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28" name="Google Shape;928;p46"/>
            <p:cNvCxnSpPr/>
            <p:nvPr/>
          </p:nvCxnSpPr>
          <p:spPr>
            <a:xfrm>
              <a:off x="2564088" y="64996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29" name="Google Shape;929;p46"/>
            <p:cNvCxnSpPr/>
            <p:nvPr/>
          </p:nvCxnSpPr>
          <p:spPr>
            <a:xfrm>
              <a:off x="2564088" y="82534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30" name="Google Shape;930;p46"/>
            <p:cNvCxnSpPr/>
            <p:nvPr/>
          </p:nvCxnSpPr>
          <p:spPr>
            <a:xfrm>
              <a:off x="2564088" y="100071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31" name="Google Shape;931;p46"/>
            <p:cNvCxnSpPr/>
            <p:nvPr/>
          </p:nvCxnSpPr>
          <p:spPr>
            <a:xfrm>
              <a:off x="2564088" y="117609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32" name="Google Shape;932;p46"/>
            <p:cNvCxnSpPr/>
            <p:nvPr/>
          </p:nvCxnSpPr>
          <p:spPr>
            <a:xfrm>
              <a:off x="2564088" y="135146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33" name="Google Shape;933;p46"/>
            <p:cNvCxnSpPr/>
            <p:nvPr/>
          </p:nvCxnSpPr>
          <p:spPr>
            <a:xfrm>
              <a:off x="2564088" y="152684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34" name="Google Shape;934;p46"/>
            <p:cNvCxnSpPr/>
            <p:nvPr/>
          </p:nvCxnSpPr>
          <p:spPr>
            <a:xfrm>
              <a:off x="2564088" y="170221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35" name="Google Shape;935;p46"/>
            <p:cNvCxnSpPr/>
            <p:nvPr/>
          </p:nvCxnSpPr>
          <p:spPr>
            <a:xfrm>
              <a:off x="2564088" y="187759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36" name="Google Shape;936;p46"/>
            <p:cNvCxnSpPr/>
            <p:nvPr/>
          </p:nvCxnSpPr>
          <p:spPr>
            <a:xfrm>
              <a:off x="2564088" y="205296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37" name="Google Shape;937;p46"/>
            <p:cNvCxnSpPr/>
            <p:nvPr/>
          </p:nvCxnSpPr>
          <p:spPr>
            <a:xfrm>
              <a:off x="2564088" y="222833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938" name="Google Shape;938;p46"/>
            <p:cNvCxnSpPr/>
            <p:nvPr/>
          </p:nvCxnSpPr>
          <p:spPr>
            <a:xfrm>
              <a:off x="2564088" y="2403713"/>
              <a:ext cx="0" cy="4194000"/>
            </a:xfrm>
            <a:prstGeom prst="straightConnector1">
              <a:avLst/>
            </a:prstGeom>
            <a:noFill/>
            <a:ln cap="flat" cmpd="sng" w="9525">
              <a:solidFill>
                <a:schemeClr val="lt2"/>
              </a:solidFill>
              <a:prstDash val="solid"/>
              <a:round/>
              <a:headEnd len="med" w="med" type="none"/>
              <a:tailEnd len="med" w="med" type="none"/>
            </a:ln>
          </p:spPr>
        </p:cxnSp>
      </p:grpSp>
      <p:cxnSp>
        <p:nvCxnSpPr>
          <p:cNvPr id="939" name="Google Shape;939;p46"/>
          <p:cNvCxnSpPr/>
          <p:nvPr/>
        </p:nvCxnSpPr>
        <p:spPr>
          <a:xfrm>
            <a:off x="4572000" y="467100"/>
            <a:ext cx="0" cy="4209000"/>
          </a:xfrm>
          <a:prstGeom prst="straightConnector1">
            <a:avLst/>
          </a:prstGeom>
          <a:noFill/>
          <a:ln cap="flat" cmpd="sng" w="19050">
            <a:solidFill>
              <a:schemeClr val="dk2"/>
            </a:solidFill>
            <a:prstDash val="solid"/>
            <a:round/>
            <a:headEnd len="sm" w="sm" type="triangle"/>
            <a:tailEnd len="sm" w="sm" type="triangle"/>
          </a:ln>
        </p:spPr>
      </p:cxnSp>
      <p:cxnSp>
        <p:nvCxnSpPr>
          <p:cNvPr id="940" name="Google Shape;940;p46"/>
          <p:cNvCxnSpPr/>
          <p:nvPr/>
        </p:nvCxnSpPr>
        <p:spPr>
          <a:xfrm>
            <a:off x="467100" y="2571600"/>
            <a:ext cx="8209800" cy="0"/>
          </a:xfrm>
          <a:prstGeom prst="straightConnector1">
            <a:avLst/>
          </a:prstGeom>
          <a:noFill/>
          <a:ln cap="flat" cmpd="sng" w="19050">
            <a:solidFill>
              <a:schemeClr val="dk2"/>
            </a:solidFill>
            <a:prstDash val="solid"/>
            <a:round/>
            <a:headEnd len="sm" w="sm" type="triangle"/>
            <a:tailEnd len="sm" w="sm" type="triangle"/>
          </a:ln>
        </p:spPr>
      </p:cxnSp>
      <p:sp>
        <p:nvSpPr>
          <p:cNvPr id="941" name="Google Shape;941;p46"/>
          <p:cNvSpPr txBox="1"/>
          <p:nvPr/>
        </p:nvSpPr>
        <p:spPr>
          <a:xfrm rot="-5400000">
            <a:off x="-258750" y="2488938"/>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1"/>
                </a:solidFill>
                <a:latin typeface="Saira Semi Condensed"/>
                <a:ea typeface="Saira Semi Condensed"/>
                <a:cs typeface="Saira Semi Condensed"/>
                <a:sym typeface="Saira Semi Condensed"/>
              </a:rPr>
              <a:t>LOW VALUE 1</a:t>
            </a:r>
            <a:endParaRPr sz="800">
              <a:solidFill>
                <a:schemeClr val="dk1"/>
              </a:solidFill>
              <a:latin typeface="Saira Semi Condensed"/>
              <a:ea typeface="Saira Semi Condensed"/>
              <a:cs typeface="Saira Semi Condensed"/>
              <a:sym typeface="Saira Semi Condensed"/>
            </a:endParaRPr>
          </a:p>
        </p:txBody>
      </p:sp>
      <p:sp>
        <p:nvSpPr>
          <p:cNvPr id="942" name="Google Shape;942;p46"/>
          <p:cNvSpPr txBox="1"/>
          <p:nvPr/>
        </p:nvSpPr>
        <p:spPr>
          <a:xfrm rot="5400000">
            <a:off x="8116400" y="2488925"/>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1"/>
                </a:solidFill>
                <a:latin typeface="Saira Semi Condensed"/>
                <a:ea typeface="Saira Semi Condensed"/>
                <a:cs typeface="Saira Semi Condensed"/>
                <a:sym typeface="Saira Semi Condensed"/>
              </a:rPr>
              <a:t>HIGH VALUE 1</a:t>
            </a:r>
            <a:endParaRPr sz="800">
              <a:solidFill>
                <a:schemeClr val="dk1"/>
              </a:solidFill>
              <a:latin typeface="Saira Semi Condensed"/>
              <a:ea typeface="Saira Semi Condensed"/>
              <a:cs typeface="Saira Semi Condensed"/>
              <a:sym typeface="Saira Semi Condensed"/>
            </a:endParaRPr>
          </a:p>
        </p:txBody>
      </p:sp>
      <p:sp>
        <p:nvSpPr>
          <p:cNvPr id="943" name="Google Shape;943;p46"/>
          <p:cNvSpPr txBox="1"/>
          <p:nvPr/>
        </p:nvSpPr>
        <p:spPr>
          <a:xfrm>
            <a:off x="3928825" y="4676063"/>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1"/>
                </a:solidFill>
                <a:latin typeface="Saira Semi Condensed"/>
                <a:ea typeface="Saira Semi Condensed"/>
                <a:cs typeface="Saira Semi Condensed"/>
                <a:sym typeface="Saira Semi Condensed"/>
              </a:rPr>
              <a:t>LOW VALUE 2</a:t>
            </a:r>
            <a:endParaRPr sz="800">
              <a:solidFill>
                <a:schemeClr val="dk1"/>
              </a:solidFill>
              <a:latin typeface="Saira Semi Condensed"/>
              <a:ea typeface="Saira Semi Condensed"/>
              <a:cs typeface="Saira Semi Condensed"/>
              <a:sym typeface="Saira Semi Condensed"/>
            </a:endParaRPr>
          </a:p>
        </p:txBody>
      </p:sp>
      <p:sp>
        <p:nvSpPr>
          <p:cNvPr id="944" name="Google Shape;944;p46"/>
          <p:cNvSpPr txBox="1"/>
          <p:nvPr/>
        </p:nvSpPr>
        <p:spPr>
          <a:xfrm>
            <a:off x="3928775" y="301788"/>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1"/>
                </a:solidFill>
                <a:latin typeface="Saira Semi Condensed"/>
                <a:ea typeface="Saira Semi Condensed"/>
                <a:cs typeface="Saira Semi Condensed"/>
                <a:sym typeface="Saira Semi Condensed"/>
              </a:rPr>
              <a:t>HIGH VALUE 2</a:t>
            </a:r>
            <a:endParaRPr sz="800">
              <a:solidFill>
                <a:schemeClr val="dk1"/>
              </a:solidFill>
              <a:latin typeface="Saira Semi Condensed"/>
              <a:ea typeface="Saira Semi Condensed"/>
              <a:cs typeface="Saira Semi Condensed"/>
              <a:sym typeface="Saira Semi Condensed"/>
            </a:endParaRPr>
          </a:p>
        </p:txBody>
      </p:sp>
      <p:sp>
        <p:nvSpPr>
          <p:cNvPr id="945" name="Google Shape;945;p46"/>
          <p:cNvSpPr/>
          <p:nvPr/>
        </p:nvSpPr>
        <p:spPr>
          <a:xfrm>
            <a:off x="7012800" y="826250"/>
            <a:ext cx="1000200" cy="1000200"/>
          </a:xfrm>
          <a:prstGeom prst="ellipse">
            <a:avLst/>
          </a:prstGeom>
          <a:solidFill>
            <a:schemeClr val="accen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Our company</a:t>
            </a:r>
            <a:endParaRPr sz="800">
              <a:solidFill>
                <a:schemeClr val="dk1"/>
              </a:solidFill>
              <a:latin typeface="Saira Semi Condensed"/>
              <a:ea typeface="Saira Semi Condensed"/>
              <a:cs typeface="Saira Semi Condensed"/>
              <a:sym typeface="Saira Semi Condensed"/>
            </a:endParaRPr>
          </a:p>
        </p:txBody>
      </p:sp>
      <p:sp>
        <p:nvSpPr>
          <p:cNvPr id="946" name="Google Shape;946;p46"/>
          <p:cNvSpPr/>
          <p:nvPr/>
        </p:nvSpPr>
        <p:spPr>
          <a:xfrm>
            <a:off x="3130425" y="1295125"/>
            <a:ext cx="876000" cy="8760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Competitor</a:t>
            </a:r>
            <a:endParaRPr sz="800">
              <a:solidFill>
                <a:schemeClr val="dk1"/>
              </a:solidFill>
              <a:latin typeface="Saira Semi Condensed"/>
              <a:ea typeface="Saira Semi Condensed"/>
              <a:cs typeface="Saira Semi Condensed"/>
              <a:sym typeface="Saira Semi Condensed"/>
            </a:endParaRPr>
          </a:p>
        </p:txBody>
      </p:sp>
      <p:sp>
        <p:nvSpPr>
          <p:cNvPr id="947" name="Google Shape;947;p46"/>
          <p:cNvSpPr/>
          <p:nvPr/>
        </p:nvSpPr>
        <p:spPr>
          <a:xfrm>
            <a:off x="1382875" y="3471600"/>
            <a:ext cx="730500" cy="730500"/>
          </a:xfrm>
          <a:prstGeom prst="ellipse">
            <a:avLst/>
          </a:prstGeom>
          <a:solidFill>
            <a:schemeClr val="accent2"/>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Competitor</a:t>
            </a:r>
            <a:endParaRPr sz="800">
              <a:solidFill>
                <a:schemeClr val="dk1"/>
              </a:solidFill>
              <a:latin typeface="Saira Semi Condensed"/>
              <a:ea typeface="Saira Semi Condensed"/>
              <a:cs typeface="Saira Semi Condensed"/>
              <a:sym typeface="Saira Semi Condensed"/>
            </a:endParaRPr>
          </a:p>
        </p:txBody>
      </p:sp>
      <p:sp>
        <p:nvSpPr>
          <p:cNvPr id="948" name="Google Shape;948;p46"/>
          <p:cNvSpPr/>
          <p:nvPr/>
        </p:nvSpPr>
        <p:spPr>
          <a:xfrm>
            <a:off x="5626925" y="2948000"/>
            <a:ext cx="730500" cy="730500"/>
          </a:xfrm>
          <a:prstGeom prst="ellipse">
            <a:avLst/>
          </a:prstGeom>
          <a:solidFill>
            <a:schemeClr val="accent4"/>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Competitor</a:t>
            </a:r>
            <a:endParaRPr sz="800">
              <a:solidFill>
                <a:schemeClr val="dk1"/>
              </a:solidFill>
              <a:latin typeface="Saira Semi Condensed"/>
              <a:ea typeface="Saira Semi Condensed"/>
              <a:cs typeface="Saira Semi Condensed"/>
              <a:sym typeface="Saira Semi Condensed"/>
            </a:endParaRPr>
          </a:p>
        </p:txBody>
      </p:sp>
      <p:sp>
        <p:nvSpPr>
          <p:cNvPr id="949" name="Google Shape;949;p46"/>
          <p:cNvSpPr/>
          <p:nvPr/>
        </p:nvSpPr>
        <p:spPr>
          <a:xfrm>
            <a:off x="6527700" y="3398850"/>
            <a:ext cx="876000" cy="876000"/>
          </a:xfrm>
          <a:prstGeom prst="ellipse">
            <a:avLst/>
          </a:prstGeom>
          <a:solidFill>
            <a:schemeClr val="accent5"/>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Competitor</a:t>
            </a:r>
            <a:endParaRPr sz="800">
              <a:solidFill>
                <a:schemeClr val="dk1"/>
              </a:solidFill>
              <a:latin typeface="Saira Semi Condensed"/>
              <a:ea typeface="Saira Semi Condensed"/>
              <a:cs typeface="Saira Semi Condensed"/>
              <a:sym typeface="Saira Semi Condensed"/>
            </a:endParaRPr>
          </a:p>
        </p:txBody>
      </p:sp>
      <p:sp>
        <p:nvSpPr>
          <p:cNvPr id="950" name="Google Shape;950;p46"/>
          <p:cNvSpPr/>
          <p:nvPr/>
        </p:nvSpPr>
        <p:spPr>
          <a:xfrm>
            <a:off x="4768850" y="564625"/>
            <a:ext cx="730500" cy="730500"/>
          </a:xfrm>
          <a:prstGeom prst="ellipse">
            <a:avLst/>
          </a:prstGeom>
          <a:solidFill>
            <a:schemeClr val="accent2"/>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Competitor</a:t>
            </a:r>
            <a:endParaRPr sz="800">
              <a:solidFill>
                <a:schemeClr val="dk1"/>
              </a:solidFill>
              <a:latin typeface="Saira Semi Condensed"/>
              <a:ea typeface="Saira Semi Condensed"/>
              <a:cs typeface="Saira Semi Condensed"/>
              <a:sym typeface="Saira Semi Condensed"/>
            </a:endParaRPr>
          </a:p>
        </p:txBody>
      </p:sp>
      <p:sp>
        <p:nvSpPr>
          <p:cNvPr id="951" name="Google Shape;951;p46"/>
          <p:cNvSpPr/>
          <p:nvPr/>
        </p:nvSpPr>
        <p:spPr>
          <a:xfrm>
            <a:off x="1114225" y="947475"/>
            <a:ext cx="467100" cy="467100"/>
          </a:xfrm>
          <a:prstGeom prst="ellipse">
            <a:avLst/>
          </a:prstGeom>
          <a:solidFill>
            <a:srgbClr val="741B47"/>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Competitor</a:t>
            </a:r>
            <a:endParaRPr sz="800">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47"/>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Weekly Planner</a:t>
            </a:r>
            <a:endParaRPr/>
          </a:p>
        </p:txBody>
      </p:sp>
      <p:sp>
        <p:nvSpPr>
          <p:cNvPr id="957" name="Google Shape;957;p47"/>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958" name="Google Shape;958;p47"/>
          <p:cNvGraphicFramePr/>
          <p:nvPr/>
        </p:nvGraphicFramePr>
        <p:xfrm>
          <a:off x="1334525" y="1474725"/>
          <a:ext cx="3000000" cy="3000000"/>
        </p:xfrm>
        <a:graphic>
          <a:graphicData uri="http://schemas.openxmlformats.org/drawingml/2006/table">
            <a:tbl>
              <a:tblPr>
                <a:noFill/>
                <a:tableStyleId>{AB4E6954-2A8C-400F-ABEC-AE3412AACCCC}</a:tableStyleId>
              </a:tblPr>
              <a:tblGrid>
                <a:gridCol w="781475"/>
                <a:gridCol w="895700"/>
                <a:gridCol w="895700"/>
                <a:gridCol w="895700"/>
                <a:gridCol w="895700"/>
                <a:gridCol w="895700"/>
                <a:gridCol w="895700"/>
                <a:gridCol w="895700"/>
              </a:tblGrid>
              <a:tr h="304775">
                <a:tc>
                  <a:txBody>
                    <a:bodyPr/>
                    <a:lstStyle/>
                    <a:p>
                      <a:pPr indent="0" lvl="0" marL="0" rtl="0" algn="r">
                        <a:spcBef>
                          <a:spcPts val="0"/>
                        </a:spcBef>
                        <a:spcAft>
                          <a:spcPts val="0"/>
                        </a:spcAft>
                        <a:buNone/>
                      </a:pPr>
                      <a:r>
                        <a:t/>
                      </a:r>
                      <a:endParaRPr sz="800">
                        <a:solidFill>
                          <a:schemeClr val="dk2"/>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700">
                          <a:solidFill>
                            <a:schemeClr val="lt1"/>
                          </a:solidFill>
                          <a:latin typeface="Saira Semi Condensed"/>
                          <a:ea typeface="Saira Semi Condensed"/>
                          <a:cs typeface="Saira Semi Condensed"/>
                          <a:sym typeface="Saira Semi Condensed"/>
                        </a:rPr>
                        <a:t>SUNDAY</a:t>
                      </a:r>
                      <a:endParaRPr sz="700">
                        <a:solidFill>
                          <a:schemeClr val="lt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lt1"/>
                          </a:solidFill>
                          <a:latin typeface="Saira Semi Condensed"/>
                          <a:ea typeface="Saira Semi Condensed"/>
                          <a:cs typeface="Saira Semi Condensed"/>
                          <a:sym typeface="Saira Semi Condensed"/>
                        </a:rPr>
                        <a:t>MONDAY</a:t>
                      </a:r>
                      <a:endParaRPr sz="700">
                        <a:solidFill>
                          <a:schemeClr val="lt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lt1"/>
                          </a:solidFill>
                          <a:latin typeface="Saira Semi Condensed"/>
                          <a:ea typeface="Saira Semi Condensed"/>
                          <a:cs typeface="Saira Semi Condensed"/>
                          <a:sym typeface="Saira Semi Condensed"/>
                        </a:rPr>
                        <a:t>TUESDAY</a:t>
                      </a:r>
                      <a:endParaRPr sz="700">
                        <a:solidFill>
                          <a:schemeClr val="lt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lt1"/>
                          </a:solidFill>
                          <a:latin typeface="Saira Semi Condensed"/>
                          <a:ea typeface="Saira Semi Condensed"/>
                          <a:cs typeface="Saira Semi Condensed"/>
                          <a:sym typeface="Saira Semi Condensed"/>
                        </a:rPr>
                        <a:t>WEDNESDAY</a:t>
                      </a:r>
                      <a:endParaRPr sz="700">
                        <a:solidFill>
                          <a:schemeClr val="lt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lt1"/>
                          </a:solidFill>
                          <a:latin typeface="Saira Semi Condensed"/>
                          <a:ea typeface="Saira Semi Condensed"/>
                          <a:cs typeface="Saira Semi Condensed"/>
                          <a:sym typeface="Saira Semi Condensed"/>
                        </a:rPr>
                        <a:t>THURSDAY</a:t>
                      </a:r>
                      <a:endParaRPr sz="700">
                        <a:solidFill>
                          <a:schemeClr val="lt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lt1"/>
                          </a:solidFill>
                          <a:latin typeface="Saira Semi Condensed"/>
                          <a:ea typeface="Saira Semi Condensed"/>
                          <a:cs typeface="Saira Semi Condensed"/>
                          <a:sym typeface="Saira Semi Condensed"/>
                        </a:rPr>
                        <a:t>FRIDAY</a:t>
                      </a:r>
                      <a:endParaRPr sz="700">
                        <a:solidFill>
                          <a:schemeClr val="lt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lt1"/>
                          </a:solidFill>
                          <a:latin typeface="Saira Semi Condensed"/>
                          <a:ea typeface="Saira Semi Condensed"/>
                          <a:cs typeface="Saira Semi Condensed"/>
                          <a:sym typeface="Saira Semi Condensed"/>
                        </a:rPr>
                        <a:t>SATURDAY</a:t>
                      </a:r>
                      <a:endParaRPr sz="700">
                        <a:solidFill>
                          <a:schemeClr val="lt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3150">
                <a:tc>
                  <a:txBody>
                    <a:bodyPr/>
                    <a:lstStyle/>
                    <a:p>
                      <a:pPr indent="0" lvl="0" marL="0" rtl="0" algn="r">
                        <a:spcBef>
                          <a:spcPts val="0"/>
                        </a:spcBef>
                        <a:spcAft>
                          <a:spcPts val="0"/>
                        </a:spcAft>
                        <a:buNone/>
                      </a:pPr>
                      <a:r>
                        <a:rPr lang="en" sz="800">
                          <a:solidFill>
                            <a:schemeClr val="dk2"/>
                          </a:solidFill>
                          <a:latin typeface="Saira Semi Condensed"/>
                          <a:ea typeface="Saira Semi Condensed"/>
                          <a:cs typeface="Saira Semi Condensed"/>
                          <a:sym typeface="Saira Semi Condensed"/>
                        </a:rPr>
                        <a:t>09:00 - 09:45</a:t>
                      </a:r>
                      <a:endParaRPr sz="800">
                        <a:solidFill>
                          <a:schemeClr val="dk2"/>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800">
                          <a:solidFill>
                            <a:schemeClr val="dk2"/>
                          </a:solidFill>
                          <a:latin typeface="Saira Semi Condensed"/>
                          <a:ea typeface="Saira Semi Condensed"/>
                          <a:cs typeface="Saira Semi Condensed"/>
                          <a:sym typeface="Saira Semi Condensed"/>
                        </a:rPr>
                        <a:t>10:00 - 10:45</a:t>
                      </a:r>
                      <a:endParaRPr sz="800">
                        <a:solidFill>
                          <a:schemeClr val="dk2"/>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800">
                          <a:solidFill>
                            <a:schemeClr val="dk2"/>
                          </a:solidFill>
                          <a:latin typeface="Saira Semi Condensed"/>
                          <a:ea typeface="Saira Semi Condensed"/>
                          <a:cs typeface="Saira Semi Condensed"/>
                          <a:sym typeface="Saira Semi Condensed"/>
                        </a:rPr>
                        <a:t>11:00 - 11:45</a:t>
                      </a:r>
                      <a:endParaRPr sz="800">
                        <a:solidFill>
                          <a:schemeClr val="dk2"/>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800">
                          <a:solidFill>
                            <a:schemeClr val="dk2"/>
                          </a:solidFill>
                          <a:latin typeface="Saira Semi Condensed"/>
                          <a:ea typeface="Saira Semi Condensed"/>
                          <a:cs typeface="Saira Semi Condensed"/>
                          <a:sym typeface="Saira Semi Condensed"/>
                        </a:rPr>
                        <a:t>12:00 - 13:15</a:t>
                      </a:r>
                      <a:endParaRPr sz="800">
                        <a:solidFill>
                          <a:schemeClr val="dk2"/>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 Free time</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 Free time</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 Free time</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 Free time</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 Free time</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 Free time</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 Free time</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r>
              <a:tr h="383150">
                <a:tc>
                  <a:txBody>
                    <a:bodyPr/>
                    <a:lstStyle/>
                    <a:p>
                      <a:pPr indent="0" lvl="0" marL="0" rtl="0" algn="r">
                        <a:spcBef>
                          <a:spcPts val="0"/>
                        </a:spcBef>
                        <a:spcAft>
                          <a:spcPts val="0"/>
                        </a:spcAft>
                        <a:buNone/>
                      </a:pPr>
                      <a:r>
                        <a:rPr lang="en" sz="800">
                          <a:solidFill>
                            <a:schemeClr val="dk2"/>
                          </a:solidFill>
                          <a:latin typeface="Saira Semi Condensed"/>
                          <a:ea typeface="Saira Semi Condensed"/>
                          <a:cs typeface="Saira Semi Condensed"/>
                          <a:sym typeface="Saira Semi Condensed"/>
                        </a:rPr>
                        <a:t>13:30 - 14:15</a:t>
                      </a:r>
                      <a:endParaRPr sz="800">
                        <a:solidFill>
                          <a:schemeClr val="dk2"/>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800">
                          <a:solidFill>
                            <a:schemeClr val="dk2"/>
                          </a:solidFill>
                          <a:latin typeface="Saira Semi Condensed"/>
                          <a:ea typeface="Saira Semi Condensed"/>
                          <a:cs typeface="Saira Semi Condensed"/>
                          <a:sym typeface="Saira Semi Condensed"/>
                        </a:rPr>
                        <a:t>14:30 - 15:15</a:t>
                      </a:r>
                      <a:endParaRPr sz="800">
                        <a:solidFill>
                          <a:schemeClr val="dk2"/>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800">
                          <a:solidFill>
                            <a:schemeClr val="dk2"/>
                          </a:solidFill>
                          <a:latin typeface="Saira Semi Condensed"/>
                          <a:ea typeface="Saira Semi Condensed"/>
                          <a:cs typeface="Saira Semi Condensed"/>
                          <a:sym typeface="Saira Semi Condensed"/>
                        </a:rPr>
                        <a:t>15:30 - 16:15</a:t>
                      </a:r>
                      <a:endParaRPr sz="800">
                        <a:solidFill>
                          <a:schemeClr val="dk2"/>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48"/>
          <p:cNvSpPr txBox="1"/>
          <p:nvPr>
            <p:ph idx="1" type="body"/>
          </p:nvPr>
        </p:nvSpPr>
        <p:spPr>
          <a:xfrm>
            <a:off x="6248575" y="312075"/>
            <a:ext cx="2438100" cy="1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900"/>
              <a:t>SlidesCarnival icons are editable shapes. </a:t>
            </a:r>
            <a:br>
              <a:rPr lang="en" sz="900"/>
            </a:br>
            <a:br>
              <a:rPr lang="en" sz="900"/>
            </a:br>
            <a:r>
              <a:rPr lang="en" sz="900"/>
              <a:t>This means that you can:</a:t>
            </a:r>
            <a:endParaRPr sz="900"/>
          </a:p>
          <a:p>
            <a:pPr indent="-285750" lvl="0" marL="457200" rtl="0" algn="l">
              <a:spcBef>
                <a:spcPts val="600"/>
              </a:spcBef>
              <a:spcAft>
                <a:spcPts val="0"/>
              </a:spcAft>
              <a:buSzPts val="900"/>
              <a:buChar char="⩥"/>
            </a:pPr>
            <a:r>
              <a:rPr lang="en" sz="900"/>
              <a:t>Resize them without losing quality.</a:t>
            </a:r>
            <a:endParaRPr sz="900"/>
          </a:p>
          <a:p>
            <a:pPr indent="-285750" lvl="0" marL="457200" rtl="0" algn="l">
              <a:spcBef>
                <a:spcPts val="600"/>
              </a:spcBef>
              <a:spcAft>
                <a:spcPts val="0"/>
              </a:spcAft>
              <a:buSzPts val="900"/>
              <a:buChar char="⩥"/>
            </a:pPr>
            <a:r>
              <a:rPr lang="en" sz="900"/>
              <a:t>Change fill color and opacity.</a:t>
            </a:r>
            <a:endParaRPr sz="900"/>
          </a:p>
          <a:p>
            <a:pPr indent="-285750" lvl="0" marL="457200" rtl="0" algn="l">
              <a:spcBef>
                <a:spcPts val="600"/>
              </a:spcBef>
              <a:spcAft>
                <a:spcPts val="0"/>
              </a:spcAft>
              <a:buSzPts val="900"/>
              <a:buChar char="⩥"/>
            </a:pPr>
            <a:r>
              <a:rPr lang="en" sz="900"/>
              <a:t>Change line color, width and style.</a:t>
            </a:r>
            <a:endParaRPr sz="900"/>
          </a:p>
          <a:p>
            <a:pPr indent="0" lvl="0" marL="0" rtl="0" algn="l">
              <a:spcBef>
                <a:spcPts val="600"/>
              </a:spcBef>
              <a:spcAft>
                <a:spcPts val="600"/>
              </a:spcAft>
              <a:buNone/>
            </a:pPr>
            <a:r>
              <a:rPr lang="en" sz="900"/>
              <a:t>Isn’t that nice? :)</a:t>
            </a:r>
            <a:br>
              <a:rPr lang="en" sz="900"/>
            </a:br>
            <a:br>
              <a:rPr lang="en" sz="900"/>
            </a:br>
            <a:r>
              <a:rPr lang="en" sz="900"/>
              <a:t>Examples:</a:t>
            </a:r>
            <a:br>
              <a:rPr lang="en" sz="900"/>
            </a:br>
            <a:br>
              <a:rPr lang="en" sz="900"/>
            </a:br>
            <a:br>
              <a:rPr lang="en" sz="900"/>
            </a:br>
            <a:endParaRPr sz="900"/>
          </a:p>
        </p:txBody>
      </p:sp>
      <p:grpSp>
        <p:nvGrpSpPr>
          <p:cNvPr id="964" name="Google Shape;964;p48"/>
          <p:cNvGrpSpPr/>
          <p:nvPr/>
        </p:nvGrpSpPr>
        <p:grpSpPr>
          <a:xfrm>
            <a:off x="358968" y="342338"/>
            <a:ext cx="347107" cy="438984"/>
            <a:chOff x="584925" y="238125"/>
            <a:chExt cx="415200" cy="525100"/>
          </a:xfrm>
        </p:grpSpPr>
        <p:sp>
          <p:nvSpPr>
            <p:cNvPr id="965" name="Google Shape;965;p48"/>
            <p:cNvSpPr/>
            <p:nvPr/>
          </p:nvSpPr>
          <p:spPr>
            <a:xfrm>
              <a:off x="621550" y="299175"/>
              <a:ext cx="378575" cy="464050"/>
            </a:xfrm>
            <a:custGeom>
              <a:rect b="b" l="l" r="r" t="t"/>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66" name="Google Shape;966;p48"/>
            <p:cNvSpPr/>
            <p:nvPr/>
          </p:nvSpPr>
          <p:spPr>
            <a:xfrm>
              <a:off x="633750" y="2381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67" name="Google Shape;967;p48"/>
            <p:cNvSpPr/>
            <p:nvPr/>
          </p:nvSpPr>
          <p:spPr>
            <a:xfrm>
              <a:off x="716800" y="238125"/>
              <a:ext cx="29325" cy="63500"/>
            </a:xfrm>
            <a:custGeom>
              <a:rect b="b" l="l" r="r" t="t"/>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68" name="Google Shape;968;p48"/>
            <p:cNvSpPr/>
            <p:nvPr/>
          </p:nvSpPr>
          <p:spPr>
            <a:xfrm>
              <a:off x="799825" y="238125"/>
              <a:ext cx="29350" cy="63500"/>
            </a:xfrm>
            <a:custGeom>
              <a:rect b="b" l="l" r="r" t="t"/>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69" name="Google Shape;969;p48"/>
            <p:cNvSpPr/>
            <p:nvPr/>
          </p:nvSpPr>
          <p:spPr>
            <a:xfrm>
              <a:off x="882875" y="238125"/>
              <a:ext cx="29325" cy="63500"/>
            </a:xfrm>
            <a:custGeom>
              <a:rect b="b" l="l" r="r" t="t"/>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70" name="Google Shape;970;p48"/>
            <p:cNvSpPr/>
            <p:nvPr/>
          </p:nvSpPr>
          <p:spPr>
            <a:xfrm>
              <a:off x="584925" y="261325"/>
              <a:ext cx="378575" cy="464050"/>
            </a:xfrm>
            <a:custGeom>
              <a:rect b="b" l="l" r="r" t="t"/>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71" name="Google Shape;971;p48"/>
          <p:cNvGrpSpPr/>
          <p:nvPr/>
        </p:nvGrpSpPr>
        <p:grpSpPr>
          <a:xfrm>
            <a:off x="910227" y="406125"/>
            <a:ext cx="371623" cy="309362"/>
            <a:chOff x="1244325" y="314425"/>
            <a:chExt cx="444525" cy="370050"/>
          </a:xfrm>
        </p:grpSpPr>
        <p:sp>
          <p:nvSpPr>
            <p:cNvPr id="972" name="Google Shape;972;p48"/>
            <p:cNvSpPr/>
            <p:nvPr/>
          </p:nvSpPr>
          <p:spPr>
            <a:xfrm>
              <a:off x="1388425" y="463425"/>
              <a:ext cx="143525" cy="143500"/>
            </a:xfrm>
            <a:custGeom>
              <a:rect b="b" l="l" r="r" t="t"/>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73" name="Google Shape;973;p48"/>
            <p:cNvSpPr/>
            <p:nvPr/>
          </p:nvSpPr>
          <p:spPr>
            <a:xfrm>
              <a:off x="1244325" y="314425"/>
              <a:ext cx="444525" cy="370050"/>
            </a:xfrm>
            <a:custGeom>
              <a:rect b="b" l="l" r="r" t="t"/>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74" name="Google Shape;974;p48"/>
          <p:cNvGrpSpPr/>
          <p:nvPr/>
        </p:nvGrpSpPr>
        <p:grpSpPr>
          <a:xfrm>
            <a:off x="1481925" y="404599"/>
            <a:ext cx="355300" cy="312413"/>
            <a:chOff x="1928175" y="312600"/>
            <a:chExt cx="425000" cy="373700"/>
          </a:xfrm>
        </p:grpSpPr>
        <p:sp>
          <p:nvSpPr>
            <p:cNvPr id="975" name="Google Shape;975;p48"/>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76" name="Google Shape;976;p48"/>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977" name="Google Shape;977;p48"/>
          <p:cNvSpPr/>
          <p:nvPr/>
        </p:nvSpPr>
        <p:spPr>
          <a:xfrm>
            <a:off x="2077702" y="393385"/>
            <a:ext cx="290970" cy="334860"/>
          </a:xfrm>
          <a:custGeom>
            <a:rect b="b" l="l" r="r" t="t"/>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78" name="Google Shape;978;p48"/>
          <p:cNvSpPr/>
          <p:nvPr/>
        </p:nvSpPr>
        <p:spPr>
          <a:xfrm>
            <a:off x="2661148" y="394410"/>
            <a:ext cx="251176" cy="332812"/>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979" name="Google Shape;979;p48"/>
          <p:cNvGrpSpPr/>
          <p:nvPr/>
        </p:nvGrpSpPr>
        <p:grpSpPr>
          <a:xfrm>
            <a:off x="3145963" y="388276"/>
            <a:ext cx="408386" cy="345080"/>
            <a:chOff x="3918650" y="293075"/>
            <a:chExt cx="488500" cy="412775"/>
          </a:xfrm>
        </p:grpSpPr>
        <p:sp>
          <p:nvSpPr>
            <p:cNvPr id="980" name="Google Shape;980;p48"/>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81" name="Google Shape;981;p48"/>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82" name="Google Shape;982;p48"/>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83" name="Google Shape;983;p48"/>
          <p:cNvGrpSpPr/>
          <p:nvPr/>
        </p:nvGrpSpPr>
        <p:grpSpPr>
          <a:xfrm>
            <a:off x="3745730" y="362235"/>
            <a:ext cx="335905" cy="397142"/>
            <a:chOff x="4636075" y="261925"/>
            <a:chExt cx="401800" cy="475050"/>
          </a:xfrm>
        </p:grpSpPr>
        <p:sp>
          <p:nvSpPr>
            <p:cNvPr id="984" name="Google Shape;984;p48"/>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85" name="Google Shape;985;p48"/>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86" name="Google Shape;986;p48"/>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87" name="Google Shape;987;p48"/>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988" name="Google Shape;988;p48"/>
          <p:cNvSpPr/>
          <p:nvPr/>
        </p:nvSpPr>
        <p:spPr>
          <a:xfrm>
            <a:off x="4284931" y="392863"/>
            <a:ext cx="384894" cy="335905"/>
          </a:xfrm>
          <a:custGeom>
            <a:rect b="b" l="l" r="r" t="t"/>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989" name="Google Shape;989;p48"/>
          <p:cNvGrpSpPr/>
          <p:nvPr/>
        </p:nvGrpSpPr>
        <p:grpSpPr>
          <a:xfrm>
            <a:off x="4872282" y="395424"/>
            <a:ext cx="336908" cy="330262"/>
            <a:chOff x="5983625" y="301625"/>
            <a:chExt cx="403000" cy="395050"/>
          </a:xfrm>
        </p:grpSpPr>
        <p:sp>
          <p:nvSpPr>
            <p:cNvPr id="990" name="Google Shape;990;p48"/>
            <p:cNvSpPr/>
            <p:nvPr/>
          </p:nvSpPr>
          <p:spPr>
            <a:xfrm>
              <a:off x="5983625" y="319925"/>
              <a:ext cx="403000" cy="67200"/>
            </a:xfrm>
            <a:custGeom>
              <a:rect b="b" l="l" r="r" t="t"/>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91" name="Google Shape;991;p48"/>
            <p:cNvSpPr/>
            <p:nvPr/>
          </p:nvSpPr>
          <p:spPr>
            <a:xfrm>
              <a:off x="5983625" y="664900"/>
              <a:ext cx="403000" cy="31775"/>
            </a:xfrm>
            <a:custGeom>
              <a:rect b="b" l="l" r="r" t="t"/>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92" name="Google Shape;992;p48"/>
            <p:cNvSpPr/>
            <p:nvPr/>
          </p:nvSpPr>
          <p:spPr>
            <a:xfrm>
              <a:off x="6041025" y="301625"/>
              <a:ext cx="29325" cy="63500"/>
            </a:xfrm>
            <a:custGeom>
              <a:rect b="b" l="l" r="r" t="t"/>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93" name="Google Shape;993;p48"/>
            <p:cNvSpPr/>
            <p:nvPr/>
          </p:nvSpPr>
          <p:spPr>
            <a:xfrm>
              <a:off x="6297450" y="3016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94" name="Google Shape;994;p48"/>
            <p:cNvSpPr/>
            <p:nvPr/>
          </p:nvSpPr>
          <p:spPr>
            <a:xfrm>
              <a:off x="6097200" y="509200"/>
              <a:ext cx="50700" cy="53775"/>
            </a:xfrm>
            <a:custGeom>
              <a:rect b="b" l="l" r="r" t="t"/>
              <a:pathLst>
                <a:path extrusionOk="0" h="2151" w="2028">
                  <a:moveTo>
                    <a:pt x="0" y="1"/>
                  </a:moveTo>
                  <a:lnTo>
                    <a:pt x="0" y="2150"/>
                  </a:lnTo>
                  <a:lnTo>
                    <a:pt x="2027" y="2150"/>
                  </a:lnTo>
                  <a:lnTo>
                    <a:pt x="20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95" name="Google Shape;995;p48"/>
            <p:cNvSpPr/>
            <p:nvPr/>
          </p:nvSpPr>
          <p:spPr>
            <a:xfrm>
              <a:off x="6097200" y="448150"/>
              <a:ext cx="50700" cy="48875"/>
            </a:xfrm>
            <a:custGeom>
              <a:rect b="b" l="l" r="r" t="t"/>
              <a:pathLst>
                <a:path extrusionOk="0" h="1955" w="2028">
                  <a:moveTo>
                    <a:pt x="0" y="1"/>
                  </a:moveTo>
                  <a:lnTo>
                    <a:pt x="0" y="1954"/>
                  </a:lnTo>
                  <a:lnTo>
                    <a:pt x="2027" y="1954"/>
                  </a:lnTo>
                  <a:lnTo>
                    <a:pt x="20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96" name="Google Shape;996;p48"/>
            <p:cNvSpPr/>
            <p:nvPr/>
          </p:nvSpPr>
          <p:spPr>
            <a:xfrm>
              <a:off x="6097200" y="575150"/>
              <a:ext cx="50700" cy="48875"/>
            </a:xfrm>
            <a:custGeom>
              <a:rect b="b" l="l" r="r" t="t"/>
              <a:pathLst>
                <a:path extrusionOk="0" h="1955" w="2028">
                  <a:moveTo>
                    <a:pt x="0" y="1"/>
                  </a:moveTo>
                  <a:lnTo>
                    <a:pt x="0" y="1954"/>
                  </a:lnTo>
                  <a:lnTo>
                    <a:pt x="2027" y="1954"/>
                  </a:lnTo>
                  <a:lnTo>
                    <a:pt x="20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97" name="Google Shape;997;p48"/>
            <p:cNvSpPr/>
            <p:nvPr/>
          </p:nvSpPr>
          <p:spPr>
            <a:xfrm>
              <a:off x="6160075" y="575150"/>
              <a:ext cx="50100" cy="48875"/>
            </a:xfrm>
            <a:custGeom>
              <a:rect b="b" l="l" r="r" t="t"/>
              <a:pathLst>
                <a:path extrusionOk="0" h="1955" w="2004">
                  <a:moveTo>
                    <a:pt x="1" y="1"/>
                  </a:moveTo>
                  <a:lnTo>
                    <a:pt x="1" y="1954"/>
                  </a:lnTo>
                  <a:lnTo>
                    <a:pt x="2003" y="1954"/>
                  </a:lnTo>
                  <a:lnTo>
                    <a:pt x="20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98" name="Google Shape;998;p48"/>
            <p:cNvSpPr/>
            <p:nvPr/>
          </p:nvSpPr>
          <p:spPr>
            <a:xfrm>
              <a:off x="6034300" y="509200"/>
              <a:ext cx="50700" cy="53775"/>
            </a:xfrm>
            <a:custGeom>
              <a:rect b="b" l="l" r="r" t="t"/>
              <a:pathLst>
                <a:path extrusionOk="0" h="2151" w="2028">
                  <a:moveTo>
                    <a:pt x="1" y="1"/>
                  </a:moveTo>
                  <a:lnTo>
                    <a:pt x="1" y="2150"/>
                  </a:lnTo>
                  <a:lnTo>
                    <a:pt x="2028" y="2150"/>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99" name="Google Shape;999;p48"/>
            <p:cNvSpPr/>
            <p:nvPr/>
          </p:nvSpPr>
          <p:spPr>
            <a:xfrm>
              <a:off x="6034300" y="575150"/>
              <a:ext cx="50700" cy="48875"/>
            </a:xfrm>
            <a:custGeom>
              <a:rect b="b" l="l" r="r" t="t"/>
              <a:pathLst>
                <a:path extrusionOk="0" h="1955" w="2028">
                  <a:moveTo>
                    <a:pt x="1" y="1"/>
                  </a:moveTo>
                  <a:lnTo>
                    <a:pt x="1" y="1954"/>
                  </a:lnTo>
                  <a:lnTo>
                    <a:pt x="2028" y="1954"/>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0" name="Google Shape;1000;p48"/>
            <p:cNvSpPr/>
            <p:nvPr/>
          </p:nvSpPr>
          <p:spPr>
            <a:xfrm>
              <a:off x="6034300" y="448150"/>
              <a:ext cx="50700" cy="48875"/>
            </a:xfrm>
            <a:custGeom>
              <a:rect b="b" l="l" r="r" t="t"/>
              <a:pathLst>
                <a:path extrusionOk="0" h="1955" w="2028">
                  <a:moveTo>
                    <a:pt x="1" y="1"/>
                  </a:moveTo>
                  <a:lnTo>
                    <a:pt x="1" y="1954"/>
                  </a:lnTo>
                  <a:lnTo>
                    <a:pt x="2028" y="1954"/>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1" name="Google Shape;1001;p48"/>
            <p:cNvSpPr/>
            <p:nvPr/>
          </p:nvSpPr>
          <p:spPr>
            <a:xfrm>
              <a:off x="6160075" y="509200"/>
              <a:ext cx="50100" cy="53775"/>
            </a:xfrm>
            <a:custGeom>
              <a:rect b="b" l="l" r="r" t="t"/>
              <a:pathLst>
                <a:path extrusionOk="0" h="2151" w="2004">
                  <a:moveTo>
                    <a:pt x="1" y="1"/>
                  </a:moveTo>
                  <a:lnTo>
                    <a:pt x="1" y="2150"/>
                  </a:lnTo>
                  <a:lnTo>
                    <a:pt x="2003" y="2150"/>
                  </a:lnTo>
                  <a:lnTo>
                    <a:pt x="20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2" name="Google Shape;1002;p48"/>
            <p:cNvSpPr/>
            <p:nvPr/>
          </p:nvSpPr>
          <p:spPr>
            <a:xfrm>
              <a:off x="5983625" y="399300"/>
              <a:ext cx="403000" cy="272950"/>
            </a:xfrm>
            <a:custGeom>
              <a:rect b="b" l="l" r="r" t="t"/>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3" name="Google Shape;1003;p48"/>
            <p:cNvSpPr/>
            <p:nvPr/>
          </p:nvSpPr>
          <p:spPr>
            <a:xfrm>
              <a:off x="6285250" y="575150"/>
              <a:ext cx="50700" cy="48875"/>
            </a:xfrm>
            <a:custGeom>
              <a:rect b="b" l="l" r="r" t="t"/>
              <a:pathLst>
                <a:path extrusionOk="0" h="1955" w="2028">
                  <a:moveTo>
                    <a:pt x="0" y="1"/>
                  </a:moveTo>
                  <a:lnTo>
                    <a:pt x="0" y="1954"/>
                  </a:lnTo>
                  <a:lnTo>
                    <a:pt x="2028" y="1954"/>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4" name="Google Shape;1004;p48"/>
            <p:cNvSpPr/>
            <p:nvPr/>
          </p:nvSpPr>
          <p:spPr>
            <a:xfrm>
              <a:off x="6285250" y="509200"/>
              <a:ext cx="50700" cy="53775"/>
            </a:xfrm>
            <a:custGeom>
              <a:rect b="b" l="l" r="r" t="t"/>
              <a:pathLst>
                <a:path extrusionOk="0" h="2151" w="2028">
                  <a:moveTo>
                    <a:pt x="0" y="1"/>
                  </a:moveTo>
                  <a:lnTo>
                    <a:pt x="0" y="2150"/>
                  </a:lnTo>
                  <a:lnTo>
                    <a:pt x="2028" y="2150"/>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5" name="Google Shape;1005;p48"/>
            <p:cNvSpPr/>
            <p:nvPr/>
          </p:nvSpPr>
          <p:spPr>
            <a:xfrm>
              <a:off x="6285250" y="448150"/>
              <a:ext cx="50700" cy="48875"/>
            </a:xfrm>
            <a:custGeom>
              <a:rect b="b" l="l" r="r" t="t"/>
              <a:pathLst>
                <a:path extrusionOk="0" h="1955" w="2028">
                  <a:moveTo>
                    <a:pt x="0" y="1"/>
                  </a:moveTo>
                  <a:lnTo>
                    <a:pt x="0" y="1954"/>
                  </a:lnTo>
                  <a:lnTo>
                    <a:pt x="2028" y="1954"/>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6" name="Google Shape;1006;p48"/>
            <p:cNvSpPr/>
            <p:nvPr/>
          </p:nvSpPr>
          <p:spPr>
            <a:xfrm>
              <a:off x="6222350" y="575150"/>
              <a:ext cx="50700" cy="48875"/>
            </a:xfrm>
            <a:custGeom>
              <a:rect b="b" l="l" r="r" t="t"/>
              <a:pathLst>
                <a:path extrusionOk="0" h="1955" w="2028">
                  <a:moveTo>
                    <a:pt x="1" y="1"/>
                  </a:moveTo>
                  <a:lnTo>
                    <a:pt x="1" y="1954"/>
                  </a:lnTo>
                  <a:lnTo>
                    <a:pt x="2028" y="1954"/>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7" name="Google Shape;1007;p48"/>
            <p:cNvSpPr/>
            <p:nvPr/>
          </p:nvSpPr>
          <p:spPr>
            <a:xfrm>
              <a:off x="6160075" y="448150"/>
              <a:ext cx="50100" cy="48875"/>
            </a:xfrm>
            <a:custGeom>
              <a:rect b="b" l="l" r="r" t="t"/>
              <a:pathLst>
                <a:path extrusionOk="0" h="1955" w="2004">
                  <a:moveTo>
                    <a:pt x="1" y="1"/>
                  </a:moveTo>
                  <a:lnTo>
                    <a:pt x="1" y="1954"/>
                  </a:lnTo>
                  <a:lnTo>
                    <a:pt x="2003" y="1954"/>
                  </a:lnTo>
                  <a:lnTo>
                    <a:pt x="20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8" name="Google Shape;1008;p48"/>
            <p:cNvSpPr/>
            <p:nvPr/>
          </p:nvSpPr>
          <p:spPr>
            <a:xfrm>
              <a:off x="6222350" y="509200"/>
              <a:ext cx="50700" cy="53775"/>
            </a:xfrm>
            <a:custGeom>
              <a:rect b="b" l="l" r="r" t="t"/>
              <a:pathLst>
                <a:path extrusionOk="0" h="2151" w="2028">
                  <a:moveTo>
                    <a:pt x="1" y="1"/>
                  </a:moveTo>
                  <a:lnTo>
                    <a:pt x="1" y="2150"/>
                  </a:lnTo>
                  <a:lnTo>
                    <a:pt x="2028" y="2150"/>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9" name="Google Shape;1009;p48"/>
            <p:cNvSpPr/>
            <p:nvPr/>
          </p:nvSpPr>
          <p:spPr>
            <a:xfrm>
              <a:off x="6222350" y="448150"/>
              <a:ext cx="50700" cy="48875"/>
            </a:xfrm>
            <a:custGeom>
              <a:rect b="b" l="l" r="r" t="t"/>
              <a:pathLst>
                <a:path extrusionOk="0" h="1955" w="2028">
                  <a:moveTo>
                    <a:pt x="1" y="1"/>
                  </a:moveTo>
                  <a:lnTo>
                    <a:pt x="1" y="1954"/>
                  </a:lnTo>
                  <a:lnTo>
                    <a:pt x="2028" y="1954"/>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10" name="Google Shape;1010;p48"/>
          <p:cNvGrpSpPr/>
          <p:nvPr/>
        </p:nvGrpSpPr>
        <p:grpSpPr>
          <a:xfrm>
            <a:off x="5438358" y="392853"/>
            <a:ext cx="331808" cy="331307"/>
            <a:chOff x="6660750" y="298550"/>
            <a:chExt cx="396900" cy="396300"/>
          </a:xfrm>
        </p:grpSpPr>
        <p:sp>
          <p:nvSpPr>
            <p:cNvPr id="1011" name="Google Shape;1011;p48"/>
            <p:cNvSpPr/>
            <p:nvPr/>
          </p:nvSpPr>
          <p:spPr>
            <a:xfrm>
              <a:off x="6660750" y="298550"/>
              <a:ext cx="396900" cy="396300"/>
            </a:xfrm>
            <a:custGeom>
              <a:rect b="b" l="l" r="r" t="t"/>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2" name="Google Shape;1012;p48"/>
            <p:cNvSpPr/>
            <p:nvPr/>
          </p:nvSpPr>
          <p:spPr>
            <a:xfrm>
              <a:off x="6697400" y="335200"/>
              <a:ext cx="323625" cy="323025"/>
            </a:xfrm>
            <a:custGeom>
              <a:rect b="b" l="l" r="r" t="t"/>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13" name="Google Shape;1013;p48"/>
          <p:cNvGrpSpPr/>
          <p:nvPr/>
        </p:nvGrpSpPr>
        <p:grpSpPr>
          <a:xfrm>
            <a:off x="358968" y="914538"/>
            <a:ext cx="347107" cy="420111"/>
            <a:chOff x="584925" y="922575"/>
            <a:chExt cx="415200" cy="502525"/>
          </a:xfrm>
        </p:grpSpPr>
        <p:sp>
          <p:nvSpPr>
            <p:cNvPr id="1014" name="Google Shape;1014;p48"/>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5" name="Google Shape;1015;p48"/>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6" name="Google Shape;1016;p48"/>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17" name="Google Shape;1017;p48"/>
          <p:cNvGrpSpPr/>
          <p:nvPr/>
        </p:nvGrpSpPr>
        <p:grpSpPr>
          <a:xfrm>
            <a:off x="912275" y="904841"/>
            <a:ext cx="367547" cy="437980"/>
            <a:chOff x="1246775" y="910975"/>
            <a:chExt cx="439650" cy="523900"/>
          </a:xfrm>
        </p:grpSpPr>
        <p:sp>
          <p:nvSpPr>
            <p:cNvPr id="1018" name="Google Shape;1018;p48"/>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9" name="Google Shape;1019;p48"/>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0" name="Google Shape;1020;p48"/>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21" name="Google Shape;1021;p48"/>
          <p:cNvGrpSpPr/>
          <p:nvPr/>
        </p:nvGrpSpPr>
        <p:grpSpPr>
          <a:xfrm>
            <a:off x="1480400" y="975274"/>
            <a:ext cx="358351" cy="298118"/>
            <a:chOff x="1926350" y="995225"/>
            <a:chExt cx="428650" cy="356600"/>
          </a:xfrm>
        </p:grpSpPr>
        <p:sp>
          <p:nvSpPr>
            <p:cNvPr id="1022" name="Google Shape;1022;p48"/>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3" name="Google Shape;1023;p48"/>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4" name="Google Shape;1024;p48"/>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5" name="Google Shape;1025;p48"/>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026" name="Google Shape;1026;p48"/>
          <p:cNvSpPr/>
          <p:nvPr/>
        </p:nvSpPr>
        <p:spPr>
          <a:xfrm>
            <a:off x="2048085" y="950288"/>
            <a:ext cx="350200" cy="348152"/>
          </a:xfrm>
          <a:custGeom>
            <a:rect b="b" l="l" r="r" t="t"/>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7" name="Google Shape;1027;p48"/>
          <p:cNvSpPr/>
          <p:nvPr/>
        </p:nvSpPr>
        <p:spPr>
          <a:xfrm>
            <a:off x="2612156" y="967656"/>
            <a:ext cx="349155" cy="313437"/>
          </a:xfrm>
          <a:custGeom>
            <a:rect b="b" l="l" r="r" t="t"/>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8" name="Google Shape;1028;p48"/>
          <p:cNvSpPr/>
          <p:nvPr/>
        </p:nvSpPr>
        <p:spPr>
          <a:xfrm>
            <a:off x="3180804" y="970206"/>
            <a:ext cx="338956" cy="308317"/>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9" name="Google Shape;1029;p48"/>
          <p:cNvSpPr/>
          <p:nvPr/>
        </p:nvSpPr>
        <p:spPr>
          <a:xfrm>
            <a:off x="3755576" y="973258"/>
            <a:ext cx="316510" cy="30221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030" name="Google Shape;1030;p48"/>
          <p:cNvGrpSpPr/>
          <p:nvPr/>
        </p:nvGrpSpPr>
        <p:grpSpPr>
          <a:xfrm>
            <a:off x="4302631" y="952827"/>
            <a:ext cx="349155" cy="349657"/>
            <a:chOff x="5302225" y="968375"/>
            <a:chExt cx="417650" cy="418250"/>
          </a:xfrm>
        </p:grpSpPr>
        <p:sp>
          <p:nvSpPr>
            <p:cNvPr id="1031" name="Google Shape;1031;p48"/>
            <p:cNvSpPr/>
            <p:nvPr/>
          </p:nvSpPr>
          <p:spPr>
            <a:xfrm>
              <a:off x="5333350" y="991575"/>
              <a:ext cx="152075" cy="155100"/>
            </a:xfrm>
            <a:custGeom>
              <a:rect b="b" l="l" r="r" t="t"/>
              <a:pathLst>
                <a:path extrusionOk="0" h="6204" w="6083">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32" name="Google Shape;1032;p48"/>
            <p:cNvSpPr/>
            <p:nvPr/>
          </p:nvSpPr>
          <p:spPr>
            <a:xfrm>
              <a:off x="5302225" y="968375"/>
              <a:ext cx="417650" cy="418250"/>
            </a:xfrm>
            <a:custGeom>
              <a:rect b="b" l="l" r="r" t="t"/>
              <a:pathLst>
                <a:path extrusionOk="0" h="16730" w="16706">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33" name="Google Shape;1033;p48"/>
          <p:cNvGrpSpPr/>
          <p:nvPr/>
        </p:nvGrpSpPr>
        <p:grpSpPr>
          <a:xfrm>
            <a:off x="4824295" y="913514"/>
            <a:ext cx="432881" cy="421637"/>
            <a:chOff x="5926225" y="921350"/>
            <a:chExt cx="517800" cy="504350"/>
          </a:xfrm>
        </p:grpSpPr>
        <p:sp>
          <p:nvSpPr>
            <p:cNvPr id="1034" name="Google Shape;1034;p48"/>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35" name="Google Shape;1035;p48"/>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36" name="Google Shape;1036;p48"/>
          <p:cNvGrpSpPr/>
          <p:nvPr/>
        </p:nvGrpSpPr>
        <p:grpSpPr>
          <a:xfrm>
            <a:off x="5402118" y="921686"/>
            <a:ext cx="404290" cy="405314"/>
            <a:chOff x="6617400" y="931125"/>
            <a:chExt cx="483600" cy="484825"/>
          </a:xfrm>
        </p:grpSpPr>
        <p:sp>
          <p:nvSpPr>
            <p:cNvPr id="1037" name="Google Shape;1037;p48"/>
            <p:cNvSpPr/>
            <p:nvPr/>
          </p:nvSpPr>
          <p:spPr>
            <a:xfrm>
              <a:off x="6843925" y="1183900"/>
              <a:ext cx="121525" cy="232050"/>
            </a:xfrm>
            <a:custGeom>
              <a:rect b="b" l="l" r="r" t="t"/>
              <a:pathLst>
                <a:path extrusionOk="0" h="9282" w="4861">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38" name="Google Shape;1038;p48"/>
            <p:cNvSpPr/>
            <p:nvPr/>
          </p:nvSpPr>
          <p:spPr>
            <a:xfrm>
              <a:off x="6617400" y="931125"/>
              <a:ext cx="483600" cy="259500"/>
            </a:xfrm>
            <a:custGeom>
              <a:rect b="b" l="l" r="r" t="t"/>
              <a:pathLst>
                <a:path extrusionOk="0" h="10380" w="19344">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39" name="Google Shape;1039;p48"/>
          <p:cNvGrpSpPr/>
          <p:nvPr/>
        </p:nvGrpSpPr>
        <p:grpSpPr>
          <a:xfrm>
            <a:off x="337525" y="1551048"/>
            <a:ext cx="389994" cy="273623"/>
            <a:chOff x="559275" y="1683950"/>
            <a:chExt cx="466500" cy="327300"/>
          </a:xfrm>
        </p:grpSpPr>
        <p:sp>
          <p:nvSpPr>
            <p:cNvPr id="1040" name="Google Shape;1040;p48"/>
            <p:cNvSpPr/>
            <p:nvPr/>
          </p:nvSpPr>
          <p:spPr>
            <a:xfrm>
              <a:off x="559275" y="1683950"/>
              <a:ext cx="466500" cy="197850"/>
            </a:xfrm>
            <a:custGeom>
              <a:rect b="b" l="l" r="r" t="t"/>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1" name="Google Shape;1041;p48"/>
            <p:cNvSpPr/>
            <p:nvPr/>
          </p:nvSpPr>
          <p:spPr>
            <a:xfrm>
              <a:off x="559275" y="1727925"/>
              <a:ext cx="466500" cy="283325"/>
            </a:xfrm>
            <a:custGeom>
              <a:rect b="b" l="l" r="r" t="t"/>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42" name="Google Shape;1042;p48"/>
          <p:cNvGrpSpPr/>
          <p:nvPr/>
        </p:nvGrpSpPr>
        <p:grpSpPr>
          <a:xfrm>
            <a:off x="901052" y="1496958"/>
            <a:ext cx="389994" cy="381822"/>
            <a:chOff x="1233350" y="1619250"/>
            <a:chExt cx="466500" cy="456725"/>
          </a:xfrm>
        </p:grpSpPr>
        <p:sp>
          <p:nvSpPr>
            <p:cNvPr id="1043" name="Google Shape;1043;p48"/>
            <p:cNvSpPr/>
            <p:nvPr/>
          </p:nvSpPr>
          <p:spPr>
            <a:xfrm>
              <a:off x="1233350" y="1619250"/>
              <a:ext cx="466500" cy="456725"/>
            </a:xfrm>
            <a:custGeom>
              <a:rect b="b" l="l" r="r" t="t"/>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4" name="Google Shape;1044;p48"/>
            <p:cNvSpPr/>
            <p:nvPr/>
          </p:nvSpPr>
          <p:spPr>
            <a:xfrm>
              <a:off x="1382325" y="1792025"/>
              <a:ext cx="168550" cy="12250"/>
            </a:xfrm>
            <a:custGeom>
              <a:rect b="b" l="l" r="r" t="t"/>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5" name="Google Shape;1045;p48"/>
            <p:cNvSpPr/>
            <p:nvPr/>
          </p:nvSpPr>
          <p:spPr>
            <a:xfrm>
              <a:off x="1382325" y="1825000"/>
              <a:ext cx="168550" cy="12250"/>
            </a:xfrm>
            <a:custGeom>
              <a:rect b="b" l="l" r="r" t="t"/>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6" name="Google Shape;1046;p48"/>
            <p:cNvSpPr/>
            <p:nvPr/>
          </p:nvSpPr>
          <p:spPr>
            <a:xfrm>
              <a:off x="1382325" y="1858575"/>
              <a:ext cx="70850" cy="12250"/>
            </a:xfrm>
            <a:custGeom>
              <a:rect b="b" l="l" r="r" t="t"/>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47" name="Google Shape;1047;p48"/>
          <p:cNvGrpSpPr/>
          <p:nvPr/>
        </p:nvGrpSpPr>
        <p:grpSpPr>
          <a:xfrm>
            <a:off x="1476826" y="1505109"/>
            <a:ext cx="365499" cy="365499"/>
            <a:chOff x="1922075" y="1629000"/>
            <a:chExt cx="437200" cy="437200"/>
          </a:xfrm>
        </p:grpSpPr>
        <p:sp>
          <p:nvSpPr>
            <p:cNvPr id="1048" name="Google Shape;1048;p48"/>
            <p:cNvSpPr/>
            <p:nvPr/>
          </p:nvSpPr>
          <p:spPr>
            <a:xfrm>
              <a:off x="2208425" y="1629000"/>
              <a:ext cx="150850" cy="150850"/>
            </a:xfrm>
            <a:custGeom>
              <a:rect b="b" l="l" r="r" t="t"/>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9" name="Google Shape;1049;p48"/>
            <p:cNvSpPr/>
            <p:nvPr/>
          </p:nvSpPr>
          <p:spPr>
            <a:xfrm>
              <a:off x="1922075" y="1686400"/>
              <a:ext cx="379800" cy="379800"/>
            </a:xfrm>
            <a:custGeom>
              <a:rect b="b" l="l" r="r" t="t"/>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50" name="Google Shape;1050;p48"/>
          <p:cNvGrpSpPr/>
          <p:nvPr/>
        </p:nvGrpSpPr>
        <p:grpSpPr>
          <a:xfrm>
            <a:off x="2038827" y="1503584"/>
            <a:ext cx="368551" cy="368551"/>
            <a:chOff x="2594325" y="1627175"/>
            <a:chExt cx="440850" cy="440850"/>
          </a:xfrm>
        </p:grpSpPr>
        <p:sp>
          <p:nvSpPr>
            <p:cNvPr id="1051" name="Google Shape;1051;p48"/>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2" name="Google Shape;1052;p48"/>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3" name="Google Shape;1053;p48"/>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054" name="Google Shape;1054;p48"/>
          <p:cNvSpPr/>
          <p:nvPr/>
        </p:nvSpPr>
        <p:spPr>
          <a:xfrm>
            <a:off x="2618782" y="1519981"/>
            <a:ext cx="335905" cy="335884"/>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055" name="Google Shape;1055;p48"/>
          <p:cNvGrpSpPr/>
          <p:nvPr/>
        </p:nvGrpSpPr>
        <p:grpSpPr>
          <a:xfrm>
            <a:off x="3200595" y="1476017"/>
            <a:ext cx="299121" cy="423685"/>
            <a:chOff x="3984000" y="1594200"/>
            <a:chExt cx="357800" cy="506800"/>
          </a:xfrm>
        </p:grpSpPr>
        <p:sp>
          <p:nvSpPr>
            <p:cNvPr id="1056" name="Google Shape;1056;p48"/>
            <p:cNvSpPr/>
            <p:nvPr/>
          </p:nvSpPr>
          <p:spPr>
            <a:xfrm>
              <a:off x="3984000" y="1597875"/>
              <a:ext cx="44575" cy="503125"/>
            </a:xfrm>
            <a:custGeom>
              <a:rect b="b" l="l" r="r" t="t"/>
              <a:pathLst>
                <a:path extrusionOk="0" h="20125" w="1783">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7" name="Google Shape;1057;p48"/>
            <p:cNvSpPr/>
            <p:nvPr/>
          </p:nvSpPr>
          <p:spPr>
            <a:xfrm>
              <a:off x="4041375" y="1594200"/>
              <a:ext cx="300425" cy="229600"/>
            </a:xfrm>
            <a:custGeom>
              <a:rect b="b" l="l" r="r" t="t"/>
              <a:pathLst>
                <a:path extrusionOk="0" h="9184" w="12017">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58" name="Google Shape;1058;p48"/>
          <p:cNvGrpSpPr/>
          <p:nvPr/>
        </p:nvGrpSpPr>
        <p:grpSpPr>
          <a:xfrm>
            <a:off x="3716637" y="1566869"/>
            <a:ext cx="394090" cy="241980"/>
            <a:chOff x="4601275" y="1702875"/>
            <a:chExt cx="471400" cy="289450"/>
          </a:xfrm>
        </p:grpSpPr>
        <p:sp>
          <p:nvSpPr>
            <p:cNvPr id="1059" name="Google Shape;1059;p48"/>
            <p:cNvSpPr/>
            <p:nvPr/>
          </p:nvSpPr>
          <p:spPr>
            <a:xfrm>
              <a:off x="4816200" y="1702875"/>
              <a:ext cx="41550" cy="41550"/>
            </a:xfrm>
            <a:custGeom>
              <a:rect b="b" l="l" r="r" t="t"/>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0" name="Google Shape;1060;p48"/>
            <p:cNvSpPr/>
            <p:nvPr/>
          </p:nvSpPr>
          <p:spPr>
            <a:xfrm>
              <a:off x="5031125" y="1757225"/>
              <a:ext cx="41550" cy="41550"/>
            </a:xfrm>
            <a:custGeom>
              <a:rect b="b" l="l" r="r" t="t"/>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1" name="Google Shape;1061;p48"/>
            <p:cNvSpPr/>
            <p:nvPr/>
          </p:nvSpPr>
          <p:spPr>
            <a:xfrm>
              <a:off x="4634875" y="1756000"/>
              <a:ext cx="404225" cy="178325"/>
            </a:xfrm>
            <a:custGeom>
              <a:rect b="b" l="l" r="r" t="t"/>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2" name="Google Shape;1062;p48"/>
            <p:cNvSpPr/>
            <p:nvPr/>
          </p:nvSpPr>
          <p:spPr>
            <a:xfrm>
              <a:off x="4601275" y="1757225"/>
              <a:ext cx="41550" cy="41550"/>
            </a:xfrm>
            <a:custGeom>
              <a:rect b="b" l="l" r="r" t="t"/>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3" name="Google Shape;1063;p48"/>
            <p:cNvSpPr/>
            <p:nvPr/>
          </p:nvSpPr>
          <p:spPr>
            <a:xfrm>
              <a:off x="4673325" y="1947725"/>
              <a:ext cx="327300" cy="44600"/>
            </a:xfrm>
            <a:custGeom>
              <a:rect b="b" l="l" r="r" t="t"/>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64" name="Google Shape;1064;p48"/>
          <p:cNvGrpSpPr/>
          <p:nvPr/>
        </p:nvGrpSpPr>
        <p:grpSpPr>
          <a:xfrm>
            <a:off x="4299057" y="1507659"/>
            <a:ext cx="356303" cy="360400"/>
            <a:chOff x="5297950" y="1632050"/>
            <a:chExt cx="426200" cy="431100"/>
          </a:xfrm>
        </p:grpSpPr>
        <p:sp>
          <p:nvSpPr>
            <p:cNvPr id="1065" name="Google Shape;1065;p48"/>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6" name="Google Shape;1066;p48"/>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67" name="Google Shape;1067;p48"/>
          <p:cNvGrpSpPr/>
          <p:nvPr/>
        </p:nvGrpSpPr>
        <p:grpSpPr>
          <a:xfrm>
            <a:off x="4861560" y="1496958"/>
            <a:ext cx="358351" cy="381822"/>
            <a:chOff x="5970800" y="1619250"/>
            <a:chExt cx="428650" cy="456725"/>
          </a:xfrm>
        </p:grpSpPr>
        <p:sp>
          <p:nvSpPr>
            <p:cNvPr id="1068" name="Google Shape;1068;p48"/>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9" name="Google Shape;1069;p48"/>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0" name="Google Shape;1070;p48"/>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1" name="Google Shape;1071;p48"/>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2" name="Google Shape;1072;p48"/>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73" name="Google Shape;1073;p48"/>
          <p:cNvGrpSpPr/>
          <p:nvPr/>
        </p:nvGrpSpPr>
        <p:grpSpPr>
          <a:xfrm>
            <a:off x="5408764" y="1492360"/>
            <a:ext cx="401719" cy="366502"/>
            <a:chOff x="6625350" y="1613750"/>
            <a:chExt cx="480525" cy="438400"/>
          </a:xfrm>
        </p:grpSpPr>
        <p:sp>
          <p:nvSpPr>
            <p:cNvPr id="1074" name="Google Shape;1074;p48"/>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5" name="Google Shape;1075;p48"/>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6" name="Google Shape;1076;p48"/>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7" name="Google Shape;1077;p48"/>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8" name="Google Shape;1078;p48"/>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79" name="Google Shape;1079;p48"/>
          <p:cNvGrpSpPr/>
          <p:nvPr/>
        </p:nvGrpSpPr>
        <p:grpSpPr>
          <a:xfrm>
            <a:off x="380913" y="2088554"/>
            <a:ext cx="303217" cy="325685"/>
            <a:chOff x="611175" y="2326900"/>
            <a:chExt cx="362700" cy="389575"/>
          </a:xfrm>
        </p:grpSpPr>
        <p:sp>
          <p:nvSpPr>
            <p:cNvPr id="1080" name="Google Shape;1080;p48"/>
            <p:cNvSpPr/>
            <p:nvPr/>
          </p:nvSpPr>
          <p:spPr>
            <a:xfrm>
              <a:off x="611175" y="2326900"/>
              <a:ext cx="362700" cy="389575"/>
            </a:xfrm>
            <a:custGeom>
              <a:rect b="b" l="l" r="r" t="t"/>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1" name="Google Shape;1081;p48"/>
            <p:cNvSpPr/>
            <p:nvPr/>
          </p:nvSpPr>
          <p:spPr>
            <a:xfrm>
              <a:off x="794950" y="2500900"/>
              <a:ext cx="24450" cy="23850"/>
            </a:xfrm>
            <a:custGeom>
              <a:rect b="b" l="l" r="r" t="t"/>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2" name="Google Shape;1082;p48"/>
            <p:cNvSpPr/>
            <p:nvPr/>
          </p:nvSpPr>
          <p:spPr>
            <a:xfrm>
              <a:off x="754650" y="2381250"/>
              <a:ext cx="75750" cy="14050"/>
            </a:xfrm>
            <a:custGeom>
              <a:rect b="b" l="l" r="r" t="t"/>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3" name="Google Shape;1083;p48"/>
            <p:cNvSpPr/>
            <p:nvPr/>
          </p:nvSpPr>
          <p:spPr>
            <a:xfrm>
              <a:off x="765025" y="2453900"/>
              <a:ext cx="31175" cy="31150"/>
            </a:xfrm>
            <a:custGeom>
              <a:rect b="b" l="l" r="r" t="t"/>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084" name="Google Shape;1084;p48"/>
          <p:cNvSpPr/>
          <p:nvPr/>
        </p:nvSpPr>
        <p:spPr>
          <a:xfrm>
            <a:off x="936309" y="2091681"/>
            <a:ext cx="319561" cy="31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5" name="Google Shape;1085;p48"/>
          <p:cNvSpPr/>
          <p:nvPr/>
        </p:nvSpPr>
        <p:spPr>
          <a:xfrm>
            <a:off x="1499857" y="2091681"/>
            <a:ext cx="319561" cy="31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6" name="Google Shape;1086;p48"/>
          <p:cNvSpPr/>
          <p:nvPr/>
        </p:nvSpPr>
        <p:spPr>
          <a:xfrm>
            <a:off x="2063406" y="2091681"/>
            <a:ext cx="319561" cy="319561"/>
          </a:xfrm>
          <a:custGeom>
            <a:rect b="b" l="l" r="r" t="t"/>
            <a:pathLst>
              <a:path extrusionOk="0" h="15290" w="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087" name="Google Shape;1087;p48"/>
          <p:cNvGrpSpPr/>
          <p:nvPr/>
        </p:nvGrpSpPr>
        <p:grpSpPr>
          <a:xfrm>
            <a:off x="2701378" y="2036492"/>
            <a:ext cx="170502" cy="425733"/>
            <a:chOff x="3386850" y="2264625"/>
            <a:chExt cx="203950" cy="509250"/>
          </a:xfrm>
        </p:grpSpPr>
        <p:sp>
          <p:nvSpPr>
            <p:cNvPr id="1088" name="Google Shape;1088;p48"/>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9" name="Google Shape;1089;p48"/>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90" name="Google Shape;1090;p48"/>
          <p:cNvGrpSpPr/>
          <p:nvPr/>
        </p:nvGrpSpPr>
        <p:grpSpPr>
          <a:xfrm>
            <a:off x="3843751" y="2090602"/>
            <a:ext cx="139863" cy="317513"/>
            <a:chOff x="4753325" y="2329350"/>
            <a:chExt cx="167300" cy="379800"/>
          </a:xfrm>
        </p:grpSpPr>
        <p:sp>
          <p:nvSpPr>
            <p:cNvPr id="1091" name="Google Shape;1091;p48"/>
            <p:cNvSpPr/>
            <p:nvPr/>
          </p:nvSpPr>
          <p:spPr>
            <a:xfrm>
              <a:off x="4753325" y="2424600"/>
              <a:ext cx="167300" cy="284550"/>
            </a:xfrm>
            <a:custGeom>
              <a:rect b="b" l="l" r="r" t="t"/>
              <a:pathLst>
                <a:path extrusionOk="0" h="11382" w="669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92" name="Google Shape;1092;p48"/>
            <p:cNvSpPr/>
            <p:nvPr/>
          </p:nvSpPr>
          <p:spPr>
            <a:xfrm>
              <a:off x="4798500" y="2329350"/>
              <a:ext cx="76950" cy="84275"/>
            </a:xfrm>
            <a:custGeom>
              <a:rect b="b" l="l" r="r" t="t"/>
              <a:pathLst>
                <a:path extrusionOk="0" h="3371" w="3078">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93" name="Google Shape;1093;p48"/>
          <p:cNvGrpSpPr/>
          <p:nvPr/>
        </p:nvGrpSpPr>
        <p:grpSpPr>
          <a:xfrm>
            <a:off x="3277654" y="2038519"/>
            <a:ext cx="145004" cy="421658"/>
            <a:chOff x="4076175" y="2267050"/>
            <a:chExt cx="173450" cy="504375"/>
          </a:xfrm>
        </p:grpSpPr>
        <p:sp>
          <p:nvSpPr>
            <p:cNvPr id="1094" name="Google Shape;1094;p48"/>
            <p:cNvSpPr/>
            <p:nvPr/>
          </p:nvSpPr>
          <p:spPr>
            <a:xfrm>
              <a:off x="4122600" y="2267050"/>
              <a:ext cx="80600" cy="91625"/>
            </a:xfrm>
            <a:custGeom>
              <a:rect b="b" l="l" r="r" t="t"/>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95" name="Google Shape;1095;p48"/>
            <p:cNvSpPr/>
            <p:nvPr/>
          </p:nvSpPr>
          <p:spPr>
            <a:xfrm>
              <a:off x="4076175" y="2370250"/>
              <a:ext cx="173450" cy="401175"/>
            </a:xfrm>
            <a:custGeom>
              <a:rect b="b" l="l" r="r" t="t"/>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096" name="Google Shape;1096;p48"/>
          <p:cNvSpPr/>
          <p:nvPr/>
        </p:nvSpPr>
        <p:spPr>
          <a:xfrm>
            <a:off x="4317599" y="2083007"/>
            <a:ext cx="319561" cy="336908"/>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097" name="Google Shape;1097;p48"/>
          <p:cNvGrpSpPr/>
          <p:nvPr/>
        </p:nvGrpSpPr>
        <p:grpSpPr>
          <a:xfrm>
            <a:off x="4865134" y="2089056"/>
            <a:ext cx="351204" cy="324661"/>
            <a:chOff x="5975075" y="2327500"/>
            <a:chExt cx="420100" cy="388350"/>
          </a:xfrm>
        </p:grpSpPr>
        <p:sp>
          <p:nvSpPr>
            <p:cNvPr id="1098" name="Google Shape;1098;p4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99" name="Google Shape;1099;p4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100" name="Google Shape;1100;p48"/>
          <p:cNvGrpSpPr/>
          <p:nvPr/>
        </p:nvGrpSpPr>
        <p:grpSpPr>
          <a:xfrm>
            <a:off x="5496544" y="2079358"/>
            <a:ext cx="215437" cy="351204"/>
            <a:chOff x="6730350" y="2315900"/>
            <a:chExt cx="257700" cy="420100"/>
          </a:xfrm>
        </p:grpSpPr>
        <p:sp>
          <p:nvSpPr>
            <p:cNvPr id="1101" name="Google Shape;1101;p48"/>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02" name="Google Shape;1102;p48"/>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03" name="Google Shape;1103;p48"/>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04" name="Google Shape;1104;p48"/>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05" name="Google Shape;1105;p48"/>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106" name="Google Shape;1106;p48"/>
          <p:cNvGrpSpPr/>
          <p:nvPr/>
        </p:nvGrpSpPr>
        <p:grpSpPr>
          <a:xfrm>
            <a:off x="477889" y="2615840"/>
            <a:ext cx="109265" cy="398166"/>
            <a:chOff x="727175" y="2957625"/>
            <a:chExt cx="130700" cy="476275"/>
          </a:xfrm>
        </p:grpSpPr>
        <p:sp>
          <p:nvSpPr>
            <p:cNvPr id="1107" name="Google Shape;1107;p48"/>
            <p:cNvSpPr/>
            <p:nvPr/>
          </p:nvSpPr>
          <p:spPr>
            <a:xfrm>
              <a:off x="727175" y="2957625"/>
              <a:ext cx="130700" cy="476275"/>
            </a:xfrm>
            <a:custGeom>
              <a:rect b="b" l="l" r="r" t="t"/>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08" name="Google Shape;1108;p48"/>
            <p:cNvSpPr/>
            <p:nvPr/>
          </p:nvSpPr>
          <p:spPr>
            <a:xfrm>
              <a:off x="751600" y="3090125"/>
              <a:ext cx="81850" cy="319350"/>
            </a:xfrm>
            <a:custGeom>
              <a:rect b="b" l="l" r="r" t="t"/>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109" name="Google Shape;1109;p48"/>
          <p:cNvSpPr/>
          <p:nvPr/>
        </p:nvSpPr>
        <p:spPr>
          <a:xfrm>
            <a:off x="1492208" y="2600114"/>
            <a:ext cx="334860" cy="429809"/>
          </a:xfrm>
          <a:custGeom>
            <a:rect b="b" l="l" r="r" t="t"/>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10" name="Google Shape;1110;p48"/>
          <p:cNvSpPr/>
          <p:nvPr/>
        </p:nvSpPr>
        <p:spPr>
          <a:xfrm>
            <a:off x="972049" y="2600114"/>
            <a:ext cx="248083" cy="429809"/>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111" name="Google Shape;1111;p48"/>
          <p:cNvGrpSpPr/>
          <p:nvPr/>
        </p:nvGrpSpPr>
        <p:grpSpPr>
          <a:xfrm>
            <a:off x="2029631" y="2628589"/>
            <a:ext cx="386943" cy="372647"/>
            <a:chOff x="2583325" y="2972875"/>
            <a:chExt cx="462850" cy="445750"/>
          </a:xfrm>
        </p:grpSpPr>
        <p:sp>
          <p:nvSpPr>
            <p:cNvPr id="1112" name="Google Shape;1112;p48"/>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13" name="Google Shape;1113;p48"/>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114" name="Google Shape;1114;p48"/>
          <p:cNvGrpSpPr/>
          <p:nvPr/>
        </p:nvGrpSpPr>
        <p:grpSpPr>
          <a:xfrm>
            <a:off x="2579886" y="2684246"/>
            <a:ext cx="413486" cy="261355"/>
            <a:chOff x="3241525" y="3039450"/>
            <a:chExt cx="494600" cy="312625"/>
          </a:xfrm>
        </p:grpSpPr>
        <p:sp>
          <p:nvSpPr>
            <p:cNvPr id="1115" name="Google Shape;1115;p48"/>
            <p:cNvSpPr/>
            <p:nvPr/>
          </p:nvSpPr>
          <p:spPr>
            <a:xfrm>
              <a:off x="3241525" y="3039450"/>
              <a:ext cx="494600" cy="312625"/>
            </a:xfrm>
            <a:custGeom>
              <a:rect b="b" l="l" r="r" t="t"/>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16" name="Google Shape;1116;p48"/>
            <p:cNvSpPr/>
            <p:nvPr/>
          </p:nvSpPr>
          <p:spPr>
            <a:xfrm>
              <a:off x="3384400" y="3091350"/>
              <a:ext cx="208850" cy="208825"/>
            </a:xfrm>
            <a:custGeom>
              <a:rect b="b" l="l" r="r" t="t"/>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117" name="Google Shape;1117;p48"/>
          <p:cNvSpPr/>
          <p:nvPr/>
        </p:nvSpPr>
        <p:spPr>
          <a:xfrm>
            <a:off x="3736180" y="2637380"/>
            <a:ext cx="355300" cy="355279"/>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118" name="Google Shape;1118;p48"/>
          <p:cNvGrpSpPr/>
          <p:nvPr/>
        </p:nvGrpSpPr>
        <p:grpSpPr>
          <a:xfrm>
            <a:off x="4263318" y="2656679"/>
            <a:ext cx="427781" cy="316489"/>
            <a:chOff x="5255200" y="3006475"/>
            <a:chExt cx="511700" cy="378575"/>
          </a:xfrm>
        </p:grpSpPr>
        <p:sp>
          <p:nvSpPr>
            <p:cNvPr id="1119" name="Google Shape;1119;p48"/>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20" name="Google Shape;1120;p48"/>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121" name="Google Shape;1121;p48"/>
          <p:cNvGrpSpPr/>
          <p:nvPr/>
        </p:nvGrpSpPr>
        <p:grpSpPr>
          <a:xfrm>
            <a:off x="3177104" y="2638308"/>
            <a:ext cx="346104" cy="353231"/>
            <a:chOff x="3955900" y="2984500"/>
            <a:chExt cx="414000" cy="422525"/>
          </a:xfrm>
        </p:grpSpPr>
        <p:sp>
          <p:nvSpPr>
            <p:cNvPr id="1122" name="Google Shape;1122;p48"/>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23" name="Google Shape;1123;p48"/>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24" name="Google Shape;1124;p48"/>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125" name="Google Shape;1125;p48"/>
          <p:cNvSpPr/>
          <p:nvPr/>
        </p:nvSpPr>
        <p:spPr>
          <a:xfrm>
            <a:off x="341117" y="3226449"/>
            <a:ext cx="386922" cy="304241"/>
          </a:xfrm>
          <a:custGeom>
            <a:rect b="b" l="l" r="r" t="t"/>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26" name="Google Shape;1126;p48"/>
          <p:cNvSpPr/>
          <p:nvPr/>
        </p:nvSpPr>
        <p:spPr>
          <a:xfrm>
            <a:off x="4906165" y="2621036"/>
            <a:ext cx="269526" cy="387967"/>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127" name="Google Shape;1127;p48"/>
          <p:cNvGrpSpPr/>
          <p:nvPr/>
        </p:nvGrpSpPr>
        <p:grpSpPr>
          <a:xfrm>
            <a:off x="5472049" y="2633187"/>
            <a:ext cx="264427" cy="375719"/>
            <a:chOff x="6701050" y="2978375"/>
            <a:chExt cx="316300" cy="449425"/>
          </a:xfrm>
        </p:grpSpPr>
        <p:sp>
          <p:nvSpPr>
            <p:cNvPr id="1128" name="Google Shape;1128;p48"/>
            <p:cNvSpPr/>
            <p:nvPr/>
          </p:nvSpPr>
          <p:spPr>
            <a:xfrm>
              <a:off x="6701050" y="2978375"/>
              <a:ext cx="316300" cy="78175"/>
            </a:xfrm>
            <a:custGeom>
              <a:rect b="b" l="l" r="r" t="t"/>
              <a:pathLst>
                <a:path extrusionOk="0" h="3127" w="12652">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29" name="Google Shape;1129;p48"/>
            <p:cNvSpPr/>
            <p:nvPr/>
          </p:nvSpPr>
          <p:spPr>
            <a:xfrm>
              <a:off x="6713875" y="3068750"/>
              <a:ext cx="290650" cy="359050"/>
            </a:xfrm>
            <a:custGeom>
              <a:rect b="b" l="l" r="r" t="t"/>
              <a:pathLst>
                <a:path extrusionOk="0" h="14362" w="11626">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130" name="Google Shape;1130;p48"/>
          <p:cNvGrpSpPr/>
          <p:nvPr/>
        </p:nvGrpSpPr>
        <p:grpSpPr>
          <a:xfrm>
            <a:off x="907677" y="3251848"/>
            <a:ext cx="376743" cy="253204"/>
            <a:chOff x="1241275" y="3718400"/>
            <a:chExt cx="450650" cy="302875"/>
          </a:xfrm>
        </p:grpSpPr>
        <p:sp>
          <p:nvSpPr>
            <p:cNvPr id="1131" name="Google Shape;1131;p48"/>
            <p:cNvSpPr/>
            <p:nvPr/>
          </p:nvSpPr>
          <p:spPr>
            <a:xfrm>
              <a:off x="1241275" y="3718400"/>
              <a:ext cx="450650" cy="302875"/>
            </a:xfrm>
            <a:custGeom>
              <a:rect b="b" l="l" r="r" t="t"/>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32" name="Google Shape;1132;p48"/>
            <p:cNvSpPr/>
            <p:nvPr/>
          </p:nvSpPr>
          <p:spPr>
            <a:xfrm>
              <a:off x="1293175" y="3895475"/>
              <a:ext cx="174050" cy="12225"/>
            </a:xfrm>
            <a:custGeom>
              <a:rect b="b" l="l" r="r" t="t"/>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33" name="Google Shape;1133;p48"/>
            <p:cNvSpPr/>
            <p:nvPr/>
          </p:nvSpPr>
          <p:spPr>
            <a:xfrm>
              <a:off x="1293175" y="3935775"/>
              <a:ext cx="122750" cy="12225"/>
            </a:xfrm>
            <a:custGeom>
              <a:rect b="b" l="l" r="r" t="t"/>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34" name="Google Shape;1134;p48"/>
            <p:cNvSpPr/>
            <p:nvPr/>
          </p:nvSpPr>
          <p:spPr>
            <a:xfrm>
              <a:off x="1570375" y="3901575"/>
              <a:ext cx="62300" cy="40325"/>
            </a:xfrm>
            <a:custGeom>
              <a:rect b="b" l="l" r="r" t="t"/>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135" name="Google Shape;1135;p48"/>
          <p:cNvGrpSpPr/>
          <p:nvPr/>
        </p:nvGrpSpPr>
        <p:grpSpPr>
          <a:xfrm>
            <a:off x="1476324" y="3232453"/>
            <a:ext cx="366502" cy="292496"/>
            <a:chOff x="1921475" y="3695200"/>
            <a:chExt cx="438400" cy="349875"/>
          </a:xfrm>
        </p:grpSpPr>
        <p:sp>
          <p:nvSpPr>
            <p:cNvPr id="1136" name="Google Shape;1136;p48"/>
            <p:cNvSpPr/>
            <p:nvPr/>
          </p:nvSpPr>
          <p:spPr>
            <a:xfrm>
              <a:off x="2246900" y="3992550"/>
              <a:ext cx="52525" cy="52525"/>
            </a:xfrm>
            <a:custGeom>
              <a:rect b="b" l="l" r="r" t="t"/>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37" name="Google Shape;1137;p48"/>
            <p:cNvSpPr/>
            <p:nvPr/>
          </p:nvSpPr>
          <p:spPr>
            <a:xfrm>
              <a:off x="2033800" y="3992550"/>
              <a:ext cx="52550" cy="52525"/>
            </a:xfrm>
            <a:custGeom>
              <a:rect b="b" l="l" r="r" t="t"/>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38" name="Google Shape;1138;p48"/>
            <p:cNvSpPr/>
            <p:nvPr/>
          </p:nvSpPr>
          <p:spPr>
            <a:xfrm>
              <a:off x="1921475" y="3695200"/>
              <a:ext cx="438400" cy="297975"/>
            </a:xfrm>
            <a:custGeom>
              <a:rect b="b" l="l" r="r" t="t"/>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139" name="Google Shape;1139;p48"/>
          <p:cNvGrpSpPr/>
          <p:nvPr/>
        </p:nvGrpSpPr>
        <p:grpSpPr>
          <a:xfrm>
            <a:off x="2043425" y="3227855"/>
            <a:ext cx="359355" cy="301190"/>
            <a:chOff x="2599825" y="3689700"/>
            <a:chExt cx="429850" cy="360275"/>
          </a:xfrm>
        </p:grpSpPr>
        <p:sp>
          <p:nvSpPr>
            <p:cNvPr id="1140" name="Google Shape;1140;p48"/>
            <p:cNvSpPr/>
            <p:nvPr/>
          </p:nvSpPr>
          <p:spPr>
            <a:xfrm>
              <a:off x="2599825" y="3689700"/>
              <a:ext cx="429850" cy="169150"/>
            </a:xfrm>
            <a:custGeom>
              <a:rect b="b" l="l" r="r" t="t"/>
              <a:pathLst>
                <a:path extrusionOk="0" h="6766" w="17194">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41" name="Google Shape;1141;p48"/>
            <p:cNvSpPr/>
            <p:nvPr/>
          </p:nvSpPr>
          <p:spPr>
            <a:xfrm>
              <a:off x="2599825" y="3861275"/>
              <a:ext cx="429850" cy="188700"/>
            </a:xfrm>
            <a:custGeom>
              <a:rect b="b" l="l" r="r" t="t"/>
              <a:pathLst>
                <a:path extrusionOk="0" h="7548" w="17194">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142" name="Google Shape;1142;p48"/>
          <p:cNvGrpSpPr/>
          <p:nvPr/>
        </p:nvGrpSpPr>
        <p:grpSpPr>
          <a:xfrm>
            <a:off x="2624299" y="3196714"/>
            <a:ext cx="324661" cy="338956"/>
            <a:chOff x="3294650" y="3652450"/>
            <a:chExt cx="388350" cy="405450"/>
          </a:xfrm>
        </p:grpSpPr>
        <p:sp>
          <p:nvSpPr>
            <p:cNvPr id="1143" name="Google Shape;1143;p48"/>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44" name="Google Shape;1144;p48"/>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45" name="Google Shape;1145;p48"/>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146" name="Google Shape;1146;p48"/>
          <p:cNvGrpSpPr/>
          <p:nvPr/>
        </p:nvGrpSpPr>
        <p:grpSpPr>
          <a:xfrm>
            <a:off x="3160781" y="3239601"/>
            <a:ext cx="378750" cy="277698"/>
            <a:chOff x="3936375" y="3703750"/>
            <a:chExt cx="453050" cy="332175"/>
          </a:xfrm>
        </p:grpSpPr>
        <p:sp>
          <p:nvSpPr>
            <p:cNvPr id="1147" name="Google Shape;1147;p48"/>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48" name="Google Shape;1148;p48"/>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49" name="Google Shape;1149;p48"/>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50" name="Google Shape;1150;p48"/>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51" name="Google Shape;1151;p48"/>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152" name="Google Shape;1152;p48"/>
          <p:cNvGrpSpPr/>
          <p:nvPr/>
        </p:nvGrpSpPr>
        <p:grpSpPr>
          <a:xfrm>
            <a:off x="3724307" y="3239601"/>
            <a:ext cx="378750" cy="277698"/>
            <a:chOff x="4610450" y="3703750"/>
            <a:chExt cx="453050" cy="332175"/>
          </a:xfrm>
        </p:grpSpPr>
        <p:sp>
          <p:nvSpPr>
            <p:cNvPr id="1153" name="Google Shape;1153;p48"/>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54" name="Google Shape;1154;p48"/>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155" name="Google Shape;1155;p48"/>
          <p:cNvGrpSpPr/>
          <p:nvPr/>
        </p:nvGrpSpPr>
        <p:grpSpPr>
          <a:xfrm>
            <a:off x="4301106" y="3211532"/>
            <a:ext cx="352207" cy="333836"/>
            <a:chOff x="5300400" y="3670175"/>
            <a:chExt cx="421300" cy="399325"/>
          </a:xfrm>
        </p:grpSpPr>
        <p:sp>
          <p:nvSpPr>
            <p:cNvPr id="1156" name="Google Shape;1156;p48"/>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57" name="Google Shape;1157;p48"/>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58" name="Google Shape;1158;p48"/>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59" name="Google Shape;1159;p48"/>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60" name="Google Shape;1160;p48"/>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161" name="Google Shape;1161;p48"/>
          <p:cNvSpPr/>
          <p:nvPr/>
        </p:nvSpPr>
        <p:spPr>
          <a:xfrm>
            <a:off x="4844905" y="3182557"/>
            <a:ext cx="392042" cy="392021"/>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162" name="Google Shape;1162;p48"/>
          <p:cNvGrpSpPr/>
          <p:nvPr/>
        </p:nvGrpSpPr>
        <p:grpSpPr>
          <a:xfrm>
            <a:off x="5433259" y="3207435"/>
            <a:ext cx="342008" cy="342029"/>
            <a:chOff x="6654650" y="3665275"/>
            <a:chExt cx="409100" cy="409125"/>
          </a:xfrm>
        </p:grpSpPr>
        <p:sp>
          <p:nvSpPr>
            <p:cNvPr id="1163" name="Google Shape;1163;p48"/>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64" name="Google Shape;1164;p48"/>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165" name="Google Shape;1165;p48"/>
          <p:cNvGrpSpPr/>
          <p:nvPr/>
        </p:nvGrpSpPr>
        <p:grpSpPr>
          <a:xfrm>
            <a:off x="347223" y="3756667"/>
            <a:ext cx="370599" cy="370620"/>
            <a:chOff x="570875" y="4322250"/>
            <a:chExt cx="443300" cy="443325"/>
          </a:xfrm>
        </p:grpSpPr>
        <p:sp>
          <p:nvSpPr>
            <p:cNvPr id="1166" name="Google Shape;1166;p48"/>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67" name="Google Shape;1167;p48"/>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68" name="Google Shape;1168;p48"/>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69" name="Google Shape;1169;p48"/>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170" name="Google Shape;1170;p48"/>
          <p:cNvSpPr/>
          <p:nvPr/>
        </p:nvSpPr>
        <p:spPr>
          <a:xfrm>
            <a:off x="895469" y="3828789"/>
            <a:ext cx="401238" cy="226661"/>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171" name="Google Shape;1171;p48"/>
          <p:cNvGrpSpPr/>
          <p:nvPr/>
        </p:nvGrpSpPr>
        <p:grpSpPr>
          <a:xfrm>
            <a:off x="1524812" y="3729120"/>
            <a:ext cx="269526" cy="425712"/>
            <a:chOff x="1979475" y="4289300"/>
            <a:chExt cx="322400" cy="509225"/>
          </a:xfrm>
        </p:grpSpPr>
        <p:sp>
          <p:nvSpPr>
            <p:cNvPr id="1172" name="Google Shape;1172;p48"/>
            <p:cNvSpPr/>
            <p:nvPr/>
          </p:nvSpPr>
          <p:spPr>
            <a:xfrm>
              <a:off x="2187075" y="4509100"/>
              <a:ext cx="114800" cy="114800"/>
            </a:xfrm>
            <a:custGeom>
              <a:rect b="b" l="l" r="r" t="t"/>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73" name="Google Shape;1173;p48"/>
            <p:cNvSpPr/>
            <p:nvPr/>
          </p:nvSpPr>
          <p:spPr>
            <a:xfrm>
              <a:off x="1979475" y="4542675"/>
              <a:ext cx="156925" cy="156950"/>
            </a:xfrm>
            <a:custGeom>
              <a:rect b="b" l="l" r="r" t="t"/>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74" name="Google Shape;1174;p48"/>
            <p:cNvSpPr/>
            <p:nvPr/>
          </p:nvSpPr>
          <p:spPr>
            <a:xfrm>
              <a:off x="2041125" y="4289300"/>
              <a:ext cx="240000" cy="509225"/>
            </a:xfrm>
            <a:custGeom>
              <a:rect b="b" l="l" r="r" t="t"/>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175" name="Google Shape;1175;p48"/>
          <p:cNvGrpSpPr/>
          <p:nvPr/>
        </p:nvGrpSpPr>
        <p:grpSpPr>
          <a:xfrm>
            <a:off x="2064346" y="3734722"/>
            <a:ext cx="318014" cy="414510"/>
            <a:chOff x="2624850" y="4296000"/>
            <a:chExt cx="380400" cy="495825"/>
          </a:xfrm>
        </p:grpSpPr>
        <p:sp>
          <p:nvSpPr>
            <p:cNvPr id="1176" name="Google Shape;1176;p48"/>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77" name="Google Shape;1177;p48"/>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78" name="Google Shape;1178;p48"/>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179" name="Google Shape;1179;p48"/>
          <p:cNvSpPr/>
          <p:nvPr/>
        </p:nvSpPr>
        <p:spPr>
          <a:xfrm>
            <a:off x="3180303" y="3772127"/>
            <a:ext cx="339959" cy="339980"/>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80" name="Google Shape;1180;p48"/>
          <p:cNvSpPr/>
          <p:nvPr/>
        </p:nvSpPr>
        <p:spPr>
          <a:xfrm>
            <a:off x="2616754" y="3793571"/>
            <a:ext cx="339959" cy="297094"/>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81" name="Google Shape;1181;p48"/>
          <p:cNvSpPr/>
          <p:nvPr/>
        </p:nvSpPr>
        <p:spPr>
          <a:xfrm>
            <a:off x="3742304" y="3770601"/>
            <a:ext cx="343053" cy="343032"/>
          </a:xfrm>
          <a:custGeom>
            <a:rect b="b" l="l" r="r" t="t"/>
            <a:pathLst>
              <a:path extrusionOk="0" h="16413" w="16414">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182" name="Google Shape;1182;p48"/>
          <p:cNvGrpSpPr/>
          <p:nvPr/>
        </p:nvGrpSpPr>
        <p:grpSpPr>
          <a:xfrm>
            <a:off x="4280686" y="3775560"/>
            <a:ext cx="393045" cy="332833"/>
            <a:chOff x="5275975" y="4344850"/>
            <a:chExt cx="470150" cy="398125"/>
          </a:xfrm>
        </p:grpSpPr>
        <p:sp>
          <p:nvSpPr>
            <p:cNvPr id="1183" name="Google Shape;1183;p48"/>
            <p:cNvSpPr/>
            <p:nvPr/>
          </p:nvSpPr>
          <p:spPr>
            <a:xfrm>
              <a:off x="5661250" y="4690450"/>
              <a:ext cx="65950" cy="52525"/>
            </a:xfrm>
            <a:custGeom>
              <a:rect b="b" l="l" r="r" t="t"/>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84" name="Google Shape;1184;p48"/>
            <p:cNvSpPr/>
            <p:nvPr/>
          </p:nvSpPr>
          <p:spPr>
            <a:xfrm>
              <a:off x="5294900" y="4690450"/>
              <a:ext cx="65950" cy="52525"/>
            </a:xfrm>
            <a:custGeom>
              <a:rect b="b" l="l" r="r" t="t"/>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85" name="Google Shape;1185;p48"/>
            <p:cNvSpPr/>
            <p:nvPr/>
          </p:nvSpPr>
          <p:spPr>
            <a:xfrm>
              <a:off x="5275975" y="4344850"/>
              <a:ext cx="470150" cy="334025"/>
            </a:xfrm>
            <a:custGeom>
              <a:rect b="b" l="l" r="r" t="t"/>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186" name="Google Shape;1186;p48"/>
          <p:cNvSpPr/>
          <p:nvPr/>
        </p:nvSpPr>
        <p:spPr>
          <a:xfrm>
            <a:off x="4864301" y="3765502"/>
            <a:ext cx="353252" cy="353231"/>
          </a:xfrm>
          <a:custGeom>
            <a:rect b="b" l="l" r="r" t="t"/>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187" name="Google Shape;1187;p48"/>
          <p:cNvGrpSpPr/>
          <p:nvPr/>
        </p:nvGrpSpPr>
        <p:grpSpPr>
          <a:xfrm>
            <a:off x="5423039" y="3748516"/>
            <a:ext cx="362448" cy="386922"/>
            <a:chOff x="6642425" y="4312500"/>
            <a:chExt cx="433550" cy="462825"/>
          </a:xfrm>
        </p:grpSpPr>
        <p:sp>
          <p:nvSpPr>
            <p:cNvPr id="1188" name="Google Shape;1188;p48"/>
            <p:cNvSpPr/>
            <p:nvPr/>
          </p:nvSpPr>
          <p:spPr>
            <a:xfrm>
              <a:off x="6642425" y="4687375"/>
              <a:ext cx="433550" cy="39125"/>
            </a:xfrm>
            <a:custGeom>
              <a:rect b="b" l="l" r="r" t="t"/>
              <a:pathLst>
                <a:path extrusionOk="0" h="1565" w="17342">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89" name="Google Shape;1189;p48"/>
            <p:cNvSpPr/>
            <p:nvPr/>
          </p:nvSpPr>
          <p:spPr>
            <a:xfrm>
              <a:off x="6642425" y="4736225"/>
              <a:ext cx="433550" cy="39100"/>
            </a:xfrm>
            <a:custGeom>
              <a:rect b="b" l="l" r="r" t="t"/>
              <a:pathLst>
                <a:path extrusionOk="0" h="1564" w="17342">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90" name="Google Shape;1190;p48"/>
            <p:cNvSpPr/>
            <p:nvPr/>
          </p:nvSpPr>
          <p:spPr>
            <a:xfrm>
              <a:off x="6684575" y="4312500"/>
              <a:ext cx="349875" cy="377350"/>
            </a:xfrm>
            <a:custGeom>
              <a:rect b="b" l="l" r="r" t="t"/>
              <a:pathLst>
                <a:path extrusionOk="0" h="15094" w="13995">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191" name="Google Shape;1191;p48"/>
          <p:cNvSpPr/>
          <p:nvPr/>
        </p:nvSpPr>
        <p:spPr>
          <a:xfrm>
            <a:off x="299775" y="4368343"/>
            <a:ext cx="465527" cy="274647"/>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192" name="Google Shape;1192;p48"/>
          <p:cNvGrpSpPr/>
          <p:nvPr/>
        </p:nvGrpSpPr>
        <p:grpSpPr>
          <a:xfrm>
            <a:off x="910227" y="4322764"/>
            <a:ext cx="371623" cy="365499"/>
            <a:chOff x="1244325" y="4999400"/>
            <a:chExt cx="444525" cy="437200"/>
          </a:xfrm>
        </p:grpSpPr>
        <p:sp>
          <p:nvSpPr>
            <p:cNvPr id="1193" name="Google Shape;1193;p48"/>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94" name="Google Shape;1194;p48"/>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95" name="Google Shape;1195;p48"/>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96" name="Google Shape;1196;p48"/>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97" name="Google Shape;1197;p48"/>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198" name="Google Shape;1198;p48"/>
          <p:cNvGrpSpPr/>
          <p:nvPr/>
        </p:nvGrpSpPr>
        <p:grpSpPr>
          <a:xfrm>
            <a:off x="1506943" y="4311018"/>
            <a:ext cx="305265" cy="388970"/>
            <a:chOff x="1958100" y="4985350"/>
            <a:chExt cx="365150" cy="465275"/>
          </a:xfrm>
        </p:grpSpPr>
        <p:sp>
          <p:nvSpPr>
            <p:cNvPr id="1199" name="Google Shape;1199;p48"/>
            <p:cNvSpPr/>
            <p:nvPr/>
          </p:nvSpPr>
          <p:spPr>
            <a:xfrm>
              <a:off x="1958100" y="4985350"/>
              <a:ext cx="365150" cy="465275"/>
            </a:xfrm>
            <a:custGeom>
              <a:rect b="b" l="l" r="r" t="t"/>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00" name="Google Shape;1200;p48"/>
            <p:cNvSpPr/>
            <p:nvPr/>
          </p:nvSpPr>
          <p:spPr>
            <a:xfrm>
              <a:off x="1977625" y="5237525"/>
              <a:ext cx="113600" cy="213100"/>
            </a:xfrm>
            <a:custGeom>
              <a:rect b="b" l="l" r="r" t="t"/>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01" name="Google Shape;1201;p48"/>
            <p:cNvSpPr/>
            <p:nvPr/>
          </p:nvSpPr>
          <p:spPr>
            <a:xfrm>
              <a:off x="2190125" y="5237525"/>
              <a:ext cx="113575" cy="213100"/>
            </a:xfrm>
            <a:custGeom>
              <a:rect b="b" l="l" r="r" t="t"/>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202" name="Google Shape;1202;p48"/>
          <p:cNvGrpSpPr/>
          <p:nvPr/>
        </p:nvGrpSpPr>
        <p:grpSpPr>
          <a:xfrm>
            <a:off x="2048002" y="4325815"/>
            <a:ext cx="350200" cy="359877"/>
            <a:chOff x="2605300" y="5003050"/>
            <a:chExt cx="418900" cy="430475"/>
          </a:xfrm>
        </p:grpSpPr>
        <p:sp>
          <p:nvSpPr>
            <p:cNvPr id="1203" name="Google Shape;1203;p48"/>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04" name="Google Shape;1204;p48"/>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05" name="Google Shape;1205;p48"/>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206" name="Google Shape;1206;p48"/>
          <p:cNvGrpSpPr/>
          <p:nvPr/>
        </p:nvGrpSpPr>
        <p:grpSpPr>
          <a:xfrm>
            <a:off x="2577336" y="4333486"/>
            <a:ext cx="418585" cy="344056"/>
            <a:chOff x="3238475" y="5012225"/>
            <a:chExt cx="500700" cy="411550"/>
          </a:xfrm>
        </p:grpSpPr>
        <p:sp>
          <p:nvSpPr>
            <p:cNvPr id="1207" name="Google Shape;1207;p48"/>
            <p:cNvSpPr/>
            <p:nvPr/>
          </p:nvSpPr>
          <p:spPr>
            <a:xfrm>
              <a:off x="3238475" y="5315050"/>
              <a:ext cx="500700" cy="108725"/>
            </a:xfrm>
            <a:custGeom>
              <a:rect b="b" l="l" r="r" t="t"/>
              <a:pathLst>
                <a:path extrusionOk="0" h="4349" w="20028">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08" name="Google Shape;1208;p48"/>
            <p:cNvSpPr/>
            <p:nvPr/>
          </p:nvSpPr>
          <p:spPr>
            <a:xfrm>
              <a:off x="3282450" y="5160575"/>
              <a:ext cx="412750" cy="140475"/>
            </a:xfrm>
            <a:custGeom>
              <a:rect b="b" l="l" r="r" t="t"/>
              <a:pathLst>
                <a:path extrusionOk="0" h="5619" w="1651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09" name="Google Shape;1209;p48"/>
            <p:cNvSpPr/>
            <p:nvPr/>
          </p:nvSpPr>
          <p:spPr>
            <a:xfrm>
              <a:off x="3473550" y="5012225"/>
              <a:ext cx="30550" cy="129450"/>
            </a:xfrm>
            <a:custGeom>
              <a:rect b="b" l="l" r="r" t="t"/>
              <a:pathLst>
                <a:path extrusionOk="0" h="5178" w="1222">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10" name="Google Shape;1210;p48"/>
            <p:cNvSpPr/>
            <p:nvPr/>
          </p:nvSpPr>
          <p:spPr>
            <a:xfrm>
              <a:off x="3429575" y="5012225"/>
              <a:ext cx="31175" cy="129450"/>
            </a:xfrm>
            <a:custGeom>
              <a:rect b="b" l="l" r="r" t="t"/>
              <a:pathLst>
                <a:path extrusionOk="0" h="5178" w="1247">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11" name="Google Shape;1211;p48"/>
            <p:cNvSpPr/>
            <p:nvPr/>
          </p:nvSpPr>
          <p:spPr>
            <a:xfrm>
              <a:off x="3516900" y="5012225"/>
              <a:ext cx="31175" cy="129450"/>
            </a:xfrm>
            <a:custGeom>
              <a:rect b="b" l="l" r="r" t="t"/>
              <a:pathLst>
                <a:path extrusionOk="0" h="5178" w="1247">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212" name="Google Shape;1212;p48"/>
          <p:cNvGrpSpPr/>
          <p:nvPr/>
        </p:nvGrpSpPr>
        <p:grpSpPr>
          <a:xfrm>
            <a:off x="3683970" y="4296723"/>
            <a:ext cx="459424" cy="417561"/>
            <a:chOff x="4562200" y="4968250"/>
            <a:chExt cx="549550" cy="499475"/>
          </a:xfrm>
        </p:grpSpPr>
        <p:sp>
          <p:nvSpPr>
            <p:cNvPr id="1213" name="Google Shape;1213;p48"/>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14" name="Google Shape;1214;p48"/>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15" name="Google Shape;1215;p48"/>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16" name="Google Shape;1216;p48"/>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17" name="Google Shape;1217;p48"/>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218" name="Google Shape;1218;p48"/>
          <p:cNvGrpSpPr/>
          <p:nvPr/>
        </p:nvGrpSpPr>
        <p:grpSpPr>
          <a:xfrm>
            <a:off x="3190898" y="4320214"/>
            <a:ext cx="318516" cy="370076"/>
            <a:chOff x="3972400" y="4996350"/>
            <a:chExt cx="381000" cy="442675"/>
          </a:xfrm>
        </p:grpSpPr>
        <p:sp>
          <p:nvSpPr>
            <p:cNvPr id="1219" name="Google Shape;1219;p48"/>
            <p:cNvSpPr/>
            <p:nvPr/>
          </p:nvSpPr>
          <p:spPr>
            <a:xfrm>
              <a:off x="4157400" y="4996350"/>
              <a:ext cx="86725" cy="103200"/>
            </a:xfrm>
            <a:custGeom>
              <a:rect b="b" l="l" r="r" t="t"/>
              <a:pathLst>
                <a:path extrusionOk="0" h="4128" w="3469">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20" name="Google Shape;1220;p48"/>
            <p:cNvSpPr/>
            <p:nvPr/>
          </p:nvSpPr>
          <p:spPr>
            <a:xfrm>
              <a:off x="3972400" y="5048250"/>
              <a:ext cx="381000" cy="390775"/>
            </a:xfrm>
            <a:custGeom>
              <a:rect b="b" l="l" r="r" t="t"/>
              <a:pathLst>
                <a:path extrusionOk="0" h="15631" w="1524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221" name="Google Shape;1221;p48"/>
          <p:cNvGrpSpPr/>
          <p:nvPr/>
        </p:nvGrpSpPr>
        <p:grpSpPr>
          <a:xfrm>
            <a:off x="4251594" y="4289073"/>
            <a:ext cx="451252" cy="432860"/>
            <a:chOff x="5241175" y="4959100"/>
            <a:chExt cx="539775" cy="517775"/>
          </a:xfrm>
        </p:grpSpPr>
        <p:sp>
          <p:nvSpPr>
            <p:cNvPr id="1222" name="Google Shape;1222;p4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23" name="Google Shape;1223;p4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24" name="Google Shape;1224;p4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25" name="Google Shape;1225;p4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26" name="Google Shape;1226;p4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27" name="Google Shape;1227;p4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228" name="Google Shape;1228;p48"/>
          <p:cNvSpPr/>
          <p:nvPr/>
        </p:nvSpPr>
        <p:spPr>
          <a:xfrm>
            <a:off x="4842355" y="4395912"/>
            <a:ext cx="397142" cy="219513"/>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229" name="Google Shape;1229;p48"/>
          <p:cNvGrpSpPr/>
          <p:nvPr/>
        </p:nvGrpSpPr>
        <p:grpSpPr>
          <a:xfrm>
            <a:off x="5458778" y="4353382"/>
            <a:ext cx="289444" cy="332833"/>
            <a:chOff x="6685175" y="5036025"/>
            <a:chExt cx="346225" cy="398125"/>
          </a:xfrm>
        </p:grpSpPr>
        <p:sp>
          <p:nvSpPr>
            <p:cNvPr id="1230" name="Google Shape;1230;p48"/>
            <p:cNvSpPr/>
            <p:nvPr/>
          </p:nvSpPr>
          <p:spPr>
            <a:xfrm>
              <a:off x="6743800" y="5036025"/>
              <a:ext cx="105650" cy="147775"/>
            </a:xfrm>
            <a:custGeom>
              <a:rect b="b" l="l" r="r" t="t"/>
              <a:pathLst>
                <a:path extrusionOk="0" h="5911" w="4226">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31" name="Google Shape;1231;p48"/>
            <p:cNvSpPr/>
            <p:nvPr/>
          </p:nvSpPr>
          <p:spPr>
            <a:xfrm>
              <a:off x="6685175" y="5152025"/>
              <a:ext cx="84275" cy="117275"/>
            </a:xfrm>
            <a:custGeom>
              <a:rect b="b" l="l" r="r" t="t"/>
              <a:pathLst>
                <a:path extrusionOk="0" h="4691" w="337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32" name="Google Shape;1232;p48"/>
            <p:cNvSpPr/>
            <p:nvPr/>
          </p:nvSpPr>
          <p:spPr>
            <a:xfrm>
              <a:off x="6871400" y="5038475"/>
              <a:ext cx="105650" cy="145325"/>
            </a:xfrm>
            <a:custGeom>
              <a:rect b="b" l="l" r="r" t="t"/>
              <a:pathLst>
                <a:path extrusionOk="0" h="5813" w="4226">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33" name="Google Shape;1233;p48"/>
            <p:cNvSpPr/>
            <p:nvPr/>
          </p:nvSpPr>
          <p:spPr>
            <a:xfrm>
              <a:off x="6944050" y="5155700"/>
              <a:ext cx="87350" cy="116025"/>
            </a:xfrm>
            <a:custGeom>
              <a:rect b="b" l="l" r="r" t="t"/>
              <a:pathLst>
                <a:path extrusionOk="0" h="4641" w="3494">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34" name="Google Shape;1234;p48"/>
            <p:cNvSpPr/>
            <p:nvPr/>
          </p:nvSpPr>
          <p:spPr>
            <a:xfrm>
              <a:off x="6727300" y="5185625"/>
              <a:ext cx="263800" cy="248525"/>
            </a:xfrm>
            <a:custGeom>
              <a:rect b="b" l="l" r="r" t="t"/>
              <a:pathLst>
                <a:path extrusionOk="0" h="9941" w="10552">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235" name="Google Shape;1235;p48"/>
          <p:cNvGrpSpPr/>
          <p:nvPr/>
        </p:nvGrpSpPr>
        <p:grpSpPr>
          <a:xfrm>
            <a:off x="6359617" y="1877599"/>
            <a:ext cx="432570" cy="421334"/>
            <a:chOff x="5926225" y="921350"/>
            <a:chExt cx="517800" cy="504350"/>
          </a:xfrm>
        </p:grpSpPr>
        <p:sp>
          <p:nvSpPr>
            <p:cNvPr id="1236" name="Google Shape;1236;p48"/>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sp>
          <p:nvSpPr>
            <p:cNvPr id="1237" name="Google Shape;1237;p48"/>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grpSp>
      <p:sp>
        <p:nvSpPr>
          <p:cNvPr id="1238" name="Google Shape;1238;p48"/>
          <p:cNvSpPr/>
          <p:nvPr/>
        </p:nvSpPr>
        <p:spPr>
          <a:xfrm>
            <a:off x="6553538" y="2113656"/>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9" name="Google Shape;1239;p48"/>
          <p:cNvGrpSpPr/>
          <p:nvPr/>
        </p:nvGrpSpPr>
        <p:grpSpPr>
          <a:xfrm>
            <a:off x="7244605" y="1856979"/>
            <a:ext cx="432570" cy="421334"/>
            <a:chOff x="5926225" y="921350"/>
            <a:chExt cx="517800" cy="504350"/>
          </a:xfrm>
        </p:grpSpPr>
        <p:sp>
          <p:nvSpPr>
            <p:cNvPr id="1240" name="Google Shape;1240;p48"/>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cap="flat" cmpd="sng" w="9525">
              <a:solidFill>
                <a:schemeClr val="accent4"/>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8"/>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cap="flat" cmpd="sng" w="9525">
              <a:solidFill>
                <a:schemeClr val="accent4"/>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2" name="Google Shape;1242;p48"/>
          <p:cNvSpPr/>
          <p:nvPr/>
        </p:nvSpPr>
        <p:spPr>
          <a:xfrm>
            <a:off x="7438526" y="2093036"/>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3" name="Google Shape;1243;p48"/>
          <p:cNvGrpSpPr/>
          <p:nvPr/>
        </p:nvGrpSpPr>
        <p:grpSpPr>
          <a:xfrm>
            <a:off x="6359885" y="2606021"/>
            <a:ext cx="1075937" cy="1047989"/>
            <a:chOff x="5926225" y="921350"/>
            <a:chExt cx="517800" cy="504350"/>
          </a:xfrm>
        </p:grpSpPr>
        <p:sp>
          <p:nvSpPr>
            <p:cNvPr id="1244" name="Google Shape;1244;p48"/>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4"/>
            </a:solidFill>
            <a:ln cap="flat" cmpd="sng" w="28575">
              <a:solidFill>
                <a:srgbClr val="FFE599"/>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8"/>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4"/>
            </a:solidFill>
            <a:ln cap="flat" cmpd="sng" w="28575">
              <a:solidFill>
                <a:srgbClr val="FFE599"/>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6" name="Google Shape;1246;p48"/>
          <p:cNvSpPr/>
          <p:nvPr/>
        </p:nvSpPr>
        <p:spPr>
          <a:xfrm>
            <a:off x="6842198" y="3193118"/>
            <a:ext cx="997288" cy="563371"/>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9525">
            <a:solidFill>
              <a:schemeClr val="accent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8"/>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48" name="Google Shape;1248;p48"/>
          <p:cNvSpPr txBox="1"/>
          <p:nvPr>
            <p:ph idx="1" type="body"/>
          </p:nvPr>
        </p:nvSpPr>
        <p:spPr>
          <a:xfrm>
            <a:off x="6248575" y="4223563"/>
            <a:ext cx="2438100" cy="563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900"/>
              <a:t>Find</a:t>
            </a:r>
            <a:r>
              <a:rPr b="1" lang="en" sz="900"/>
              <a:t> more icons at </a:t>
            </a:r>
            <a:r>
              <a:rPr lang="en" sz="900" u="sng">
                <a:hlinkClick r:id="rId3"/>
              </a:rPr>
              <a:t>slidescarnival.com/extra-free-resources-icons-and-maps</a:t>
            </a:r>
            <a:endParaRPr sz="900"/>
          </a:p>
          <a:p>
            <a:pPr indent="0" lvl="0" marL="0" rtl="0" algn="l">
              <a:spcBef>
                <a:spcPts val="600"/>
              </a:spcBef>
              <a:spcAft>
                <a:spcPts val="600"/>
              </a:spcAft>
              <a:buNone/>
            </a:pPr>
            <a:r>
              <a:t/>
            </a:r>
            <a:endParaRPr b="1" sz="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grpSp>
        <p:nvGrpSpPr>
          <p:cNvPr id="1253" name="Google Shape;1253;p49"/>
          <p:cNvGrpSpPr/>
          <p:nvPr/>
        </p:nvGrpSpPr>
        <p:grpSpPr>
          <a:xfrm>
            <a:off x="3058888" y="1550127"/>
            <a:ext cx="445718" cy="445753"/>
            <a:chOff x="3706812" y="1035050"/>
            <a:chExt cx="4792662" cy="4787899"/>
          </a:xfrm>
        </p:grpSpPr>
        <p:sp>
          <p:nvSpPr>
            <p:cNvPr id="1254" name="Google Shape;1254;p49"/>
            <p:cNvSpPr/>
            <p:nvPr/>
          </p:nvSpPr>
          <p:spPr>
            <a:xfrm>
              <a:off x="5913437" y="4054475"/>
              <a:ext cx="2273299" cy="1746250"/>
            </a:xfrm>
            <a:custGeom>
              <a:rect b="b" l="l" r="r" t="t"/>
              <a:pathLst>
                <a:path extrusionOk="0" h="397" w="517">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5" name="Google Shape;1255;p49"/>
            <p:cNvSpPr/>
            <p:nvPr/>
          </p:nvSpPr>
          <p:spPr>
            <a:xfrm>
              <a:off x="4137025" y="4141787"/>
              <a:ext cx="2019301" cy="1681162"/>
            </a:xfrm>
            <a:custGeom>
              <a:rect b="b" l="l" r="r" t="t"/>
              <a:pathLst>
                <a:path extrusionOk="0" h="382" w="459">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6" name="Google Shape;1256;p49"/>
            <p:cNvSpPr/>
            <p:nvPr/>
          </p:nvSpPr>
          <p:spPr>
            <a:xfrm>
              <a:off x="4014787" y="1057275"/>
              <a:ext cx="2276475" cy="1747837"/>
            </a:xfrm>
            <a:custGeom>
              <a:rect b="b" l="l" r="r" t="t"/>
              <a:pathLst>
                <a:path extrusionOk="0" h="397" w="518">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7" name="Google Shape;1257;p49"/>
            <p:cNvSpPr/>
            <p:nvPr/>
          </p:nvSpPr>
          <p:spPr>
            <a:xfrm>
              <a:off x="3706812" y="2355850"/>
              <a:ext cx="1323975" cy="2309812"/>
            </a:xfrm>
            <a:custGeom>
              <a:rect b="b" l="l" r="r" t="t"/>
              <a:pathLst>
                <a:path extrusionOk="0" h="525" w="301">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8" name="Google Shape;1258;p49"/>
            <p:cNvSpPr/>
            <p:nvPr/>
          </p:nvSpPr>
          <p:spPr>
            <a:xfrm>
              <a:off x="7170737" y="2192337"/>
              <a:ext cx="1328737" cy="2314575"/>
            </a:xfrm>
            <a:custGeom>
              <a:rect b="b" l="l" r="r" t="t"/>
              <a:pathLst>
                <a:path extrusionOk="0" h="526" w="302">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9" name="Google Shape;1259;p49"/>
            <p:cNvSpPr/>
            <p:nvPr/>
          </p:nvSpPr>
          <p:spPr>
            <a:xfrm>
              <a:off x="6045200" y="1035050"/>
              <a:ext cx="2019301" cy="1685925"/>
            </a:xfrm>
            <a:custGeom>
              <a:rect b="b" l="l" r="r" t="t"/>
              <a:pathLst>
                <a:path extrusionOk="0" h="383" w="459">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60" name="Google Shape;1260;p49"/>
          <p:cNvGrpSpPr/>
          <p:nvPr/>
        </p:nvGrpSpPr>
        <p:grpSpPr>
          <a:xfrm>
            <a:off x="1779393" y="1550157"/>
            <a:ext cx="443331" cy="445437"/>
            <a:chOff x="1400175" y="1220787"/>
            <a:chExt cx="4473575" cy="4476750"/>
          </a:xfrm>
        </p:grpSpPr>
        <p:sp>
          <p:nvSpPr>
            <p:cNvPr id="1261" name="Google Shape;1261;p49"/>
            <p:cNvSpPr/>
            <p:nvPr/>
          </p:nvSpPr>
          <p:spPr>
            <a:xfrm>
              <a:off x="1400175" y="3135312"/>
              <a:ext cx="2132011" cy="2562226"/>
            </a:xfrm>
            <a:custGeom>
              <a:rect b="b" l="l" r="r" t="t"/>
              <a:pathLst>
                <a:path extrusionOk="0" h="574" w="478">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2" name="Google Shape;1262;p49"/>
            <p:cNvSpPr/>
            <p:nvPr/>
          </p:nvSpPr>
          <p:spPr>
            <a:xfrm>
              <a:off x="3314700" y="3563937"/>
              <a:ext cx="2559050" cy="2133600"/>
            </a:xfrm>
            <a:custGeom>
              <a:rect b="b" l="l" r="r" t="t"/>
              <a:pathLst>
                <a:path extrusionOk="0" h="478" w="574">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3" name="Google Shape;1263;p49"/>
            <p:cNvSpPr/>
            <p:nvPr/>
          </p:nvSpPr>
          <p:spPr>
            <a:xfrm>
              <a:off x="3741737" y="1223962"/>
              <a:ext cx="2132011" cy="2559050"/>
            </a:xfrm>
            <a:custGeom>
              <a:rect b="b" l="l" r="r" t="t"/>
              <a:pathLst>
                <a:path extrusionOk="0" h="573" w="478">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4" name="Google Shape;1264;p49"/>
            <p:cNvSpPr/>
            <p:nvPr/>
          </p:nvSpPr>
          <p:spPr>
            <a:xfrm>
              <a:off x="1400175" y="1220787"/>
              <a:ext cx="2560637" cy="2133600"/>
            </a:xfrm>
            <a:custGeom>
              <a:rect b="b" l="l" r="r" t="t"/>
              <a:pathLst>
                <a:path extrusionOk="0" h="478" w="574">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65" name="Google Shape;1265;p49"/>
          <p:cNvGrpSpPr/>
          <p:nvPr/>
        </p:nvGrpSpPr>
        <p:grpSpPr>
          <a:xfrm>
            <a:off x="1138046" y="1550171"/>
            <a:ext cx="446045" cy="445465"/>
            <a:chOff x="1649412" y="927100"/>
            <a:chExt cx="5011737" cy="5016500"/>
          </a:xfrm>
        </p:grpSpPr>
        <p:sp>
          <p:nvSpPr>
            <p:cNvPr id="1266" name="Google Shape;1266;p49"/>
            <p:cNvSpPr/>
            <p:nvPr/>
          </p:nvSpPr>
          <p:spPr>
            <a:xfrm>
              <a:off x="2008187" y="4025900"/>
              <a:ext cx="4252913" cy="1917700"/>
            </a:xfrm>
            <a:custGeom>
              <a:rect b="b" l="l" r="r" t="t"/>
              <a:pathLst>
                <a:path extrusionOk="0" h="450" w="999">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7" name="Google Shape;1267;p49"/>
            <p:cNvSpPr/>
            <p:nvPr/>
          </p:nvSpPr>
          <p:spPr>
            <a:xfrm>
              <a:off x="4271962" y="931862"/>
              <a:ext cx="2389187" cy="3724276"/>
            </a:xfrm>
            <a:custGeom>
              <a:rect b="b" l="l" r="r" t="t"/>
              <a:pathLst>
                <a:path extrusionOk="0" h="874" w="561">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8" name="Google Shape;1268;p49"/>
            <p:cNvSpPr/>
            <p:nvPr/>
          </p:nvSpPr>
          <p:spPr>
            <a:xfrm>
              <a:off x="1649412" y="927100"/>
              <a:ext cx="2870200" cy="3652836"/>
            </a:xfrm>
            <a:custGeom>
              <a:rect b="b" l="l" r="r" t="t"/>
              <a:pathLst>
                <a:path extrusionOk="0" h="857" w="674">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69" name="Google Shape;1269;p49"/>
          <p:cNvGrpSpPr/>
          <p:nvPr/>
        </p:nvGrpSpPr>
        <p:grpSpPr>
          <a:xfrm>
            <a:off x="2418397" y="1550424"/>
            <a:ext cx="444870" cy="445286"/>
            <a:chOff x="1301750" y="920750"/>
            <a:chExt cx="5095875" cy="5100637"/>
          </a:xfrm>
        </p:grpSpPr>
        <p:sp>
          <p:nvSpPr>
            <p:cNvPr id="1270" name="Google Shape;1270;p49"/>
            <p:cNvSpPr/>
            <p:nvPr/>
          </p:nvSpPr>
          <p:spPr>
            <a:xfrm>
              <a:off x="1301750" y="2546350"/>
              <a:ext cx="1801812" cy="2917825"/>
            </a:xfrm>
            <a:custGeom>
              <a:rect b="b" l="l" r="r" t="t"/>
              <a:pathLst>
                <a:path extrusionOk="0" h="655" w="405">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1" name="Google Shape;1271;p49"/>
            <p:cNvSpPr/>
            <p:nvPr/>
          </p:nvSpPr>
          <p:spPr>
            <a:xfrm>
              <a:off x="2387600" y="4403725"/>
              <a:ext cx="2865436" cy="1617662"/>
            </a:xfrm>
            <a:custGeom>
              <a:rect b="b" l="l" r="r" t="t"/>
              <a:pathLst>
                <a:path extrusionOk="0" h="363" w="644">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2" name="Google Shape;1272;p49"/>
            <p:cNvSpPr/>
            <p:nvPr/>
          </p:nvSpPr>
          <p:spPr>
            <a:xfrm>
              <a:off x="4546600" y="2790825"/>
              <a:ext cx="1851025" cy="2717800"/>
            </a:xfrm>
            <a:custGeom>
              <a:rect b="b" l="l" r="r" t="t"/>
              <a:pathLst>
                <a:path extrusionOk="0" h="610" w="416">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3" name="Google Shape;1273;p49"/>
            <p:cNvSpPr/>
            <p:nvPr/>
          </p:nvSpPr>
          <p:spPr>
            <a:xfrm>
              <a:off x="3962400" y="925512"/>
              <a:ext cx="2297112" cy="2333625"/>
            </a:xfrm>
            <a:custGeom>
              <a:rect b="b" l="l" r="r" t="t"/>
              <a:pathLst>
                <a:path extrusionOk="0" h="524" w="516">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4" name="Google Shape;1274;p49"/>
            <p:cNvSpPr/>
            <p:nvPr/>
          </p:nvSpPr>
          <p:spPr>
            <a:xfrm>
              <a:off x="1466850" y="920750"/>
              <a:ext cx="2759074" cy="2097087"/>
            </a:xfrm>
            <a:custGeom>
              <a:rect b="b" l="l" r="r" t="t"/>
              <a:pathLst>
                <a:path extrusionOk="0" h="471" w="62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75" name="Google Shape;1275;p49"/>
          <p:cNvGrpSpPr/>
          <p:nvPr/>
        </p:nvGrpSpPr>
        <p:grpSpPr>
          <a:xfrm>
            <a:off x="4341570" y="1550333"/>
            <a:ext cx="445621" cy="445591"/>
            <a:chOff x="5732756" y="2682276"/>
            <a:chExt cx="719905" cy="719856"/>
          </a:xfrm>
        </p:grpSpPr>
        <p:sp>
          <p:nvSpPr>
            <p:cNvPr id="1276" name="Google Shape;1276;p49"/>
            <p:cNvSpPr/>
            <p:nvPr/>
          </p:nvSpPr>
          <p:spPr>
            <a:xfrm>
              <a:off x="5732756" y="2682276"/>
              <a:ext cx="400276" cy="538927"/>
            </a:xfrm>
            <a:custGeom>
              <a:rect b="b" l="l" r="r" t="t"/>
              <a:pathLst>
                <a:path extrusionOk="0" h="902" w="67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7" name="Google Shape;1277;p49"/>
            <p:cNvSpPr/>
            <p:nvPr/>
          </p:nvSpPr>
          <p:spPr>
            <a:xfrm>
              <a:off x="6094186" y="2682276"/>
              <a:ext cx="358476" cy="531209"/>
            </a:xfrm>
            <a:custGeom>
              <a:rect b="b" l="l" r="r" t="t"/>
              <a:pathLst>
                <a:path extrusionOk="0" h="889" w="60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8" name="Google Shape;1278;p49"/>
            <p:cNvSpPr/>
            <p:nvPr/>
          </p:nvSpPr>
          <p:spPr>
            <a:xfrm>
              <a:off x="5787732" y="3124950"/>
              <a:ext cx="616090" cy="277182"/>
            </a:xfrm>
            <a:custGeom>
              <a:rect b="b" l="l" r="r" t="t"/>
              <a:pathLst>
                <a:path extrusionOk="0" h="464" w="1031">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79" name="Google Shape;1279;p49"/>
          <p:cNvGrpSpPr/>
          <p:nvPr/>
        </p:nvGrpSpPr>
        <p:grpSpPr>
          <a:xfrm>
            <a:off x="4982887" y="1550327"/>
            <a:ext cx="445627" cy="445604"/>
            <a:chOff x="6768809" y="2682265"/>
            <a:chExt cx="719915" cy="719877"/>
          </a:xfrm>
        </p:grpSpPr>
        <p:sp>
          <p:nvSpPr>
            <p:cNvPr id="1280" name="Google Shape;1280;p49"/>
            <p:cNvSpPr/>
            <p:nvPr/>
          </p:nvSpPr>
          <p:spPr>
            <a:xfrm>
              <a:off x="6768809" y="2682954"/>
              <a:ext cx="400157" cy="358101"/>
            </a:xfrm>
            <a:custGeom>
              <a:rect b="b" l="l" r="r" t="t"/>
              <a:pathLst>
                <a:path extrusionOk="0" h="571" w="638">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1" name="Google Shape;1281;p49"/>
            <p:cNvSpPr/>
            <p:nvPr/>
          </p:nvSpPr>
          <p:spPr>
            <a:xfrm>
              <a:off x="6768809" y="3002032"/>
              <a:ext cx="358808" cy="400111"/>
            </a:xfrm>
            <a:custGeom>
              <a:rect b="b" l="l" r="r" t="t"/>
              <a:pathLst>
                <a:path extrusionOk="0" h="638" w="572">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2" name="Google Shape;1282;p49"/>
            <p:cNvSpPr/>
            <p:nvPr/>
          </p:nvSpPr>
          <p:spPr>
            <a:xfrm>
              <a:off x="7129915" y="2682265"/>
              <a:ext cx="358808" cy="400111"/>
            </a:xfrm>
            <a:custGeom>
              <a:rect b="b" l="l" r="r" t="t"/>
              <a:pathLst>
                <a:path extrusionOk="0" h="638" w="572">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3" name="Google Shape;1283;p49"/>
            <p:cNvSpPr/>
            <p:nvPr/>
          </p:nvSpPr>
          <p:spPr>
            <a:xfrm>
              <a:off x="7088567" y="3043581"/>
              <a:ext cx="400157" cy="358561"/>
            </a:xfrm>
            <a:custGeom>
              <a:rect b="b" l="l" r="r" t="t"/>
              <a:pathLst>
                <a:path extrusionOk="0" h="572" w="638">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84" name="Google Shape;1284;p49"/>
          <p:cNvGrpSpPr/>
          <p:nvPr/>
        </p:nvGrpSpPr>
        <p:grpSpPr>
          <a:xfrm>
            <a:off x="5624209" y="1550356"/>
            <a:ext cx="445753" cy="445545"/>
            <a:chOff x="7804870" y="2682313"/>
            <a:chExt cx="720118" cy="719782"/>
          </a:xfrm>
        </p:grpSpPr>
        <p:sp>
          <p:nvSpPr>
            <p:cNvPr id="1285" name="Google Shape;1285;p49"/>
            <p:cNvSpPr/>
            <p:nvPr/>
          </p:nvSpPr>
          <p:spPr>
            <a:xfrm>
              <a:off x="7804870" y="2922841"/>
              <a:ext cx="256443" cy="407568"/>
            </a:xfrm>
            <a:custGeom>
              <a:rect b="b" l="l" r="r" t="t"/>
              <a:pathLst>
                <a:path extrusionOk="0" h="598" w="376">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6" name="Google Shape;1286;p49"/>
            <p:cNvSpPr/>
            <p:nvPr/>
          </p:nvSpPr>
          <p:spPr>
            <a:xfrm>
              <a:off x="7823833" y="2682313"/>
              <a:ext cx="377215" cy="304549"/>
            </a:xfrm>
            <a:custGeom>
              <a:rect b="b" l="l" r="r" t="t"/>
              <a:pathLst>
                <a:path extrusionOk="0" h="447" w="553">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7" name="Google Shape;1287;p49"/>
            <p:cNvSpPr/>
            <p:nvPr/>
          </p:nvSpPr>
          <p:spPr>
            <a:xfrm>
              <a:off x="8277575" y="2932985"/>
              <a:ext cx="247414" cy="390661"/>
            </a:xfrm>
            <a:custGeom>
              <a:rect b="b" l="l" r="r" t="t"/>
              <a:pathLst>
                <a:path extrusionOk="0" h="573" w="363">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8" name="Google Shape;1288;p49"/>
            <p:cNvSpPr/>
            <p:nvPr/>
          </p:nvSpPr>
          <p:spPr>
            <a:xfrm>
              <a:off x="8166284" y="2682313"/>
              <a:ext cx="336357" cy="315595"/>
            </a:xfrm>
            <a:custGeom>
              <a:rect b="b" l="l" r="r" t="t"/>
              <a:pathLst>
                <a:path extrusionOk="0" h="463" w="493">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9" name="Google Shape;1289;p49"/>
            <p:cNvSpPr/>
            <p:nvPr/>
          </p:nvSpPr>
          <p:spPr>
            <a:xfrm>
              <a:off x="7965147" y="3183207"/>
              <a:ext cx="408594" cy="218887"/>
            </a:xfrm>
            <a:custGeom>
              <a:rect b="b" l="l" r="r" t="t"/>
              <a:pathLst>
                <a:path extrusionOk="0" h="321" w="599">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90" name="Google Shape;1290;p49"/>
          <p:cNvGrpSpPr/>
          <p:nvPr/>
        </p:nvGrpSpPr>
        <p:grpSpPr>
          <a:xfrm>
            <a:off x="6265657" y="1550125"/>
            <a:ext cx="446293" cy="446006"/>
            <a:chOff x="8841135" y="2681940"/>
            <a:chExt cx="720990" cy="720527"/>
          </a:xfrm>
        </p:grpSpPr>
        <p:sp>
          <p:nvSpPr>
            <p:cNvPr id="1291" name="Google Shape;1291;p49"/>
            <p:cNvSpPr/>
            <p:nvPr/>
          </p:nvSpPr>
          <p:spPr>
            <a:xfrm>
              <a:off x="8841135" y="2874744"/>
              <a:ext cx="210627" cy="348807"/>
            </a:xfrm>
            <a:custGeom>
              <a:rect b="b" l="l" r="r" t="t"/>
              <a:pathLst>
                <a:path extrusionOk="0" h="516" w="312">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2" name="Google Shape;1292;p49"/>
            <p:cNvSpPr/>
            <p:nvPr/>
          </p:nvSpPr>
          <p:spPr>
            <a:xfrm>
              <a:off x="8899694" y="3138374"/>
              <a:ext cx="304599" cy="264093"/>
            </a:xfrm>
            <a:custGeom>
              <a:rect b="b" l="l" r="r" t="t"/>
              <a:pathLst>
                <a:path extrusionOk="0" h="391" w="451">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3" name="Google Shape;1293;p49"/>
            <p:cNvSpPr/>
            <p:nvPr/>
          </p:nvSpPr>
          <p:spPr>
            <a:xfrm>
              <a:off x="8889742" y="2681940"/>
              <a:ext cx="344871" cy="273814"/>
            </a:xfrm>
            <a:custGeom>
              <a:rect b="b" l="l" r="r" t="t"/>
              <a:pathLst>
                <a:path extrusionOk="0" h="405" w="511">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4" name="Google Shape;1294;p49"/>
            <p:cNvSpPr/>
            <p:nvPr/>
          </p:nvSpPr>
          <p:spPr>
            <a:xfrm>
              <a:off x="9198969" y="2681940"/>
              <a:ext cx="304599" cy="264325"/>
            </a:xfrm>
            <a:custGeom>
              <a:rect b="b" l="l" r="r" t="t"/>
              <a:pathLst>
                <a:path extrusionOk="0" h="391" w="451">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5" name="Google Shape;1295;p49"/>
            <p:cNvSpPr/>
            <p:nvPr/>
          </p:nvSpPr>
          <p:spPr>
            <a:xfrm>
              <a:off x="9351499" y="2861088"/>
              <a:ext cx="210627" cy="348807"/>
            </a:xfrm>
            <a:custGeom>
              <a:rect b="b" l="l" r="r" t="t"/>
              <a:pathLst>
                <a:path extrusionOk="0" h="516" w="312">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6" name="Google Shape;1296;p49"/>
            <p:cNvSpPr/>
            <p:nvPr/>
          </p:nvSpPr>
          <p:spPr>
            <a:xfrm>
              <a:off x="9168648" y="3128885"/>
              <a:ext cx="344871" cy="273120"/>
            </a:xfrm>
            <a:custGeom>
              <a:rect b="b" l="l" r="r" t="t"/>
              <a:pathLst>
                <a:path extrusionOk="0" h="404" w="511">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97" name="Google Shape;1297;p49"/>
          <p:cNvGrpSpPr/>
          <p:nvPr/>
        </p:nvGrpSpPr>
        <p:grpSpPr>
          <a:xfrm>
            <a:off x="3699655" y="1550057"/>
            <a:ext cx="445260" cy="445260"/>
            <a:chOff x="4103687" y="1439862"/>
            <a:chExt cx="3986212" cy="3986211"/>
          </a:xfrm>
        </p:grpSpPr>
        <p:sp>
          <p:nvSpPr>
            <p:cNvPr id="1298" name="Google Shape;1298;p49"/>
            <p:cNvSpPr/>
            <p:nvPr/>
          </p:nvSpPr>
          <p:spPr>
            <a:xfrm>
              <a:off x="4103687" y="1439862"/>
              <a:ext cx="2254250" cy="3986211"/>
            </a:xfrm>
            <a:custGeom>
              <a:rect b="b" l="l" r="r" t="t"/>
              <a:pathLst>
                <a:path extrusionOk="0" h="887" w="502">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9" name="Google Shape;1299;p49"/>
            <p:cNvSpPr/>
            <p:nvPr/>
          </p:nvSpPr>
          <p:spPr>
            <a:xfrm>
              <a:off x="5837237" y="1439862"/>
              <a:ext cx="2252662" cy="3986211"/>
            </a:xfrm>
            <a:custGeom>
              <a:rect b="b" l="l" r="r" t="t"/>
              <a:pathLst>
                <a:path extrusionOk="0" h="887" w="502">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00" name="Google Shape;1300;p49"/>
          <p:cNvGrpSpPr/>
          <p:nvPr/>
        </p:nvGrpSpPr>
        <p:grpSpPr>
          <a:xfrm>
            <a:off x="6907645" y="1550361"/>
            <a:ext cx="445803" cy="445535"/>
            <a:chOff x="9878272" y="2682320"/>
            <a:chExt cx="720199" cy="719767"/>
          </a:xfrm>
        </p:grpSpPr>
        <p:sp>
          <p:nvSpPr>
            <p:cNvPr id="1301" name="Google Shape;1301;p49"/>
            <p:cNvSpPr/>
            <p:nvPr/>
          </p:nvSpPr>
          <p:spPr>
            <a:xfrm>
              <a:off x="10056560" y="2963533"/>
              <a:ext cx="541911" cy="438554"/>
            </a:xfrm>
            <a:custGeom>
              <a:rect b="b" l="l" r="r" t="t"/>
              <a:pathLst>
                <a:path extrusionOk="0" h="697" w="861">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2" name="Google Shape;1302;p49"/>
            <p:cNvSpPr/>
            <p:nvPr/>
          </p:nvSpPr>
          <p:spPr>
            <a:xfrm>
              <a:off x="9878272" y="2791266"/>
              <a:ext cx="459066" cy="594405"/>
            </a:xfrm>
            <a:custGeom>
              <a:rect b="b" l="l" r="r" t="t"/>
              <a:pathLst>
                <a:path extrusionOk="0" h="945" w="729">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3" name="Google Shape;1303;p49"/>
            <p:cNvSpPr/>
            <p:nvPr/>
          </p:nvSpPr>
          <p:spPr>
            <a:xfrm>
              <a:off x="9994853" y="2682320"/>
              <a:ext cx="583546" cy="500170"/>
            </a:xfrm>
            <a:custGeom>
              <a:rect b="b" l="l" r="r" t="t"/>
              <a:pathLst>
                <a:path extrusionOk="0" h="795" w="927">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04" name="Google Shape;1304;p49"/>
          <p:cNvGrpSpPr/>
          <p:nvPr/>
        </p:nvGrpSpPr>
        <p:grpSpPr>
          <a:xfrm>
            <a:off x="7549143" y="1550278"/>
            <a:ext cx="445700" cy="445701"/>
            <a:chOff x="10914618" y="2682187"/>
            <a:chExt cx="720033" cy="720033"/>
          </a:xfrm>
        </p:grpSpPr>
        <p:sp>
          <p:nvSpPr>
            <p:cNvPr id="1305" name="Google Shape;1305;p49"/>
            <p:cNvSpPr/>
            <p:nvPr/>
          </p:nvSpPr>
          <p:spPr>
            <a:xfrm>
              <a:off x="11401733" y="2955582"/>
              <a:ext cx="229448" cy="412406"/>
            </a:xfrm>
            <a:custGeom>
              <a:rect b="b" l="l" r="r" t="t"/>
              <a:pathLst>
                <a:path extrusionOk="0" h="602" w="335">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6" name="Google Shape;1306;p49"/>
            <p:cNvSpPr/>
            <p:nvPr/>
          </p:nvSpPr>
          <p:spPr>
            <a:xfrm>
              <a:off x="10914618" y="3012482"/>
              <a:ext cx="370771" cy="315723"/>
            </a:xfrm>
            <a:custGeom>
              <a:rect b="b" l="l" r="r" t="t"/>
              <a:pathLst>
                <a:path extrusionOk="0" h="461" w="542">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7" name="Google Shape;1307;p49"/>
            <p:cNvSpPr/>
            <p:nvPr/>
          </p:nvSpPr>
          <p:spPr>
            <a:xfrm>
              <a:off x="11136202" y="2682187"/>
              <a:ext cx="343016" cy="292593"/>
            </a:xfrm>
            <a:custGeom>
              <a:rect b="b" l="l" r="r" t="t"/>
              <a:pathLst>
                <a:path extrusionOk="0" h="427" w="501">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8" name="Google Shape;1308;p49"/>
            <p:cNvSpPr/>
            <p:nvPr/>
          </p:nvSpPr>
          <p:spPr>
            <a:xfrm>
              <a:off x="10917856" y="2716419"/>
              <a:ext cx="230142" cy="411712"/>
            </a:xfrm>
            <a:custGeom>
              <a:rect b="b" l="l" r="r" t="t"/>
              <a:pathLst>
                <a:path extrusionOk="0" h="601" w="336">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9" name="Google Shape;1309;p49"/>
            <p:cNvSpPr/>
            <p:nvPr/>
          </p:nvSpPr>
          <p:spPr>
            <a:xfrm>
              <a:off x="11069819" y="3108934"/>
              <a:ext cx="343016" cy="293287"/>
            </a:xfrm>
            <a:custGeom>
              <a:rect b="b" l="l" r="r" t="t"/>
              <a:pathLst>
                <a:path extrusionOk="0" h="428" w="501">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0" name="Google Shape;1310;p49"/>
            <p:cNvSpPr/>
            <p:nvPr/>
          </p:nvSpPr>
          <p:spPr>
            <a:xfrm>
              <a:off x="11263647" y="2756203"/>
              <a:ext cx="371003" cy="315723"/>
            </a:xfrm>
            <a:custGeom>
              <a:rect b="b" l="l" r="r" t="t"/>
              <a:pathLst>
                <a:path extrusionOk="0" h="461" w="542">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11" name="Google Shape;1311;p49"/>
          <p:cNvGrpSpPr/>
          <p:nvPr/>
        </p:nvGrpSpPr>
        <p:grpSpPr>
          <a:xfrm>
            <a:off x="1772664" y="843057"/>
            <a:ext cx="361521" cy="445816"/>
            <a:chOff x="1582665" y="1011072"/>
            <a:chExt cx="584040" cy="720220"/>
          </a:xfrm>
        </p:grpSpPr>
        <p:sp>
          <p:nvSpPr>
            <p:cNvPr id="1312" name="Google Shape;1312;p49"/>
            <p:cNvSpPr/>
            <p:nvPr/>
          </p:nvSpPr>
          <p:spPr>
            <a:xfrm>
              <a:off x="1638485" y="1571653"/>
              <a:ext cx="449564" cy="159640"/>
            </a:xfrm>
            <a:custGeom>
              <a:rect b="b" l="l" r="r" t="t"/>
              <a:pathLst>
                <a:path extrusionOk="0" h="273" w="767">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3" name="Google Shape;1313;p49"/>
            <p:cNvSpPr/>
            <p:nvPr/>
          </p:nvSpPr>
          <p:spPr>
            <a:xfrm>
              <a:off x="1590507" y="1435245"/>
              <a:ext cx="515072" cy="136407"/>
            </a:xfrm>
            <a:custGeom>
              <a:rect b="b" l="l" r="r" t="t"/>
              <a:pathLst>
                <a:path extrusionOk="0" h="233" w="879">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4" name="Google Shape;1314;p49"/>
            <p:cNvSpPr/>
            <p:nvPr/>
          </p:nvSpPr>
          <p:spPr>
            <a:xfrm>
              <a:off x="1582665" y="1299068"/>
              <a:ext cx="576890" cy="136177"/>
            </a:xfrm>
            <a:custGeom>
              <a:rect b="b" l="l" r="r" t="t"/>
              <a:pathLst>
                <a:path extrusionOk="0" h="233" w="984">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5" name="Google Shape;1315;p49"/>
            <p:cNvSpPr/>
            <p:nvPr/>
          </p:nvSpPr>
          <p:spPr>
            <a:xfrm>
              <a:off x="1665934" y="1011072"/>
              <a:ext cx="484393" cy="151589"/>
            </a:xfrm>
            <a:custGeom>
              <a:rect b="b" l="l" r="r" t="t"/>
              <a:pathLst>
                <a:path extrusionOk="0" h="259" w="826">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6" name="Google Shape;1316;p49"/>
            <p:cNvSpPr/>
            <p:nvPr/>
          </p:nvSpPr>
          <p:spPr>
            <a:xfrm>
              <a:off x="1639639" y="1162661"/>
              <a:ext cx="527066" cy="136407"/>
            </a:xfrm>
            <a:custGeom>
              <a:rect b="b" l="l" r="r" t="t"/>
              <a:pathLst>
                <a:path extrusionOk="0" h="233" w="899">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17" name="Google Shape;1317;p49"/>
          <p:cNvGrpSpPr/>
          <p:nvPr/>
        </p:nvGrpSpPr>
        <p:grpSpPr>
          <a:xfrm>
            <a:off x="2374048" y="843078"/>
            <a:ext cx="379481" cy="445796"/>
            <a:chOff x="2554206" y="1011105"/>
            <a:chExt cx="613055" cy="720187"/>
          </a:xfrm>
        </p:grpSpPr>
        <p:sp>
          <p:nvSpPr>
            <p:cNvPr id="1318" name="Google Shape;1318;p49"/>
            <p:cNvSpPr/>
            <p:nvPr/>
          </p:nvSpPr>
          <p:spPr>
            <a:xfrm flipH="1">
              <a:off x="2721847" y="1011105"/>
              <a:ext cx="445414" cy="388012"/>
            </a:xfrm>
            <a:custGeom>
              <a:rect b="b" l="l" r="r" t="t"/>
              <a:pathLst>
                <a:path extrusionOk="0" h="771" w="885">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9" name="Google Shape;1319;p49"/>
            <p:cNvSpPr/>
            <p:nvPr/>
          </p:nvSpPr>
          <p:spPr>
            <a:xfrm flipH="1">
              <a:off x="2554206" y="1072424"/>
              <a:ext cx="329184" cy="568718"/>
            </a:xfrm>
            <a:custGeom>
              <a:rect b="b" l="l" r="r" t="t"/>
              <a:pathLst>
                <a:path extrusionOk="0" h="1130" w="654">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0" name="Google Shape;1320;p49"/>
            <p:cNvSpPr/>
            <p:nvPr/>
          </p:nvSpPr>
          <p:spPr>
            <a:xfrm flipH="1">
              <a:off x="2750903" y="1372925"/>
              <a:ext cx="354381" cy="358367"/>
            </a:xfrm>
            <a:custGeom>
              <a:rect b="b" l="l" r="r" t="t"/>
              <a:pathLst>
                <a:path extrusionOk="0" h="712" w="704">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21" name="Google Shape;1321;p49"/>
          <p:cNvGrpSpPr/>
          <p:nvPr/>
        </p:nvGrpSpPr>
        <p:grpSpPr>
          <a:xfrm>
            <a:off x="6922223" y="797418"/>
            <a:ext cx="460705" cy="491455"/>
            <a:chOff x="9901824" y="937343"/>
            <a:chExt cx="744273" cy="793950"/>
          </a:xfrm>
        </p:grpSpPr>
        <p:grpSp>
          <p:nvGrpSpPr>
            <p:cNvPr id="1322" name="Google Shape;1322;p49"/>
            <p:cNvGrpSpPr/>
            <p:nvPr/>
          </p:nvGrpSpPr>
          <p:grpSpPr>
            <a:xfrm>
              <a:off x="9901824" y="937343"/>
              <a:ext cx="744273" cy="793950"/>
              <a:chOff x="9901824" y="937343"/>
              <a:chExt cx="744273" cy="793950"/>
            </a:xfrm>
          </p:grpSpPr>
          <p:sp>
            <p:nvSpPr>
              <p:cNvPr id="1323" name="Google Shape;1323;p49"/>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4" name="Google Shape;1324;p49"/>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5" name="Google Shape;1325;p49"/>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6" name="Google Shape;1326;p49"/>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7" name="Google Shape;1327;p49"/>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8" name="Google Shape;1328;p49"/>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9" name="Google Shape;1329;p49"/>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0" name="Google Shape;1330;p49"/>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1" name="Google Shape;1331;p49"/>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2" name="Google Shape;1332;p49"/>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1333" name="Google Shape;1333;p49"/>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4" name="Google Shape;1334;p49"/>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5" name="Google Shape;1335;p49"/>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6" name="Google Shape;1336;p49"/>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7" name="Google Shape;1337;p49"/>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8" name="Google Shape;1338;p49"/>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39" name="Google Shape;1339;p49"/>
          <p:cNvGrpSpPr/>
          <p:nvPr/>
        </p:nvGrpSpPr>
        <p:grpSpPr>
          <a:xfrm>
            <a:off x="2993392" y="843244"/>
            <a:ext cx="369868" cy="445629"/>
            <a:chOff x="3554761" y="1011374"/>
            <a:chExt cx="597525" cy="719918"/>
          </a:xfrm>
        </p:grpSpPr>
        <p:sp>
          <p:nvSpPr>
            <p:cNvPr id="1340" name="Google Shape;1340;p49"/>
            <p:cNvSpPr/>
            <p:nvPr/>
          </p:nvSpPr>
          <p:spPr>
            <a:xfrm>
              <a:off x="3615879" y="1376596"/>
              <a:ext cx="441685" cy="354696"/>
            </a:xfrm>
            <a:custGeom>
              <a:rect b="b" l="l" r="r" t="t"/>
              <a:pathLst>
                <a:path extrusionOk="0" h="638" w="797">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1" name="Google Shape;1341;p49"/>
            <p:cNvSpPr/>
            <p:nvPr/>
          </p:nvSpPr>
          <p:spPr>
            <a:xfrm>
              <a:off x="3554761" y="1164199"/>
              <a:ext cx="288366" cy="430478"/>
            </a:xfrm>
            <a:custGeom>
              <a:rect b="b" l="l" r="r" t="t"/>
              <a:pathLst>
                <a:path extrusionOk="0" h="774" w="52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2" name="Google Shape;1342;p49"/>
            <p:cNvSpPr/>
            <p:nvPr/>
          </p:nvSpPr>
          <p:spPr>
            <a:xfrm>
              <a:off x="3860350" y="1126940"/>
              <a:ext cx="291937" cy="427110"/>
            </a:xfrm>
            <a:custGeom>
              <a:rect b="b" l="l" r="r" t="t"/>
              <a:pathLst>
                <a:path extrusionOk="0" h="768" w="527">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3" name="Google Shape;1343;p49"/>
            <p:cNvSpPr/>
            <p:nvPr/>
          </p:nvSpPr>
          <p:spPr>
            <a:xfrm>
              <a:off x="3644023" y="1011374"/>
              <a:ext cx="449665" cy="347961"/>
            </a:xfrm>
            <a:custGeom>
              <a:rect b="b" l="l" r="r" t="t"/>
              <a:pathLst>
                <a:path extrusionOk="0" h="626" w="811">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44" name="Google Shape;1344;p49"/>
          <p:cNvGrpSpPr/>
          <p:nvPr/>
        </p:nvGrpSpPr>
        <p:grpSpPr>
          <a:xfrm>
            <a:off x="3603122" y="843032"/>
            <a:ext cx="370755" cy="445841"/>
            <a:chOff x="4539787" y="1011032"/>
            <a:chExt cx="598958" cy="720261"/>
          </a:xfrm>
        </p:grpSpPr>
        <p:sp>
          <p:nvSpPr>
            <p:cNvPr id="1345" name="Google Shape;1345;p49"/>
            <p:cNvSpPr/>
            <p:nvPr/>
          </p:nvSpPr>
          <p:spPr>
            <a:xfrm>
              <a:off x="4849480" y="1011032"/>
              <a:ext cx="289264" cy="340491"/>
            </a:xfrm>
            <a:custGeom>
              <a:rect b="b" l="l" r="r" t="t"/>
              <a:pathLst>
                <a:path extrusionOk="0" h="610" w="518">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6" name="Google Shape;1346;p49"/>
            <p:cNvSpPr/>
            <p:nvPr/>
          </p:nvSpPr>
          <p:spPr>
            <a:xfrm>
              <a:off x="4599335" y="1012768"/>
              <a:ext cx="277094" cy="339188"/>
            </a:xfrm>
            <a:custGeom>
              <a:rect b="b" l="l" r="r" t="t"/>
              <a:pathLst>
                <a:path extrusionOk="0" h="608" w="496">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7" name="Google Shape;1347;p49"/>
            <p:cNvSpPr/>
            <p:nvPr/>
          </p:nvSpPr>
          <p:spPr>
            <a:xfrm>
              <a:off x="4539787" y="1276220"/>
              <a:ext cx="295350" cy="349606"/>
            </a:xfrm>
            <a:custGeom>
              <a:rect b="b" l="l" r="r" t="t"/>
              <a:pathLst>
                <a:path extrusionOk="0" h="627" w="529">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8" name="Google Shape;1348;p49"/>
            <p:cNvSpPr/>
            <p:nvPr/>
          </p:nvSpPr>
          <p:spPr>
            <a:xfrm>
              <a:off x="4854479" y="1272314"/>
              <a:ext cx="277529" cy="353078"/>
            </a:xfrm>
            <a:custGeom>
              <a:rect b="b" l="l" r="r" t="t"/>
              <a:pathLst>
                <a:path extrusionOk="0" h="633" w="497">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9" name="Google Shape;1349;p49"/>
            <p:cNvSpPr/>
            <p:nvPr/>
          </p:nvSpPr>
          <p:spPr>
            <a:xfrm>
              <a:off x="4661491" y="1370403"/>
              <a:ext cx="388584" cy="360890"/>
            </a:xfrm>
            <a:custGeom>
              <a:rect b="b" l="l" r="r" t="t"/>
              <a:pathLst>
                <a:path extrusionOk="0" h="647" w="696">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50" name="Google Shape;1350;p49"/>
          <p:cNvGrpSpPr/>
          <p:nvPr/>
        </p:nvGrpSpPr>
        <p:grpSpPr>
          <a:xfrm>
            <a:off x="4213740" y="843140"/>
            <a:ext cx="366917" cy="445733"/>
            <a:chOff x="5526246" y="1011207"/>
            <a:chExt cx="592758" cy="720086"/>
          </a:xfrm>
        </p:grpSpPr>
        <p:sp>
          <p:nvSpPr>
            <p:cNvPr id="1351" name="Google Shape;1351;p49"/>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52" name="Google Shape;1352;p49"/>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53" name="Google Shape;1353;p49"/>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54" name="Google Shape;1354;p49"/>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55" name="Google Shape;1355;p49"/>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56" name="Google Shape;1356;p49"/>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57" name="Google Shape;1357;p49"/>
          <p:cNvGrpSpPr/>
          <p:nvPr/>
        </p:nvGrpSpPr>
        <p:grpSpPr>
          <a:xfrm>
            <a:off x="1168508" y="843134"/>
            <a:ext cx="364294" cy="445740"/>
            <a:chOff x="606645" y="1011196"/>
            <a:chExt cx="588520" cy="720096"/>
          </a:xfrm>
        </p:grpSpPr>
        <p:sp>
          <p:nvSpPr>
            <p:cNvPr id="1358" name="Google Shape;1358;p49"/>
            <p:cNvSpPr/>
            <p:nvPr/>
          </p:nvSpPr>
          <p:spPr>
            <a:xfrm>
              <a:off x="659316" y="1517469"/>
              <a:ext cx="456722" cy="213824"/>
            </a:xfrm>
            <a:custGeom>
              <a:rect b="b" l="l" r="r" t="t"/>
              <a:pathLst>
                <a:path extrusionOk="0" h="358" w="763">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59" name="Google Shape;1359;p49"/>
            <p:cNvSpPr/>
            <p:nvPr/>
          </p:nvSpPr>
          <p:spPr>
            <a:xfrm>
              <a:off x="606645" y="1354464"/>
              <a:ext cx="561583" cy="154615"/>
            </a:xfrm>
            <a:custGeom>
              <a:rect b="b" l="l" r="r" t="t"/>
              <a:pathLst>
                <a:path extrusionOk="0" h="259" w="938">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60" name="Google Shape;1360;p49"/>
            <p:cNvSpPr/>
            <p:nvPr/>
          </p:nvSpPr>
          <p:spPr>
            <a:xfrm>
              <a:off x="661721" y="1191460"/>
              <a:ext cx="533444" cy="154135"/>
            </a:xfrm>
            <a:custGeom>
              <a:rect b="b" l="l" r="r" t="t"/>
              <a:pathLst>
                <a:path extrusionOk="0" h="258" w="891">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61" name="Google Shape;1361;p49"/>
            <p:cNvSpPr/>
            <p:nvPr/>
          </p:nvSpPr>
          <p:spPr>
            <a:xfrm>
              <a:off x="683367" y="1011196"/>
              <a:ext cx="497368" cy="171394"/>
            </a:xfrm>
            <a:custGeom>
              <a:rect b="b" l="l" r="r" t="t"/>
              <a:pathLst>
                <a:path extrusionOk="0" h="287" w="831">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62" name="Google Shape;1362;p49"/>
          <p:cNvGrpSpPr/>
          <p:nvPr/>
        </p:nvGrpSpPr>
        <p:grpSpPr>
          <a:xfrm>
            <a:off x="7622791" y="843111"/>
            <a:ext cx="298405" cy="445762"/>
            <a:chOff x="11033597" y="1011159"/>
            <a:chExt cx="482075" cy="720133"/>
          </a:xfrm>
        </p:grpSpPr>
        <p:sp>
          <p:nvSpPr>
            <p:cNvPr id="1363" name="Google Shape;1363;p49"/>
            <p:cNvSpPr/>
            <p:nvPr/>
          </p:nvSpPr>
          <p:spPr>
            <a:xfrm>
              <a:off x="11033597" y="1414369"/>
              <a:ext cx="482075" cy="151349"/>
            </a:xfrm>
            <a:custGeom>
              <a:rect b="b" l="l" r="r" t="t"/>
              <a:pathLst>
                <a:path extrusionOk="0" h="227" w="724">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64" name="Google Shape;1364;p49"/>
            <p:cNvSpPr/>
            <p:nvPr/>
          </p:nvSpPr>
          <p:spPr>
            <a:xfrm>
              <a:off x="11142821" y="1011159"/>
              <a:ext cx="263627" cy="229006"/>
            </a:xfrm>
            <a:custGeom>
              <a:rect b="b" l="l" r="r" t="t"/>
              <a:pathLst>
                <a:path extrusionOk="0" h="343" w="396">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65" name="Google Shape;1365;p49"/>
            <p:cNvSpPr/>
            <p:nvPr/>
          </p:nvSpPr>
          <p:spPr>
            <a:xfrm>
              <a:off x="11052228" y="1576445"/>
              <a:ext cx="444813" cy="154847"/>
            </a:xfrm>
            <a:custGeom>
              <a:rect b="b" l="l" r="r" t="t"/>
              <a:pathLst>
                <a:path extrusionOk="0" h="232" w="668">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66" name="Google Shape;1366;p49"/>
            <p:cNvSpPr/>
            <p:nvPr/>
          </p:nvSpPr>
          <p:spPr>
            <a:xfrm>
              <a:off x="11051762" y="1251592"/>
              <a:ext cx="446676" cy="151349"/>
            </a:xfrm>
            <a:custGeom>
              <a:rect b="b" l="l" r="r" t="t"/>
              <a:pathLst>
                <a:path extrusionOk="0" h="227" w="671">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367" name="Google Shape;1367;p49"/>
          <p:cNvGrpSpPr/>
          <p:nvPr/>
        </p:nvGrpSpPr>
        <p:grpSpPr>
          <a:xfrm>
            <a:off x="6221656" y="797418"/>
            <a:ext cx="460705" cy="491455"/>
            <a:chOff x="8770051" y="937343"/>
            <a:chExt cx="744273" cy="793950"/>
          </a:xfrm>
        </p:grpSpPr>
        <p:sp>
          <p:nvSpPr>
            <p:cNvPr id="1368" name="Google Shape;1368;p49"/>
            <p:cNvSpPr/>
            <p:nvPr/>
          </p:nvSpPr>
          <p:spPr>
            <a:xfrm>
              <a:off x="8968558" y="1402926"/>
              <a:ext cx="348361" cy="98539"/>
            </a:xfrm>
            <a:custGeom>
              <a:rect b="b" l="l" r="r" t="t"/>
              <a:pathLst>
                <a:path extrusionOk="0" h="492696" w="1741804">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9" name="Google Shape;1369;p49"/>
            <p:cNvSpPr/>
            <p:nvPr/>
          </p:nvSpPr>
          <p:spPr>
            <a:xfrm>
              <a:off x="8960465" y="1079360"/>
              <a:ext cx="362496" cy="102351"/>
            </a:xfrm>
            <a:custGeom>
              <a:rect b="b" l="l" r="r" t="t"/>
              <a:pathLst>
                <a:path extrusionOk="0" h="511754" w="181248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0" name="Google Shape;1370;p49"/>
            <p:cNvSpPr/>
            <p:nvPr/>
          </p:nvSpPr>
          <p:spPr>
            <a:xfrm>
              <a:off x="8930121" y="1189758"/>
              <a:ext cx="422643" cy="98539"/>
            </a:xfrm>
            <a:custGeom>
              <a:rect b="b" l="l" r="r" t="t"/>
              <a:pathLst>
                <a:path extrusionOk="0" h="492696" w="2113216">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1" name="Google Shape;1371;p49"/>
            <p:cNvSpPr/>
            <p:nvPr/>
          </p:nvSpPr>
          <p:spPr>
            <a:xfrm>
              <a:off x="8930847" y="1296342"/>
              <a:ext cx="421894" cy="98539"/>
            </a:xfrm>
            <a:custGeom>
              <a:rect b="b" l="l" r="r" t="t"/>
              <a:pathLst>
                <a:path extrusionOk="0" h="492696" w="2109469">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2" name="Google Shape;1372;p49"/>
            <p:cNvSpPr/>
            <p:nvPr/>
          </p:nvSpPr>
          <p:spPr>
            <a:xfrm>
              <a:off x="9031006" y="1509510"/>
              <a:ext cx="223837" cy="102349"/>
            </a:xfrm>
            <a:custGeom>
              <a:rect b="b" l="l" r="r" t="t"/>
              <a:pathLst>
                <a:path extrusionOk="0" h="511746" w="1119187">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73" name="Google Shape;1373;p49"/>
            <p:cNvGrpSpPr/>
            <p:nvPr/>
          </p:nvGrpSpPr>
          <p:grpSpPr>
            <a:xfrm>
              <a:off x="8770051" y="937343"/>
              <a:ext cx="744273" cy="793950"/>
              <a:chOff x="6565437" y="1588001"/>
              <a:chExt cx="744273" cy="793950"/>
            </a:xfrm>
          </p:grpSpPr>
          <p:sp>
            <p:nvSpPr>
              <p:cNvPr id="1374" name="Google Shape;1374;p49"/>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5" name="Google Shape;1375;p49"/>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6" name="Google Shape;1376;p49"/>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7" name="Google Shape;1377;p49"/>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8" name="Google Shape;1378;p49"/>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9" name="Google Shape;1379;p49"/>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0" name="Google Shape;1380;p49"/>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1" name="Google Shape;1381;p49"/>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2" name="Google Shape;1382;p49"/>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3" name="Google Shape;1383;p49"/>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384" name="Google Shape;1384;p49"/>
          <p:cNvGrpSpPr/>
          <p:nvPr/>
        </p:nvGrpSpPr>
        <p:grpSpPr>
          <a:xfrm>
            <a:off x="4820520" y="797418"/>
            <a:ext cx="460705" cy="491455"/>
            <a:chOff x="6506504" y="937343"/>
            <a:chExt cx="744273" cy="793950"/>
          </a:xfrm>
        </p:grpSpPr>
        <p:sp>
          <p:nvSpPr>
            <p:cNvPr id="1385" name="Google Shape;1385;p49"/>
            <p:cNvSpPr/>
            <p:nvPr/>
          </p:nvSpPr>
          <p:spPr>
            <a:xfrm>
              <a:off x="6666683" y="1079385"/>
              <a:ext cx="422268" cy="171940"/>
            </a:xfrm>
            <a:custGeom>
              <a:rect b="b" l="l" r="r" t="t"/>
              <a:pathLst>
                <a:path extrusionOk="0" h="859701" w="2085276">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6" name="Google Shape;1386;p49"/>
            <p:cNvSpPr/>
            <p:nvPr/>
          </p:nvSpPr>
          <p:spPr>
            <a:xfrm>
              <a:off x="6664423" y="1259933"/>
              <a:ext cx="427985" cy="171450"/>
            </a:xfrm>
            <a:custGeom>
              <a:rect b="b" l="l" r="r" t="t"/>
              <a:pathLst>
                <a:path extrusionOk="0" h="857250" w="2113506">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7" name="Google Shape;1387;p49"/>
            <p:cNvSpPr/>
            <p:nvPr/>
          </p:nvSpPr>
          <p:spPr>
            <a:xfrm>
              <a:off x="6727642" y="1439988"/>
              <a:ext cx="303068" cy="171348"/>
            </a:xfrm>
            <a:custGeom>
              <a:rect b="b" l="l" r="r" t="t"/>
              <a:pathLst>
                <a:path extrusionOk="0" h="856741" w="1496631">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88" name="Google Shape;1388;p49"/>
            <p:cNvGrpSpPr/>
            <p:nvPr/>
          </p:nvGrpSpPr>
          <p:grpSpPr>
            <a:xfrm>
              <a:off x="6506504" y="937343"/>
              <a:ext cx="744273" cy="793950"/>
              <a:chOff x="6565437" y="1588001"/>
              <a:chExt cx="744273" cy="793950"/>
            </a:xfrm>
          </p:grpSpPr>
          <p:sp>
            <p:nvSpPr>
              <p:cNvPr id="1389" name="Google Shape;1389;p49"/>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0" name="Google Shape;1390;p49"/>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1" name="Google Shape;1391;p49"/>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2" name="Google Shape;1392;p49"/>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3" name="Google Shape;1393;p49"/>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4" name="Google Shape;1394;p49"/>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5" name="Google Shape;1395;p49"/>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6" name="Google Shape;1396;p49"/>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7" name="Google Shape;1397;p49"/>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8" name="Google Shape;1398;p49"/>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399" name="Google Shape;1399;p49"/>
          <p:cNvGrpSpPr/>
          <p:nvPr/>
        </p:nvGrpSpPr>
        <p:grpSpPr>
          <a:xfrm>
            <a:off x="5521088" y="797418"/>
            <a:ext cx="460705" cy="491455"/>
            <a:chOff x="7638277" y="937343"/>
            <a:chExt cx="744273" cy="793950"/>
          </a:xfrm>
        </p:grpSpPr>
        <p:sp>
          <p:nvSpPr>
            <p:cNvPr id="1400" name="Google Shape;1400;p49"/>
            <p:cNvSpPr/>
            <p:nvPr/>
          </p:nvSpPr>
          <p:spPr>
            <a:xfrm>
              <a:off x="8012931" y="1079385"/>
              <a:ext cx="217151" cy="253479"/>
            </a:xfrm>
            <a:custGeom>
              <a:rect b="b" l="l" r="r" t="t"/>
              <a:pathLst>
                <a:path extrusionOk="0" h="1267396" w="1085755">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1" name="Google Shape;1401;p49"/>
            <p:cNvSpPr/>
            <p:nvPr/>
          </p:nvSpPr>
          <p:spPr>
            <a:xfrm>
              <a:off x="7789628" y="1079436"/>
              <a:ext cx="214318" cy="253428"/>
            </a:xfrm>
            <a:custGeom>
              <a:rect b="b" l="l" r="r" t="t"/>
              <a:pathLst>
                <a:path extrusionOk="0" h="1267142" w="1071591">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2" name="Google Shape;1402;p49"/>
            <p:cNvSpPr/>
            <p:nvPr/>
          </p:nvSpPr>
          <p:spPr>
            <a:xfrm>
              <a:off x="8012931" y="1341261"/>
              <a:ext cx="202133" cy="270446"/>
            </a:xfrm>
            <a:custGeom>
              <a:rect b="b" l="l" r="r" t="t"/>
              <a:pathLst>
                <a:path extrusionOk="0" h="1352232" w="1010666">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3" name="Google Shape;1403;p49"/>
            <p:cNvSpPr/>
            <p:nvPr/>
          </p:nvSpPr>
          <p:spPr>
            <a:xfrm>
              <a:off x="7804733" y="1341261"/>
              <a:ext cx="199288" cy="270439"/>
            </a:xfrm>
            <a:custGeom>
              <a:rect b="b" l="l" r="r" t="t"/>
              <a:pathLst>
                <a:path extrusionOk="0" h="1352197" w="996442">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404" name="Google Shape;1404;p49"/>
            <p:cNvGrpSpPr/>
            <p:nvPr/>
          </p:nvGrpSpPr>
          <p:grpSpPr>
            <a:xfrm>
              <a:off x="7638277" y="937343"/>
              <a:ext cx="744273" cy="793950"/>
              <a:chOff x="6565437" y="1588001"/>
              <a:chExt cx="744273" cy="793950"/>
            </a:xfrm>
          </p:grpSpPr>
          <p:sp>
            <p:nvSpPr>
              <p:cNvPr id="1405" name="Google Shape;1405;p49"/>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6" name="Google Shape;1406;p49"/>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7" name="Google Shape;1407;p49"/>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8" name="Google Shape;1408;p49"/>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9" name="Google Shape;1409;p49"/>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0" name="Google Shape;1410;p49"/>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1" name="Google Shape;1411;p49"/>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2" name="Google Shape;1412;p49"/>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3" name="Google Shape;1413;p49"/>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4" name="Google Shape;1414;p49"/>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415" name="Google Shape;1415;p49"/>
          <p:cNvGrpSpPr/>
          <p:nvPr/>
        </p:nvGrpSpPr>
        <p:grpSpPr>
          <a:xfrm>
            <a:off x="3061198" y="2986973"/>
            <a:ext cx="445779" cy="400764"/>
            <a:chOff x="3778727" y="4460423"/>
            <a:chExt cx="720160" cy="647438"/>
          </a:xfrm>
        </p:grpSpPr>
        <p:sp>
          <p:nvSpPr>
            <p:cNvPr id="1416" name="Google Shape;1416;p49"/>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7" name="Google Shape;1417;p49"/>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8" name="Google Shape;1418;p49"/>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9" name="Google Shape;1419;p49"/>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20" name="Google Shape;1420;p49"/>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21" name="Google Shape;1421;p49"/>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22" name="Google Shape;1422;p49"/>
            <p:cNvSpPr/>
            <p:nvPr/>
          </p:nvSpPr>
          <p:spPr>
            <a:xfrm>
              <a:off x="3778727" y="4460423"/>
              <a:ext cx="719100" cy="792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23" name="Google Shape;1423;p49"/>
          <p:cNvGrpSpPr/>
          <p:nvPr/>
        </p:nvGrpSpPr>
        <p:grpSpPr>
          <a:xfrm>
            <a:off x="1138083" y="2972048"/>
            <a:ext cx="445680" cy="430613"/>
            <a:chOff x="557494" y="4436312"/>
            <a:chExt cx="720000" cy="695660"/>
          </a:xfrm>
        </p:grpSpPr>
        <p:sp>
          <p:nvSpPr>
            <p:cNvPr id="1424" name="Google Shape;1424;p49"/>
            <p:cNvSpPr/>
            <p:nvPr/>
          </p:nvSpPr>
          <p:spPr>
            <a:xfrm>
              <a:off x="557494" y="4436312"/>
              <a:ext cx="720000" cy="1446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25" name="Google Shape;1425;p49"/>
            <p:cNvSpPr/>
            <p:nvPr/>
          </p:nvSpPr>
          <p:spPr>
            <a:xfrm>
              <a:off x="651816" y="4730082"/>
              <a:ext cx="533789" cy="218575"/>
            </a:xfrm>
            <a:custGeom>
              <a:rect b="b" l="l" r="r" t="t"/>
              <a:pathLst>
                <a:path extrusionOk="0" h="325" w="791">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26" name="Google Shape;1426;p49"/>
            <p:cNvSpPr/>
            <p:nvPr/>
          </p:nvSpPr>
          <p:spPr>
            <a:xfrm>
              <a:off x="564298" y="4539996"/>
              <a:ext cx="709060" cy="225815"/>
            </a:xfrm>
            <a:custGeom>
              <a:rect b="b" l="l" r="r" t="t"/>
              <a:pathLst>
                <a:path extrusionOk="0" h="336" w="1051">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27" name="Google Shape;1427;p49"/>
            <p:cNvSpPr/>
            <p:nvPr/>
          </p:nvSpPr>
          <p:spPr>
            <a:xfrm>
              <a:off x="739569" y="4921102"/>
              <a:ext cx="357815" cy="210870"/>
            </a:xfrm>
            <a:custGeom>
              <a:rect b="b" l="l" r="r" t="t"/>
              <a:pathLst>
                <a:path extrusionOk="0" h="314" w="53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28" name="Google Shape;1428;p49"/>
          <p:cNvGrpSpPr/>
          <p:nvPr/>
        </p:nvGrpSpPr>
        <p:grpSpPr>
          <a:xfrm>
            <a:off x="4343305" y="2964459"/>
            <a:ext cx="445833" cy="445792"/>
            <a:chOff x="5926265" y="4424051"/>
            <a:chExt cx="720246" cy="720181"/>
          </a:xfrm>
        </p:grpSpPr>
        <p:sp>
          <p:nvSpPr>
            <p:cNvPr id="1429" name="Google Shape;1429;p49"/>
            <p:cNvSpPr/>
            <p:nvPr/>
          </p:nvSpPr>
          <p:spPr>
            <a:xfrm>
              <a:off x="5926265" y="4424051"/>
              <a:ext cx="355650" cy="355620"/>
            </a:xfrm>
            <a:custGeom>
              <a:rect b="b" l="l" r="r" t="t"/>
              <a:pathLst>
                <a:path extrusionOk="0" h="671" w="671">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0" name="Google Shape;1430;p49"/>
            <p:cNvSpPr/>
            <p:nvPr/>
          </p:nvSpPr>
          <p:spPr>
            <a:xfrm>
              <a:off x="5926265" y="4788612"/>
              <a:ext cx="355650" cy="355620"/>
            </a:xfrm>
            <a:custGeom>
              <a:rect b="b" l="l" r="r" t="t"/>
              <a:pathLst>
                <a:path extrusionOk="0" h="671" w="671">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1" name="Google Shape;1431;p49"/>
            <p:cNvSpPr/>
            <p:nvPr/>
          </p:nvSpPr>
          <p:spPr>
            <a:xfrm>
              <a:off x="6290862" y="4788612"/>
              <a:ext cx="355650" cy="355620"/>
            </a:xfrm>
            <a:custGeom>
              <a:rect b="b" l="l" r="r" t="t"/>
              <a:pathLst>
                <a:path extrusionOk="0" h="671" w="671">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2" name="Google Shape;1432;p49"/>
            <p:cNvSpPr/>
            <p:nvPr/>
          </p:nvSpPr>
          <p:spPr>
            <a:xfrm>
              <a:off x="6290862" y="4424051"/>
              <a:ext cx="355650" cy="355620"/>
            </a:xfrm>
            <a:custGeom>
              <a:rect b="b" l="l" r="r" t="t"/>
              <a:pathLst>
                <a:path extrusionOk="0" h="671" w="671">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33" name="Google Shape;1433;p49"/>
          <p:cNvGrpSpPr/>
          <p:nvPr/>
        </p:nvGrpSpPr>
        <p:grpSpPr>
          <a:xfrm>
            <a:off x="1779066" y="2984013"/>
            <a:ext cx="445680" cy="406684"/>
            <a:chOff x="1631150" y="4455641"/>
            <a:chExt cx="720000" cy="657002"/>
          </a:xfrm>
        </p:grpSpPr>
        <p:sp>
          <p:nvSpPr>
            <p:cNvPr id="1434" name="Google Shape;1434;p49"/>
            <p:cNvSpPr/>
            <p:nvPr/>
          </p:nvSpPr>
          <p:spPr>
            <a:xfrm>
              <a:off x="1631150" y="4455641"/>
              <a:ext cx="720000" cy="1077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5" name="Google Shape;1435;p49"/>
            <p:cNvSpPr/>
            <p:nvPr/>
          </p:nvSpPr>
          <p:spPr>
            <a:xfrm>
              <a:off x="1846141" y="4957304"/>
              <a:ext cx="293050" cy="155339"/>
            </a:xfrm>
            <a:custGeom>
              <a:rect b="b" l="l" r="r" t="t"/>
              <a:pathLst>
                <a:path extrusionOk="0" h="245" w="462">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6" name="Google Shape;1436;p49"/>
            <p:cNvSpPr/>
            <p:nvPr/>
          </p:nvSpPr>
          <p:spPr>
            <a:xfrm>
              <a:off x="1776241" y="4814286"/>
              <a:ext cx="431967" cy="161500"/>
            </a:xfrm>
            <a:custGeom>
              <a:rect b="b" l="l" r="r" t="t"/>
              <a:pathLst>
                <a:path extrusionOk="0" h="255" w="681">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7" name="Google Shape;1437;p49"/>
            <p:cNvSpPr/>
            <p:nvPr/>
          </p:nvSpPr>
          <p:spPr>
            <a:xfrm>
              <a:off x="1639308" y="4531550"/>
              <a:ext cx="706054" cy="169201"/>
            </a:xfrm>
            <a:custGeom>
              <a:rect b="b" l="l" r="r" t="t"/>
              <a:pathLst>
                <a:path extrusionOk="0" h="267" w="1113">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8" name="Google Shape;1438;p49"/>
            <p:cNvSpPr/>
            <p:nvPr/>
          </p:nvSpPr>
          <p:spPr>
            <a:xfrm>
              <a:off x="1708546" y="4674128"/>
              <a:ext cx="567578" cy="164141"/>
            </a:xfrm>
            <a:custGeom>
              <a:rect b="b" l="l" r="r" t="t"/>
              <a:pathLst>
                <a:path extrusionOk="0" h="259" w="895">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39" name="Google Shape;1439;p49"/>
          <p:cNvGrpSpPr/>
          <p:nvPr/>
        </p:nvGrpSpPr>
        <p:grpSpPr>
          <a:xfrm>
            <a:off x="2420095" y="2983429"/>
            <a:ext cx="445680" cy="407853"/>
            <a:chOff x="2704878" y="4454697"/>
            <a:chExt cx="720000" cy="658889"/>
          </a:xfrm>
        </p:grpSpPr>
        <p:sp>
          <p:nvSpPr>
            <p:cNvPr id="1440" name="Google Shape;1440;p49"/>
            <p:cNvSpPr/>
            <p:nvPr/>
          </p:nvSpPr>
          <p:spPr>
            <a:xfrm>
              <a:off x="2704878" y="4454697"/>
              <a:ext cx="720000" cy="864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1" name="Google Shape;1441;p49"/>
            <p:cNvSpPr/>
            <p:nvPr/>
          </p:nvSpPr>
          <p:spPr>
            <a:xfrm>
              <a:off x="2824150" y="4749732"/>
              <a:ext cx="484183" cy="135418"/>
            </a:xfrm>
            <a:custGeom>
              <a:rect b="b" l="l" r="r" t="t"/>
              <a:pathLst>
                <a:path extrusionOk="0" h="205" w="735">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2" name="Google Shape;1442;p49"/>
            <p:cNvSpPr/>
            <p:nvPr/>
          </p:nvSpPr>
          <p:spPr>
            <a:xfrm>
              <a:off x="2939432" y="4986160"/>
              <a:ext cx="253620" cy="127427"/>
            </a:xfrm>
            <a:custGeom>
              <a:rect b="b" l="l" r="r" t="t"/>
              <a:pathLst>
                <a:path extrusionOk="0" h="193" w="385">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3" name="Google Shape;1443;p49"/>
            <p:cNvSpPr/>
            <p:nvPr/>
          </p:nvSpPr>
          <p:spPr>
            <a:xfrm>
              <a:off x="2882012" y="4868057"/>
              <a:ext cx="368237" cy="131423"/>
            </a:xfrm>
            <a:custGeom>
              <a:rect b="b" l="l" r="r" t="t"/>
              <a:pathLst>
                <a:path extrusionOk="0" h="199" w="559">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4" name="Google Shape;1444;p49"/>
            <p:cNvSpPr/>
            <p:nvPr/>
          </p:nvSpPr>
          <p:spPr>
            <a:xfrm>
              <a:off x="2710863" y="4516635"/>
              <a:ext cx="710756" cy="140081"/>
            </a:xfrm>
            <a:custGeom>
              <a:rect b="b" l="l" r="r" t="t"/>
              <a:pathLst>
                <a:path extrusionOk="0" h="212" w="1079">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5" name="Google Shape;1445;p49"/>
            <p:cNvSpPr/>
            <p:nvPr/>
          </p:nvSpPr>
          <p:spPr>
            <a:xfrm>
              <a:off x="2768061" y="4634293"/>
              <a:ext cx="596361" cy="136528"/>
            </a:xfrm>
            <a:custGeom>
              <a:rect b="b" l="l" r="r" t="t"/>
              <a:pathLst>
                <a:path extrusionOk="0" h="207" w="905">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46" name="Google Shape;1446;p49"/>
          <p:cNvGrpSpPr/>
          <p:nvPr/>
        </p:nvGrpSpPr>
        <p:grpSpPr>
          <a:xfrm>
            <a:off x="3702366" y="2985387"/>
            <a:ext cx="445549" cy="403935"/>
            <a:chOff x="4852681" y="4457861"/>
            <a:chExt cx="719788" cy="652561"/>
          </a:xfrm>
        </p:grpSpPr>
        <p:sp>
          <p:nvSpPr>
            <p:cNvPr id="1447" name="Google Shape;1447;p49"/>
            <p:cNvSpPr/>
            <p:nvPr/>
          </p:nvSpPr>
          <p:spPr>
            <a:xfrm>
              <a:off x="5209000" y="4739226"/>
              <a:ext cx="363469" cy="371197"/>
            </a:xfrm>
            <a:custGeom>
              <a:rect b="b" l="l" r="r" t="t"/>
              <a:pathLst>
                <a:path extrusionOk="0" h="641" w="629">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48" name="Google Shape;1448;p49"/>
            <p:cNvSpPr/>
            <p:nvPr/>
          </p:nvSpPr>
          <p:spPr>
            <a:xfrm>
              <a:off x="4852681" y="4739226"/>
              <a:ext cx="363265" cy="371197"/>
            </a:xfrm>
            <a:custGeom>
              <a:rect b="b" l="l" r="r" t="t"/>
              <a:pathLst>
                <a:path extrusionOk="0" h="641" w="629">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49" name="Google Shape;1449;p49"/>
            <p:cNvSpPr/>
            <p:nvPr/>
          </p:nvSpPr>
          <p:spPr>
            <a:xfrm>
              <a:off x="5044529" y="4457861"/>
              <a:ext cx="336092" cy="363011"/>
            </a:xfrm>
            <a:custGeom>
              <a:rect b="b" l="l" r="r" t="t"/>
              <a:pathLst>
                <a:path extrusionOk="0" h="627" w="582">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450" name="Google Shape;1450;p49"/>
          <p:cNvGrpSpPr/>
          <p:nvPr/>
        </p:nvGrpSpPr>
        <p:grpSpPr>
          <a:xfrm>
            <a:off x="4984527" y="2975824"/>
            <a:ext cx="445818" cy="423063"/>
            <a:chOff x="7000306" y="4442411"/>
            <a:chExt cx="720224" cy="683463"/>
          </a:xfrm>
        </p:grpSpPr>
        <p:sp>
          <p:nvSpPr>
            <p:cNvPr id="1451" name="Google Shape;1451;p49"/>
            <p:cNvSpPr/>
            <p:nvPr/>
          </p:nvSpPr>
          <p:spPr>
            <a:xfrm>
              <a:off x="7360523" y="4580400"/>
              <a:ext cx="360007" cy="280995"/>
            </a:xfrm>
            <a:custGeom>
              <a:rect b="b" l="l" r="r" t="t"/>
              <a:pathLst>
                <a:path extrusionOk="0" h="548" w="701">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52" name="Google Shape;1452;p49"/>
            <p:cNvSpPr/>
            <p:nvPr/>
          </p:nvSpPr>
          <p:spPr>
            <a:xfrm>
              <a:off x="7359894" y="4796791"/>
              <a:ext cx="281006" cy="329083"/>
            </a:xfrm>
            <a:custGeom>
              <a:rect b="b" l="l" r="r" t="t"/>
              <a:pathLst>
                <a:path extrusionOk="0" h="642" w="547">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53" name="Google Shape;1453;p49"/>
            <p:cNvSpPr/>
            <p:nvPr/>
          </p:nvSpPr>
          <p:spPr>
            <a:xfrm>
              <a:off x="7079935" y="4796791"/>
              <a:ext cx="281006" cy="329083"/>
            </a:xfrm>
            <a:custGeom>
              <a:rect b="b" l="l" r="r" t="t"/>
              <a:pathLst>
                <a:path extrusionOk="0" h="642" w="547">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54" name="Google Shape;1454;p49"/>
            <p:cNvSpPr/>
            <p:nvPr/>
          </p:nvSpPr>
          <p:spPr>
            <a:xfrm>
              <a:off x="7000306" y="4580400"/>
              <a:ext cx="360216" cy="280995"/>
            </a:xfrm>
            <a:custGeom>
              <a:rect b="b" l="l" r="r" t="t"/>
              <a:pathLst>
                <a:path extrusionOk="0" h="548" w="701">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55" name="Google Shape;1455;p49"/>
            <p:cNvSpPr/>
            <p:nvPr/>
          </p:nvSpPr>
          <p:spPr>
            <a:xfrm>
              <a:off x="7228925" y="4442411"/>
              <a:ext cx="262985" cy="354379"/>
            </a:xfrm>
            <a:custGeom>
              <a:rect b="b" l="l" r="r" t="t"/>
              <a:pathLst>
                <a:path extrusionOk="0" h="691" w="512">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456" name="Google Shape;1456;p49"/>
          <p:cNvGrpSpPr/>
          <p:nvPr/>
        </p:nvGrpSpPr>
        <p:grpSpPr>
          <a:xfrm>
            <a:off x="5625735" y="2973621"/>
            <a:ext cx="445779" cy="427468"/>
            <a:chOff x="8074325" y="4438852"/>
            <a:chExt cx="720160" cy="690579"/>
          </a:xfrm>
        </p:grpSpPr>
        <p:sp>
          <p:nvSpPr>
            <p:cNvPr id="1457" name="Google Shape;1457;p49"/>
            <p:cNvSpPr/>
            <p:nvPr/>
          </p:nvSpPr>
          <p:spPr>
            <a:xfrm>
              <a:off x="8177523" y="4784253"/>
              <a:ext cx="257327" cy="345178"/>
            </a:xfrm>
            <a:custGeom>
              <a:rect b="b" l="l" r="r" t="t"/>
              <a:pathLst>
                <a:path extrusionOk="0" h="539" w="402">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58" name="Google Shape;1458;p49"/>
            <p:cNvSpPr/>
            <p:nvPr/>
          </p:nvSpPr>
          <p:spPr>
            <a:xfrm>
              <a:off x="8434850" y="4438852"/>
              <a:ext cx="257327" cy="345401"/>
            </a:xfrm>
            <a:custGeom>
              <a:rect b="b" l="l" r="r" t="t"/>
              <a:pathLst>
                <a:path extrusionOk="0" h="539" w="402">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59" name="Google Shape;1459;p49"/>
            <p:cNvSpPr/>
            <p:nvPr/>
          </p:nvSpPr>
          <p:spPr>
            <a:xfrm>
              <a:off x="8434850" y="4663708"/>
              <a:ext cx="359635" cy="240202"/>
            </a:xfrm>
            <a:custGeom>
              <a:rect b="b" l="l" r="r" t="t"/>
              <a:pathLst>
                <a:path extrusionOk="0" h="375" w="562">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60" name="Google Shape;1460;p49"/>
            <p:cNvSpPr/>
            <p:nvPr/>
          </p:nvSpPr>
          <p:spPr>
            <a:xfrm>
              <a:off x="8434850" y="4784253"/>
              <a:ext cx="257327" cy="345178"/>
            </a:xfrm>
            <a:custGeom>
              <a:rect b="b" l="l" r="r" t="t"/>
              <a:pathLst>
                <a:path extrusionOk="0" h="539" w="402">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61" name="Google Shape;1461;p49"/>
            <p:cNvSpPr/>
            <p:nvPr/>
          </p:nvSpPr>
          <p:spPr>
            <a:xfrm>
              <a:off x="8074325" y="4663708"/>
              <a:ext cx="360524" cy="240202"/>
            </a:xfrm>
            <a:custGeom>
              <a:rect b="b" l="l" r="r" t="t"/>
              <a:pathLst>
                <a:path extrusionOk="0" h="375" w="563">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62" name="Google Shape;1462;p49"/>
            <p:cNvSpPr/>
            <p:nvPr/>
          </p:nvSpPr>
          <p:spPr>
            <a:xfrm>
              <a:off x="8177523" y="4438852"/>
              <a:ext cx="257327" cy="345401"/>
            </a:xfrm>
            <a:custGeom>
              <a:rect b="b" l="l" r="r" t="t"/>
              <a:pathLst>
                <a:path extrusionOk="0" h="539" w="402">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463" name="Google Shape;1463;p49"/>
          <p:cNvGrpSpPr/>
          <p:nvPr/>
        </p:nvGrpSpPr>
        <p:grpSpPr>
          <a:xfrm>
            <a:off x="6908080" y="2987570"/>
            <a:ext cx="445629" cy="399565"/>
            <a:chOff x="9878975" y="4425243"/>
            <a:chExt cx="719918" cy="645502"/>
          </a:xfrm>
        </p:grpSpPr>
        <p:sp>
          <p:nvSpPr>
            <p:cNvPr id="1464" name="Google Shape;1464;p49"/>
            <p:cNvSpPr/>
            <p:nvPr/>
          </p:nvSpPr>
          <p:spPr>
            <a:xfrm>
              <a:off x="10225338" y="4708710"/>
              <a:ext cx="373555" cy="362034"/>
            </a:xfrm>
            <a:custGeom>
              <a:rect b="b" l="l" r="r" t="t"/>
              <a:pathLst>
                <a:path extrusionOk="0" h="614" w="635">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5" name="Google Shape;1465;p49"/>
            <p:cNvSpPr/>
            <p:nvPr/>
          </p:nvSpPr>
          <p:spPr>
            <a:xfrm>
              <a:off x="10067759" y="4425243"/>
              <a:ext cx="361073" cy="361365"/>
            </a:xfrm>
            <a:custGeom>
              <a:rect b="b" l="l" r="r" t="t"/>
              <a:pathLst>
                <a:path extrusionOk="0" h="613" w="614">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6" name="Google Shape;1466;p49"/>
            <p:cNvSpPr/>
            <p:nvPr/>
          </p:nvSpPr>
          <p:spPr>
            <a:xfrm>
              <a:off x="9878975" y="4708710"/>
              <a:ext cx="359959" cy="362034"/>
            </a:xfrm>
            <a:custGeom>
              <a:rect b="b" l="l" r="r" t="t"/>
              <a:pathLst>
                <a:path extrusionOk="0" h="614" w="612">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67" name="Google Shape;1467;p49"/>
          <p:cNvGrpSpPr/>
          <p:nvPr/>
        </p:nvGrpSpPr>
        <p:grpSpPr>
          <a:xfrm>
            <a:off x="7549097" y="2976371"/>
            <a:ext cx="445785" cy="421964"/>
            <a:chOff x="10914544" y="4407150"/>
            <a:chExt cx="720170" cy="681687"/>
          </a:xfrm>
        </p:grpSpPr>
        <p:sp>
          <p:nvSpPr>
            <p:cNvPr id="1468" name="Google Shape;1468;p49"/>
            <p:cNvSpPr/>
            <p:nvPr/>
          </p:nvSpPr>
          <p:spPr>
            <a:xfrm>
              <a:off x="10914544" y="4407150"/>
              <a:ext cx="349099" cy="392923"/>
            </a:xfrm>
            <a:custGeom>
              <a:rect b="b" l="l" r="r" t="t"/>
              <a:pathLst>
                <a:path extrusionOk="0" h="712" w="632">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9" name="Google Shape;1469;p49"/>
            <p:cNvSpPr/>
            <p:nvPr/>
          </p:nvSpPr>
          <p:spPr>
            <a:xfrm>
              <a:off x="10933187" y="4759296"/>
              <a:ext cx="393264" cy="329541"/>
            </a:xfrm>
            <a:custGeom>
              <a:rect b="b" l="l" r="r" t="t"/>
              <a:pathLst>
                <a:path extrusionOk="0" h="597" w="712">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0" name="Google Shape;1470;p49"/>
            <p:cNvSpPr/>
            <p:nvPr/>
          </p:nvSpPr>
          <p:spPr>
            <a:xfrm>
              <a:off x="11285615" y="4696357"/>
              <a:ext cx="330458" cy="392479"/>
            </a:xfrm>
            <a:custGeom>
              <a:rect b="b" l="l" r="r" t="t"/>
              <a:pathLst>
                <a:path extrusionOk="0" h="711" w="598">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1" name="Google Shape;1471;p49"/>
            <p:cNvSpPr/>
            <p:nvPr/>
          </p:nvSpPr>
          <p:spPr>
            <a:xfrm>
              <a:off x="11222808" y="4407150"/>
              <a:ext cx="411906" cy="329541"/>
            </a:xfrm>
            <a:custGeom>
              <a:rect b="b" l="l" r="r" t="t"/>
              <a:pathLst>
                <a:path extrusionOk="0" h="597" w="746">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72" name="Google Shape;1472;p49"/>
          <p:cNvGrpSpPr/>
          <p:nvPr/>
        </p:nvGrpSpPr>
        <p:grpSpPr>
          <a:xfrm>
            <a:off x="6266887" y="2984485"/>
            <a:ext cx="445805" cy="405735"/>
            <a:chOff x="8843122" y="4420259"/>
            <a:chExt cx="720202" cy="655469"/>
          </a:xfrm>
        </p:grpSpPr>
        <p:sp>
          <p:nvSpPr>
            <p:cNvPr id="1473" name="Google Shape;1473;p49"/>
            <p:cNvSpPr/>
            <p:nvPr/>
          </p:nvSpPr>
          <p:spPr>
            <a:xfrm>
              <a:off x="8843122" y="4664371"/>
              <a:ext cx="351295" cy="411356"/>
            </a:xfrm>
            <a:custGeom>
              <a:rect b="b" l="l" r="r" t="t"/>
              <a:pathLst>
                <a:path extrusionOk="0" h="618" w="53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4" name="Google Shape;1474;p49"/>
            <p:cNvSpPr/>
            <p:nvPr/>
          </p:nvSpPr>
          <p:spPr>
            <a:xfrm>
              <a:off x="9232824" y="4664371"/>
              <a:ext cx="330500" cy="411356"/>
            </a:xfrm>
            <a:custGeom>
              <a:rect b="b" l="l" r="r" t="t"/>
              <a:pathLst>
                <a:path extrusionOk="0" h="618" w="499">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5" name="Google Shape;1475;p49"/>
            <p:cNvSpPr/>
            <p:nvPr/>
          </p:nvSpPr>
          <p:spPr>
            <a:xfrm>
              <a:off x="9108305" y="4859367"/>
              <a:ext cx="210630" cy="182470"/>
            </a:xfrm>
            <a:custGeom>
              <a:rect b="b" l="l" r="r" t="t"/>
              <a:pathLst>
                <a:path extrusionOk="0" h="274" w="318">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6" name="Google Shape;1476;p49"/>
            <p:cNvSpPr/>
            <p:nvPr/>
          </p:nvSpPr>
          <p:spPr>
            <a:xfrm>
              <a:off x="8990881" y="4420259"/>
              <a:ext cx="445234" cy="224220"/>
            </a:xfrm>
            <a:custGeom>
              <a:rect b="b" l="l" r="r" t="t"/>
              <a:pathLst>
                <a:path extrusionOk="0" h="337" w="672">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7" name="Google Shape;1477;p49"/>
            <p:cNvSpPr/>
            <p:nvPr/>
          </p:nvSpPr>
          <p:spPr>
            <a:xfrm>
              <a:off x="8988924" y="4625814"/>
              <a:ext cx="207939" cy="207766"/>
            </a:xfrm>
            <a:custGeom>
              <a:rect b="b" l="l" r="r" t="t"/>
              <a:pathLst>
                <a:path extrusionOk="0" h="312" w="314">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8" name="Google Shape;1478;p49"/>
            <p:cNvSpPr/>
            <p:nvPr/>
          </p:nvSpPr>
          <p:spPr>
            <a:xfrm>
              <a:off x="9232824" y="4627288"/>
              <a:ext cx="203291" cy="203591"/>
            </a:xfrm>
            <a:custGeom>
              <a:rect b="b" l="l" r="r" t="t"/>
              <a:pathLst>
                <a:path extrusionOk="0" h="306" w="307">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79" name="Google Shape;1479;p49"/>
          <p:cNvGrpSpPr/>
          <p:nvPr/>
        </p:nvGrpSpPr>
        <p:grpSpPr>
          <a:xfrm>
            <a:off x="3069757" y="2283047"/>
            <a:ext cx="445812" cy="394518"/>
            <a:chOff x="1510757" y="3225422"/>
            <a:chExt cx="720214" cy="637347"/>
          </a:xfrm>
        </p:grpSpPr>
        <p:sp>
          <p:nvSpPr>
            <p:cNvPr id="1480" name="Google Shape;1480;p49"/>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1" name="Google Shape;1481;p49"/>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2" name="Google Shape;1482;p49"/>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3" name="Google Shape;1483;p49"/>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4" name="Google Shape;1484;p49"/>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5" name="Google Shape;1485;p49"/>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6" name="Google Shape;1486;p49"/>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87" name="Google Shape;1487;p49"/>
          <p:cNvGrpSpPr/>
          <p:nvPr/>
        </p:nvGrpSpPr>
        <p:grpSpPr>
          <a:xfrm>
            <a:off x="3761148" y="2300567"/>
            <a:ext cx="445767" cy="359478"/>
            <a:chOff x="2595501" y="3253725"/>
            <a:chExt cx="720141" cy="580739"/>
          </a:xfrm>
        </p:grpSpPr>
        <p:sp>
          <p:nvSpPr>
            <p:cNvPr id="1488" name="Google Shape;1488;p49"/>
            <p:cNvSpPr/>
            <p:nvPr/>
          </p:nvSpPr>
          <p:spPr>
            <a:xfrm>
              <a:off x="2595501" y="3269807"/>
              <a:ext cx="416349" cy="273171"/>
            </a:xfrm>
            <a:custGeom>
              <a:rect b="b" l="l" r="r" t="t"/>
              <a:pathLst>
                <a:path extrusionOk="0" h="472" w="722">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9" name="Google Shape;1489;p49"/>
            <p:cNvSpPr/>
            <p:nvPr/>
          </p:nvSpPr>
          <p:spPr>
            <a:xfrm>
              <a:off x="2903528" y="3560177"/>
              <a:ext cx="374670" cy="273617"/>
            </a:xfrm>
            <a:custGeom>
              <a:rect b="b" l="l" r="r" t="t"/>
              <a:pathLst>
                <a:path extrusionOk="0" h="473" w="65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0" name="Google Shape;1490;p49"/>
            <p:cNvSpPr/>
            <p:nvPr/>
          </p:nvSpPr>
          <p:spPr>
            <a:xfrm>
              <a:off x="2635397" y="3497189"/>
              <a:ext cx="313600" cy="337276"/>
            </a:xfrm>
            <a:custGeom>
              <a:rect b="b" l="l" r="r" t="t"/>
              <a:pathLst>
                <a:path extrusionOk="0" h="583" w="544">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1" name="Google Shape;1491;p49"/>
            <p:cNvSpPr/>
            <p:nvPr/>
          </p:nvSpPr>
          <p:spPr>
            <a:xfrm>
              <a:off x="2966382" y="3253725"/>
              <a:ext cx="349261" cy="352241"/>
            </a:xfrm>
            <a:custGeom>
              <a:rect b="b" l="l" r="r" t="t"/>
              <a:pathLst>
                <a:path extrusionOk="0" h="609" w="606">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92" name="Google Shape;1492;p49"/>
          <p:cNvGrpSpPr/>
          <p:nvPr/>
        </p:nvGrpSpPr>
        <p:grpSpPr>
          <a:xfrm>
            <a:off x="5143819" y="2257535"/>
            <a:ext cx="443879" cy="445541"/>
            <a:chOff x="4764809" y="3184208"/>
            <a:chExt cx="717090" cy="719775"/>
          </a:xfrm>
        </p:grpSpPr>
        <p:sp>
          <p:nvSpPr>
            <p:cNvPr id="1493" name="Google Shape;1493;p49"/>
            <p:cNvSpPr/>
            <p:nvPr/>
          </p:nvSpPr>
          <p:spPr>
            <a:xfrm>
              <a:off x="5143387" y="3232375"/>
              <a:ext cx="338512" cy="556553"/>
            </a:xfrm>
            <a:custGeom>
              <a:rect b="b" l="l" r="r" t="t"/>
              <a:pathLst>
                <a:path extrusionOk="0" h="847" w="517">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4" name="Google Shape;1494;p49"/>
            <p:cNvSpPr/>
            <p:nvPr/>
          </p:nvSpPr>
          <p:spPr>
            <a:xfrm>
              <a:off x="4783248" y="3418197"/>
              <a:ext cx="616697" cy="485785"/>
            </a:xfrm>
            <a:custGeom>
              <a:rect b="b" l="l" r="r" t="t"/>
              <a:pathLst>
                <a:path extrusionOk="0" h="739" w="942">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5" name="Google Shape;1495;p49"/>
            <p:cNvSpPr/>
            <p:nvPr/>
          </p:nvSpPr>
          <p:spPr>
            <a:xfrm>
              <a:off x="4764809" y="3184208"/>
              <a:ext cx="585965" cy="520485"/>
            </a:xfrm>
            <a:custGeom>
              <a:rect b="b" l="l" r="r" t="t"/>
              <a:pathLst>
                <a:path extrusionOk="0" h="792" w="895">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96" name="Google Shape;1496;p49"/>
          <p:cNvGrpSpPr/>
          <p:nvPr/>
        </p:nvGrpSpPr>
        <p:grpSpPr>
          <a:xfrm>
            <a:off x="4452495" y="2286500"/>
            <a:ext cx="445746" cy="387612"/>
            <a:chOff x="3680173" y="3231000"/>
            <a:chExt cx="720106" cy="626190"/>
          </a:xfrm>
        </p:grpSpPr>
        <p:sp>
          <p:nvSpPr>
            <p:cNvPr id="1497" name="Google Shape;1497;p49"/>
            <p:cNvSpPr/>
            <p:nvPr/>
          </p:nvSpPr>
          <p:spPr>
            <a:xfrm>
              <a:off x="3680173" y="3232386"/>
              <a:ext cx="468746" cy="451568"/>
            </a:xfrm>
            <a:custGeom>
              <a:rect b="b" l="l" r="r" t="t"/>
              <a:pathLst>
                <a:path extrusionOk="0" h="326" w="341">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8" name="Google Shape;1498;p49"/>
            <p:cNvSpPr/>
            <p:nvPr/>
          </p:nvSpPr>
          <p:spPr>
            <a:xfrm>
              <a:off x="3743529" y="3408162"/>
              <a:ext cx="548171" cy="449028"/>
            </a:xfrm>
            <a:custGeom>
              <a:rect b="b" l="l" r="r" t="t"/>
              <a:pathLst>
                <a:path extrusionOk="0" h="324" w="399">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9" name="Google Shape;1499;p49"/>
            <p:cNvSpPr/>
            <p:nvPr/>
          </p:nvSpPr>
          <p:spPr>
            <a:xfrm>
              <a:off x="4061000" y="3231000"/>
              <a:ext cx="339279" cy="508390"/>
            </a:xfrm>
            <a:custGeom>
              <a:rect b="b" l="l" r="r" t="t"/>
              <a:pathLst>
                <a:path extrusionOk="0" h="367" w="247">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00" name="Google Shape;1500;p49"/>
          <p:cNvGrpSpPr/>
          <p:nvPr/>
        </p:nvGrpSpPr>
        <p:grpSpPr>
          <a:xfrm>
            <a:off x="6524582" y="2257496"/>
            <a:ext cx="443283" cy="445620"/>
            <a:chOff x="6931035" y="3184144"/>
            <a:chExt cx="716128" cy="719903"/>
          </a:xfrm>
        </p:grpSpPr>
        <p:sp>
          <p:nvSpPr>
            <p:cNvPr id="1501" name="Google Shape;1501;p49"/>
            <p:cNvSpPr/>
            <p:nvPr/>
          </p:nvSpPr>
          <p:spPr>
            <a:xfrm>
              <a:off x="7304099" y="3430106"/>
              <a:ext cx="343064" cy="228463"/>
            </a:xfrm>
            <a:custGeom>
              <a:rect b="b" l="l" r="r" t="t"/>
              <a:pathLst>
                <a:path extrusionOk="0" h="391" w="59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2" name="Google Shape;1502;p49"/>
            <p:cNvSpPr/>
            <p:nvPr/>
          </p:nvSpPr>
          <p:spPr>
            <a:xfrm>
              <a:off x="6931035" y="3430106"/>
              <a:ext cx="343548" cy="228463"/>
            </a:xfrm>
            <a:custGeom>
              <a:rect b="b" l="l" r="r" t="t"/>
              <a:pathLst>
                <a:path extrusionOk="0" h="391" w="591">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3" name="Google Shape;1503;p49"/>
            <p:cNvSpPr/>
            <p:nvPr/>
          </p:nvSpPr>
          <p:spPr>
            <a:xfrm>
              <a:off x="7175631" y="3184144"/>
              <a:ext cx="227419" cy="345369"/>
            </a:xfrm>
            <a:custGeom>
              <a:rect b="b" l="l" r="r" t="t"/>
              <a:pathLst>
                <a:path extrusionOk="0" h="591" w="391">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4" name="Google Shape;1504;p49"/>
            <p:cNvSpPr/>
            <p:nvPr/>
          </p:nvSpPr>
          <p:spPr>
            <a:xfrm>
              <a:off x="7175631" y="3558678"/>
              <a:ext cx="227419" cy="345369"/>
            </a:xfrm>
            <a:custGeom>
              <a:rect b="b" l="l" r="r" t="t"/>
              <a:pathLst>
                <a:path extrusionOk="0" h="591" w="391">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05" name="Google Shape;1505;p49"/>
          <p:cNvGrpSpPr/>
          <p:nvPr/>
        </p:nvGrpSpPr>
        <p:grpSpPr>
          <a:xfrm>
            <a:off x="5833276" y="2257448"/>
            <a:ext cx="445727" cy="445714"/>
            <a:chOff x="5846429" y="3184067"/>
            <a:chExt cx="720076" cy="720055"/>
          </a:xfrm>
        </p:grpSpPr>
        <p:sp>
          <p:nvSpPr>
            <p:cNvPr id="1506" name="Google Shape;1506;p49"/>
            <p:cNvSpPr/>
            <p:nvPr/>
          </p:nvSpPr>
          <p:spPr>
            <a:xfrm>
              <a:off x="6207893" y="3184067"/>
              <a:ext cx="355998" cy="422879"/>
            </a:xfrm>
            <a:custGeom>
              <a:rect b="b" l="l" r="r" t="t"/>
              <a:pathLst>
                <a:path extrusionOk="0" h="642" w="54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7" name="Google Shape;1507;p49"/>
            <p:cNvSpPr/>
            <p:nvPr/>
          </p:nvSpPr>
          <p:spPr>
            <a:xfrm>
              <a:off x="5846429" y="3186676"/>
              <a:ext cx="423253" cy="355759"/>
            </a:xfrm>
            <a:custGeom>
              <a:rect b="b" l="l" r="r" t="t"/>
              <a:pathLst>
                <a:path extrusionOk="0" h="540" w="642">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8" name="Google Shape;1508;p49"/>
            <p:cNvSpPr/>
            <p:nvPr/>
          </p:nvSpPr>
          <p:spPr>
            <a:xfrm>
              <a:off x="5849043" y="3481007"/>
              <a:ext cx="355998" cy="423115"/>
            </a:xfrm>
            <a:custGeom>
              <a:rect b="b" l="l" r="r" t="t"/>
              <a:pathLst>
                <a:path extrusionOk="0" h="642" w="54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9" name="Google Shape;1509;p49"/>
            <p:cNvSpPr/>
            <p:nvPr/>
          </p:nvSpPr>
          <p:spPr>
            <a:xfrm>
              <a:off x="6143252" y="3545755"/>
              <a:ext cx="423253" cy="355759"/>
            </a:xfrm>
            <a:custGeom>
              <a:rect b="b" l="l" r="r" t="t"/>
              <a:pathLst>
                <a:path extrusionOk="0" h="540" w="642">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10" name="Google Shape;1510;p49"/>
          <p:cNvGrpSpPr/>
          <p:nvPr/>
        </p:nvGrpSpPr>
        <p:grpSpPr>
          <a:xfrm>
            <a:off x="2520481" y="2257393"/>
            <a:ext cx="303698" cy="445825"/>
            <a:chOff x="655600" y="3183978"/>
            <a:chExt cx="490627" cy="720234"/>
          </a:xfrm>
        </p:grpSpPr>
        <p:sp>
          <p:nvSpPr>
            <p:cNvPr id="1511" name="Google Shape;1511;p49"/>
            <p:cNvSpPr/>
            <p:nvPr/>
          </p:nvSpPr>
          <p:spPr>
            <a:xfrm>
              <a:off x="781315" y="3461564"/>
              <a:ext cx="274086" cy="162243"/>
            </a:xfrm>
            <a:custGeom>
              <a:rect b="b" l="l" r="r" t="t"/>
              <a:pathLst>
                <a:path extrusionOk="0" h="302" w="513">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2" name="Google Shape;1512;p49"/>
            <p:cNvSpPr/>
            <p:nvPr/>
          </p:nvSpPr>
          <p:spPr>
            <a:xfrm>
              <a:off x="850087" y="3183978"/>
              <a:ext cx="259850" cy="244775"/>
            </a:xfrm>
            <a:custGeom>
              <a:rect b="b" l="l" r="r" t="t"/>
              <a:pathLst>
                <a:path extrusionOk="0" h="456" w="486">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3" name="Google Shape;1513;p49"/>
            <p:cNvSpPr/>
            <p:nvPr/>
          </p:nvSpPr>
          <p:spPr>
            <a:xfrm>
              <a:off x="655600" y="3264496"/>
              <a:ext cx="213333" cy="294294"/>
            </a:xfrm>
            <a:custGeom>
              <a:rect b="b" l="l" r="r" t="t"/>
              <a:pathLst>
                <a:path extrusionOk="0" h="548" w="399">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4" name="Google Shape;1514;p49"/>
            <p:cNvSpPr/>
            <p:nvPr/>
          </p:nvSpPr>
          <p:spPr>
            <a:xfrm>
              <a:off x="673846" y="3654405"/>
              <a:ext cx="303960" cy="249807"/>
            </a:xfrm>
            <a:custGeom>
              <a:rect b="b" l="l" r="r" t="t"/>
              <a:pathLst>
                <a:path extrusionOk="0" h="465" w="569">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5" name="Google Shape;1515;p49"/>
            <p:cNvSpPr/>
            <p:nvPr/>
          </p:nvSpPr>
          <p:spPr>
            <a:xfrm>
              <a:off x="959159" y="3535238"/>
              <a:ext cx="187068" cy="287248"/>
            </a:xfrm>
            <a:custGeom>
              <a:rect b="b" l="l" r="r" t="t"/>
              <a:pathLst>
                <a:path extrusionOk="0" h="535" w="35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16" name="Google Shape;1516;p49"/>
          <p:cNvGrpSpPr/>
          <p:nvPr/>
        </p:nvGrpSpPr>
        <p:grpSpPr>
          <a:xfrm>
            <a:off x="7213443" y="2257509"/>
            <a:ext cx="189785" cy="445592"/>
            <a:chOff x="8011692" y="3184166"/>
            <a:chExt cx="306600" cy="719859"/>
          </a:xfrm>
        </p:grpSpPr>
        <p:sp>
          <p:nvSpPr>
            <p:cNvPr id="1517" name="Google Shape;1517;p49"/>
            <p:cNvSpPr/>
            <p:nvPr/>
          </p:nvSpPr>
          <p:spPr>
            <a:xfrm>
              <a:off x="8011692" y="3885096"/>
              <a:ext cx="306496" cy="18928"/>
            </a:xfrm>
            <a:custGeom>
              <a:rect b="b" l="l" r="r" t="t"/>
              <a:pathLst>
                <a:path extrusionOk="0" h="35" w="569">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18" name="Google Shape;1518;p49"/>
            <p:cNvSpPr/>
            <p:nvPr/>
          </p:nvSpPr>
          <p:spPr>
            <a:xfrm>
              <a:off x="8011692" y="3184166"/>
              <a:ext cx="306496" cy="40025"/>
            </a:xfrm>
            <a:custGeom>
              <a:rect b="b" l="l" r="r" t="t"/>
              <a:pathLst>
                <a:path extrusionOk="0" h="74" w="569">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19" name="Google Shape;1519;p49"/>
            <p:cNvSpPr txBox="1"/>
            <p:nvPr/>
          </p:nvSpPr>
          <p:spPr>
            <a:xfrm>
              <a:off x="8011692" y="3395332"/>
              <a:ext cx="306600" cy="1572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20" name="Google Shape;1520;p49"/>
            <p:cNvSpPr txBox="1"/>
            <p:nvPr/>
          </p:nvSpPr>
          <p:spPr>
            <a:xfrm>
              <a:off x="8011692" y="3231683"/>
              <a:ext cx="306600" cy="1593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21" name="Google Shape;1521;p49"/>
            <p:cNvSpPr txBox="1"/>
            <p:nvPr/>
          </p:nvSpPr>
          <p:spPr>
            <a:xfrm>
              <a:off x="8011692" y="3718293"/>
              <a:ext cx="306600" cy="159300"/>
            </a:xfrm>
            <a:prstGeom prst="rect">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22" name="Google Shape;1522;p49"/>
            <p:cNvSpPr txBox="1"/>
            <p:nvPr/>
          </p:nvSpPr>
          <p:spPr>
            <a:xfrm>
              <a:off x="8011692" y="3556812"/>
              <a:ext cx="306600" cy="1572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523" name="Google Shape;1523;p49"/>
          <p:cNvGrpSpPr/>
          <p:nvPr/>
        </p:nvGrpSpPr>
        <p:grpSpPr>
          <a:xfrm>
            <a:off x="7648230" y="2257259"/>
            <a:ext cx="246199" cy="445516"/>
            <a:chOff x="4556125" y="630237"/>
            <a:chExt cx="3081338" cy="5568950"/>
          </a:xfrm>
        </p:grpSpPr>
        <p:sp>
          <p:nvSpPr>
            <p:cNvPr id="1524" name="Google Shape;1524;p49"/>
            <p:cNvSpPr/>
            <p:nvPr/>
          </p:nvSpPr>
          <p:spPr>
            <a:xfrm>
              <a:off x="4756150" y="630237"/>
              <a:ext cx="2397126" cy="1016000"/>
            </a:xfrm>
            <a:custGeom>
              <a:rect b="b" l="l" r="r" t="t"/>
              <a:pathLst>
                <a:path extrusionOk="0" h="233" w="55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25" name="Google Shape;1525;p49"/>
            <p:cNvSpPr/>
            <p:nvPr/>
          </p:nvSpPr>
          <p:spPr>
            <a:xfrm>
              <a:off x="4556125" y="1357312"/>
              <a:ext cx="3081338" cy="1135062"/>
            </a:xfrm>
            <a:custGeom>
              <a:rect b="b" l="l" r="r" t="t"/>
              <a:pathLst>
                <a:path extrusionOk="0" h="260" w="707">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26" name="Google Shape;1526;p49"/>
            <p:cNvSpPr/>
            <p:nvPr/>
          </p:nvSpPr>
          <p:spPr>
            <a:xfrm>
              <a:off x="4556125" y="2168525"/>
              <a:ext cx="3081338" cy="1139825"/>
            </a:xfrm>
            <a:custGeom>
              <a:rect b="b" l="l" r="r" t="t"/>
              <a:pathLst>
                <a:path extrusionOk="0" h="261" w="707">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27" name="Google Shape;1527;p49"/>
            <p:cNvSpPr/>
            <p:nvPr/>
          </p:nvSpPr>
          <p:spPr>
            <a:xfrm>
              <a:off x="4556125" y="2981325"/>
              <a:ext cx="3081338" cy="1138237"/>
            </a:xfrm>
            <a:custGeom>
              <a:rect b="b" l="l" r="r" t="t"/>
              <a:pathLst>
                <a:path extrusionOk="0" h="261" w="707">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28" name="Google Shape;1528;p49"/>
            <p:cNvSpPr/>
            <p:nvPr/>
          </p:nvSpPr>
          <p:spPr>
            <a:xfrm>
              <a:off x="4830762" y="4476750"/>
              <a:ext cx="2535237" cy="1722437"/>
            </a:xfrm>
            <a:custGeom>
              <a:rect b="b" l="l" r="r" t="t"/>
              <a:pathLst>
                <a:path extrusionOk="0" h="395" w="582">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29" name="Google Shape;1529;p49"/>
            <p:cNvSpPr/>
            <p:nvPr/>
          </p:nvSpPr>
          <p:spPr>
            <a:xfrm>
              <a:off x="5078412" y="4067175"/>
              <a:ext cx="714375" cy="322262"/>
            </a:xfrm>
            <a:custGeom>
              <a:rect b="b" l="l" r="r" t="t"/>
              <a:pathLst>
                <a:path extrusionOk="0" h="74" w="164">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30" name="Google Shape;1530;p49"/>
            <p:cNvSpPr/>
            <p:nvPr/>
          </p:nvSpPr>
          <p:spPr>
            <a:xfrm>
              <a:off x="6389687" y="3844925"/>
              <a:ext cx="715962" cy="544512"/>
            </a:xfrm>
            <a:custGeom>
              <a:rect b="b" l="l" r="r" t="t"/>
              <a:pathLst>
                <a:path extrusionOk="0" h="125" w="164">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531" name="Google Shape;1531;p49"/>
          <p:cNvGrpSpPr/>
          <p:nvPr/>
        </p:nvGrpSpPr>
        <p:grpSpPr>
          <a:xfrm>
            <a:off x="1829253" y="2257459"/>
            <a:ext cx="445768" cy="445697"/>
            <a:chOff x="1674084" y="3214987"/>
            <a:chExt cx="720142" cy="720027"/>
          </a:xfrm>
        </p:grpSpPr>
        <p:sp>
          <p:nvSpPr>
            <p:cNvPr id="1532" name="Google Shape;1532;p49"/>
            <p:cNvSpPr/>
            <p:nvPr/>
          </p:nvSpPr>
          <p:spPr>
            <a:xfrm>
              <a:off x="1674084" y="3354958"/>
              <a:ext cx="179880" cy="21321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3" name="Google Shape;1533;p49"/>
            <p:cNvSpPr/>
            <p:nvPr/>
          </p:nvSpPr>
          <p:spPr>
            <a:xfrm>
              <a:off x="1674084" y="3534654"/>
              <a:ext cx="179880" cy="21352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4" name="Google Shape;1534;p49"/>
            <p:cNvSpPr/>
            <p:nvPr/>
          </p:nvSpPr>
          <p:spPr>
            <a:xfrm>
              <a:off x="1861110" y="3214987"/>
              <a:ext cx="212190" cy="179696"/>
            </a:xfrm>
            <a:custGeom>
              <a:rect b="b" l="l" r="r" t="t"/>
              <a:pathLst>
                <a:path extrusionOk="0" h="204" w="241">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5" name="Google Shape;1535;p49"/>
            <p:cNvSpPr/>
            <p:nvPr/>
          </p:nvSpPr>
          <p:spPr>
            <a:xfrm>
              <a:off x="2040679" y="3214987"/>
              <a:ext cx="213433" cy="179696"/>
            </a:xfrm>
            <a:custGeom>
              <a:rect b="b" l="l" r="r" t="t"/>
              <a:pathLst>
                <a:path extrusionOk="0" h="204" w="242">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6" name="Google Shape;1536;p49"/>
            <p:cNvSpPr/>
            <p:nvPr/>
          </p:nvSpPr>
          <p:spPr>
            <a:xfrm>
              <a:off x="1674084" y="3714660"/>
              <a:ext cx="173666" cy="220353"/>
            </a:xfrm>
            <a:custGeom>
              <a:rect b="b" l="l" r="r" t="t"/>
              <a:pathLst>
                <a:path extrusionOk="0" h="250" w="197">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7" name="Google Shape;1537;p49"/>
            <p:cNvSpPr/>
            <p:nvPr/>
          </p:nvSpPr>
          <p:spPr>
            <a:xfrm>
              <a:off x="1674084" y="3214987"/>
              <a:ext cx="219646" cy="173489"/>
            </a:xfrm>
            <a:custGeom>
              <a:rect b="b" l="l" r="r" t="t"/>
              <a:pathLst>
                <a:path extrusionOk="0" h="197" w="249">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8" name="Google Shape;1538;p49"/>
            <p:cNvSpPr/>
            <p:nvPr/>
          </p:nvSpPr>
          <p:spPr>
            <a:xfrm>
              <a:off x="1995010" y="3754076"/>
              <a:ext cx="212501" cy="180938"/>
            </a:xfrm>
            <a:custGeom>
              <a:rect b="b" l="l" r="r" t="t"/>
              <a:pathLst>
                <a:path extrusionOk="0" h="205" w="241">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9" name="Google Shape;1539;p49"/>
            <p:cNvSpPr/>
            <p:nvPr/>
          </p:nvSpPr>
          <p:spPr>
            <a:xfrm>
              <a:off x="2220560" y="3214987"/>
              <a:ext cx="173666" cy="219422"/>
            </a:xfrm>
            <a:custGeom>
              <a:rect b="b" l="l" r="r" t="t"/>
              <a:pathLst>
                <a:path extrusionOk="0" h="249" w="197">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0" name="Google Shape;1540;p49"/>
            <p:cNvSpPr/>
            <p:nvPr/>
          </p:nvSpPr>
          <p:spPr>
            <a:xfrm>
              <a:off x="2214346" y="3400890"/>
              <a:ext cx="179880" cy="213215"/>
            </a:xfrm>
            <a:custGeom>
              <a:rect b="b" l="l" r="r" t="t"/>
              <a:pathLst>
                <a:path extrusionOk="0" h="242" w="204">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1" name="Google Shape;1541;p49"/>
            <p:cNvSpPr/>
            <p:nvPr/>
          </p:nvSpPr>
          <p:spPr>
            <a:xfrm>
              <a:off x="1814198" y="3754076"/>
              <a:ext cx="213433" cy="180938"/>
            </a:xfrm>
            <a:custGeom>
              <a:rect b="b" l="l" r="r" t="t"/>
              <a:pathLst>
                <a:path extrusionOk="0" h="205" w="242">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2" name="Google Shape;1542;p49"/>
            <p:cNvSpPr/>
            <p:nvPr/>
          </p:nvSpPr>
          <p:spPr>
            <a:xfrm>
              <a:off x="2214346" y="3580587"/>
              <a:ext cx="179880" cy="213215"/>
            </a:xfrm>
            <a:custGeom>
              <a:rect b="b" l="l" r="r" t="t"/>
              <a:pathLst>
                <a:path extrusionOk="0" h="242" w="204">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3" name="Google Shape;1543;p49"/>
            <p:cNvSpPr/>
            <p:nvPr/>
          </p:nvSpPr>
          <p:spPr>
            <a:xfrm>
              <a:off x="2174890" y="3760283"/>
              <a:ext cx="219335" cy="174731"/>
            </a:xfrm>
            <a:custGeom>
              <a:rect b="b" l="l" r="r" t="t"/>
              <a:pathLst>
                <a:path extrusionOk="0" h="198" w="249">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44" name="Google Shape;1544;p49"/>
          <p:cNvGrpSpPr/>
          <p:nvPr/>
        </p:nvGrpSpPr>
        <p:grpSpPr>
          <a:xfrm>
            <a:off x="1138094" y="2257421"/>
            <a:ext cx="445578" cy="445773"/>
            <a:chOff x="557511" y="3214925"/>
            <a:chExt cx="719836" cy="720150"/>
          </a:xfrm>
        </p:grpSpPr>
        <p:sp>
          <p:nvSpPr>
            <p:cNvPr id="1545" name="Google Shape;1545;p49"/>
            <p:cNvSpPr/>
            <p:nvPr/>
          </p:nvSpPr>
          <p:spPr>
            <a:xfrm>
              <a:off x="557511" y="3214925"/>
              <a:ext cx="434543" cy="347863"/>
            </a:xfrm>
            <a:custGeom>
              <a:rect b="b" l="l" r="r" t="t"/>
              <a:pathLst>
                <a:path extrusionOk="0" h="412" w="515">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6" name="Google Shape;1546;p49"/>
            <p:cNvSpPr/>
            <p:nvPr/>
          </p:nvSpPr>
          <p:spPr>
            <a:xfrm>
              <a:off x="929646" y="3214925"/>
              <a:ext cx="347700" cy="434664"/>
            </a:xfrm>
            <a:custGeom>
              <a:rect b="b" l="l" r="r" t="t"/>
              <a:pathLst>
                <a:path extrusionOk="0" h="515" w="412">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7" name="Google Shape;1547;p49"/>
            <p:cNvSpPr/>
            <p:nvPr/>
          </p:nvSpPr>
          <p:spPr>
            <a:xfrm>
              <a:off x="557511" y="3500411"/>
              <a:ext cx="347040" cy="434664"/>
            </a:xfrm>
            <a:custGeom>
              <a:rect b="b" l="l" r="r" t="t"/>
              <a:pathLst>
                <a:path extrusionOk="0" h="515" w="411">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8" name="Google Shape;1548;p49"/>
            <p:cNvSpPr/>
            <p:nvPr/>
          </p:nvSpPr>
          <p:spPr>
            <a:xfrm>
              <a:off x="842804" y="3588202"/>
              <a:ext cx="434543" cy="346873"/>
            </a:xfrm>
            <a:custGeom>
              <a:rect b="b" l="l" r="r" t="t"/>
              <a:pathLst>
                <a:path extrusionOk="0" h="411" w="515">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49" name="Google Shape;1549;p49"/>
          <p:cNvGrpSpPr/>
          <p:nvPr/>
        </p:nvGrpSpPr>
        <p:grpSpPr>
          <a:xfrm>
            <a:off x="1081977" y="3693756"/>
            <a:ext cx="445905" cy="400522"/>
            <a:chOff x="1147762" y="1131887"/>
            <a:chExt cx="5137150" cy="4619626"/>
          </a:xfrm>
        </p:grpSpPr>
        <p:sp>
          <p:nvSpPr>
            <p:cNvPr id="1550" name="Google Shape;1550;p49"/>
            <p:cNvSpPr/>
            <p:nvPr/>
          </p:nvSpPr>
          <p:spPr>
            <a:xfrm>
              <a:off x="1147762" y="2425700"/>
              <a:ext cx="2505075" cy="3325813"/>
            </a:xfrm>
            <a:custGeom>
              <a:rect b="b" l="l" r="r" t="t"/>
              <a:pathLst>
                <a:path extrusionOk="0" h="751" w="566">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1" name="Google Shape;1551;p49"/>
            <p:cNvSpPr/>
            <p:nvPr/>
          </p:nvSpPr>
          <p:spPr>
            <a:xfrm>
              <a:off x="2617787" y="3519487"/>
              <a:ext cx="3667125" cy="2232024"/>
            </a:xfrm>
            <a:custGeom>
              <a:rect b="b" l="l" r="r" t="t"/>
              <a:pathLst>
                <a:path extrusionOk="0" h="504" w="829">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2" name="Google Shape;1552;p49"/>
            <p:cNvSpPr/>
            <p:nvPr/>
          </p:nvSpPr>
          <p:spPr>
            <a:xfrm>
              <a:off x="2449512" y="1131887"/>
              <a:ext cx="3167061" cy="3259137"/>
            </a:xfrm>
            <a:custGeom>
              <a:rect b="b" l="l" r="r" t="t"/>
              <a:pathLst>
                <a:path extrusionOk="0" h="736" w="716">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53" name="Google Shape;1553;p49"/>
          <p:cNvGrpSpPr/>
          <p:nvPr/>
        </p:nvGrpSpPr>
        <p:grpSpPr>
          <a:xfrm>
            <a:off x="1879306" y="3687410"/>
            <a:ext cx="445901" cy="413282"/>
            <a:chOff x="1570037" y="1341437"/>
            <a:chExt cx="4943475" cy="4576762"/>
          </a:xfrm>
        </p:grpSpPr>
        <p:sp>
          <p:nvSpPr>
            <p:cNvPr id="1554" name="Google Shape;1554;p49"/>
            <p:cNvSpPr/>
            <p:nvPr/>
          </p:nvSpPr>
          <p:spPr>
            <a:xfrm>
              <a:off x="4814887" y="3284537"/>
              <a:ext cx="1673225" cy="1187450"/>
            </a:xfrm>
            <a:custGeom>
              <a:rect b="b" l="l" r="r" t="t"/>
              <a:pathLst>
                <a:path extrusionOk="0" h="270" w="381">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55" name="Google Shape;1555;p49"/>
            <p:cNvSpPr/>
            <p:nvPr/>
          </p:nvSpPr>
          <p:spPr>
            <a:xfrm>
              <a:off x="2355850" y="4164012"/>
              <a:ext cx="1208087" cy="1560512"/>
            </a:xfrm>
            <a:custGeom>
              <a:rect b="b" l="l" r="r" t="t"/>
              <a:pathLst>
                <a:path extrusionOk="0" h="355" w="275">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56" name="Google Shape;1556;p49"/>
            <p:cNvSpPr/>
            <p:nvPr/>
          </p:nvSpPr>
          <p:spPr>
            <a:xfrm>
              <a:off x="2636837" y="1443037"/>
              <a:ext cx="1581150" cy="1635125"/>
            </a:xfrm>
            <a:custGeom>
              <a:rect b="b" l="l" r="r" t="t"/>
              <a:pathLst>
                <a:path extrusionOk="0" h="372" w="36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57" name="Google Shape;1557;p49"/>
            <p:cNvSpPr/>
            <p:nvPr/>
          </p:nvSpPr>
          <p:spPr>
            <a:xfrm>
              <a:off x="1570037" y="3162300"/>
              <a:ext cx="1800225" cy="2562225"/>
            </a:xfrm>
            <a:custGeom>
              <a:rect b="b" l="l" r="r" t="t"/>
              <a:pathLst>
                <a:path extrusionOk="0" h="583" w="41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58" name="Google Shape;1558;p49"/>
            <p:cNvSpPr/>
            <p:nvPr/>
          </p:nvSpPr>
          <p:spPr>
            <a:xfrm>
              <a:off x="3101975" y="1341437"/>
              <a:ext cx="2481262" cy="1855787"/>
            </a:xfrm>
            <a:custGeom>
              <a:rect b="b" l="l" r="r" t="t"/>
              <a:pathLst>
                <a:path extrusionOk="0" h="422" w="565">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59" name="Google Shape;1559;p49"/>
            <p:cNvSpPr/>
            <p:nvPr/>
          </p:nvSpPr>
          <p:spPr>
            <a:xfrm>
              <a:off x="4019550" y="4094162"/>
              <a:ext cx="2493962" cy="1824037"/>
            </a:xfrm>
            <a:custGeom>
              <a:rect b="b" l="l" r="r" t="t"/>
              <a:pathLst>
                <a:path extrusionOk="0" h="415" w="568">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560" name="Google Shape;1560;p49"/>
          <p:cNvGrpSpPr/>
          <p:nvPr/>
        </p:nvGrpSpPr>
        <p:grpSpPr>
          <a:xfrm>
            <a:off x="4364629" y="3671511"/>
            <a:ext cx="441332" cy="445721"/>
            <a:chOff x="5770007" y="5489899"/>
            <a:chExt cx="712976" cy="720067"/>
          </a:xfrm>
        </p:grpSpPr>
        <p:sp>
          <p:nvSpPr>
            <p:cNvPr id="1561" name="Google Shape;1561;p49"/>
            <p:cNvSpPr/>
            <p:nvPr/>
          </p:nvSpPr>
          <p:spPr>
            <a:xfrm>
              <a:off x="6229483" y="5489899"/>
              <a:ext cx="253500" cy="255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2" name="Google Shape;1562;p49"/>
            <p:cNvSpPr/>
            <p:nvPr/>
          </p:nvSpPr>
          <p:spPr>
            <a:xfrm>
              <a:off x="5770007" y="5489899"/>
              <a:ext cx="252900" cy="255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3" name="Google Shape;1563;p49"/>
            <p:cNvSpPr/>
            <p:nvPr/>
          </p:nvSpPr>
          <p:spPr>
            <a:xfrm>
              <a:off x="6229483" y="5954666"/>
              <a:ext cx="253500" cy="255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4" name="Google Shape;1564;p49"/>
            <p:cNvSpPr/>
            <p:nvPr/>
          </p:nvSpPr>
          <p:spPr>
            <a:xfrm>
              <a:off x="5770007" y="5954666"/>
              <a:ext cx="252900" cy="255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5" name="Google Shape;1565;p49"/>
            <p:cNvSpPr/>
            <p:nvPr/>
          </p:nvSpPr>
          <p:spPr>
            <a:xfrm>
              <a:off x="6011100" y="5535496"/>
              <a:ext cx="228017" cy="163872"/>
            </a:xfrm>
            <a:custGeom>
              <a:rect b="b" l="l" r="r" t="t"/>
              <a:pathLst>
                <a:path extrusionOk="0" h="258" w="362">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6" name="Google Shape;1566;p49"/>
            <p:cNvSpPr/>
            <p:nvPr/>
          </p:nvSpPr>
          <p:spPr>
            <a:xfrm>
              <a:off x="6011100" y="6000263"/>
              <a:ext cx="228017" cy="164103"/>
            </a:xfrm>
            <a:custGeom>
              <a:rect b="b" l="l" r="r" t="t"/>
              <a:pathLst>
                <a:path extrusionOk="0" h="258" w="362">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7" name="Google Shape;1567;p49"/>
            <p:cNvSpPr/>
            <p:nvPr/>
          </p:nvSpPr>
          <p:spPr>
            <a:xfrm>
              <a:off x="5814051" y="5734318"/>
              <a:ext cx="162411" cy="230995"/>
            </a:xfrm>
            <a:custGeom>
              <a:rect b="b" l="l" r="r" t="t"/>
              <a:pathLst>
                <a:path extrusionOk="0" h="363" w="258">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8" name="Google Shape;1568;p49"/>
            <p:cNvSpPr/>
            <p:nvPr/>
          </p:nvSpPr>
          <p:spPr>
            <a:xfrm>
              <a:off x="6273756" y="5735013"/>
              <a:ext cx="162411" cy="230300"/>
            </a:xfrm>
            <a:custGeom>
              <a:rect b="b" l="l" r="r" t="t"/>
              <a:pathLst>
                <a:path extrusionOk="0" h="362" w="258">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69" name="Google Shape;1569;p49"/>
          <p:cNvGrpSpPr/>
          <p:nvPr/>
        </p:nvGrpSpPr>
        <p:grpSpPr>
          <a:xfrm>
            <a:off x="5157420" y="3693981"/>
            <a:ext cx="445651" cy="400824"/>
            <a:chOff x="7050768" y="5526199"/>
            <a:chExt cx="719953" cy="647534"/>
          </a:xfrm>
        </p:grpSpPr>
        <p:sp>
          <p:nvSpPr>
            <p:cNvPr id="1570" name="Google Shape;1570;p49"/>
            <p:cNvSpPr/>
            <p:nvPr/>
          </p:nvSpPr>
          <p:spPr>
            <a:xfrm>
              <a:off x="7465241" y="5526199"/>
              <a:ext cx="168000" cy="1689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1" name="Google Shape;1571;p49"/>
            <p:cNvSpPr/>
            <p:nvPr/>
          </p:nvSpPr>
          <p:spPr>
            <a:xfrm>
              <a:off x="7189726" y="5526199"/>
              <a:ext cx="168000" cy="1689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2" name="Google Shape;1572;p49"/>
            <p:cNvSpPr/>
            <p:nvPr/>
          </p:nvSpPr>
          <p:spPr>
            <a:xfrm>
              <a:off x="7465241" y="6004833"/>
              <a:ext cx="168000" cy="1689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3" name="Google Shape;1573;p49"/>
            <p:cNvSpPr/>
            <p:nvPr/>
          </p:nvSpPr>
          <p:spPr>
            <a:xfrm>
              <a:off x="7602721" y="5765701"/>
              <a:ext cx="168000" cy="168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4" name="Google Shape;1574;p49"/>
            <p:cNvSpPr/>
            <p:nvPr/>
          </p:nvSpPr>
          <p:spPr>
            <a:xfrm>
              <a:off x="7050768" y="5765701"/>
              <a:ext cx="168600" cy="1683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5" name="Google Shape;1575;p49"/>
            <p:cNvSpPr/>
            <p:nvPr/>
          </p:nvSpPr>
          <p:spPr>
            <a:xfrm>
              <a:off x="7189726" y="6004833"/>
              <a:ext cx="168000" cy="1689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6" name="Google Shape;1576;p49"/>
            <p:cNvSpPr/>
            <p:nvPr/>
          </p:nvSpPr>
          <p:spPr>
            <a:xfrm>
              <a:off x="7134476" y="5655289"/>
              <a:ext cx="139512" cy="149620"/>
            </a:xfrm>
            <a:custGeom>
              <a:rect b="b" l="l" r="r" t="t"/>
              <a:pathLst>
                <a:path extrusionOk="0" h="328" w="306">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7" name="Google Shape;1577;p49"/>
            <p:cNvSpPr/>
            <p:nvPr/>
          </p:nvSpPr>
          <p:spPr>
            <a:xfrm>
              <a:off x="7351783" y="5564482"/>
              <a:ext cx="119371" cy="92287"/>
            </a:xfrm>
            <a:custGeom>
              <a:rect b="b" l="l" r="r" t="t"/>
              <a:pathLst>
                <a:path extrusionOk="0" h="202" w="26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8" name="Google Shape;1578;p49"/>
            <p:cNvSpPr/>
            <p:nvPr/>
          </p:nvSpPr>
          <p:spPr>
            <a:xfrm>
              <a:off x="7548579" y="5894792"/>
              <a:ext cx="138958" cy="149249"/>
            </a:xfrm>
            <a:custGeom>
              <a:rect b="b" l="l" r="r" t="t"/>
              <a:pathLst>
                <a:path extrusionOk="0" h="327" w="305">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79" name="Google Shape;1579;p49"/>
            <p:cNvSpPr/>
            <p:nvPr/>
          </p:nvSpPr>
          <p:spPr>
            <a:xfrm>
              <a:off x="7548579" y="5655844"/>
              <a:ext cx="138958" cy="149065"/>
            </a:xfrm>
            <a:custGeom>
              <a:rect b="b" l="l" r="r" t="t"/>
              <a:pathLst>
                <a:path extrusionOk="0" h="327" w="305">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0" name="Google Shape;1580;p49"/>
            <p:cNvSpPr/>
            <p:nvPr/>
          </p:nvSpPr>
          <p:spPr>
            <a:xfrm>
              <a:off x="7134476" y="5894792"/>
              <a:ext cx="139512" cy="149620"/>
            </a:xfrm>
            <a:custGeom>
              <a:rect b="b" l="l" r="r" t="t"/>
              <a:pathLst>
                <a:path extrusionOk="0" h="328" w="306">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1" name="Google Shape;1581;p49"/>
            <p:cNvSpPr/>
            <p:nvPr/>
          </p:nvSpPr>
          <p:spPr>
            <a:xfrm>
              <a:off x="7351783" y="6043117"/>
              <a:ext cx="119371" cy="92102"/>
            </a:xfrm>
            <a:custGeom>
              <a:rect b="b" l="l" r="r" t="t"/>
              <a:pathLst>
                <a:path extrusionOk="0" h="202" w="26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82" name="Google Shape;1582;p49"/>
          <p:cNvGrpSpPr/>
          <p:nvPr/>
        </p:nvGrpSpPr>
        <p:grpSpPr>
          <a:xfrm>
            <a:off x="6751936" y="3694051"/>
            <a:ext cx="445681" cy="400651"/>
            <a:chOff x="9626723" y="5526313"/>
            <a:chExt cx="720002" cy="647256"/>
          </a:xfrm>
        </p:grpSpPr>
        <p:sp>
          <p:nvSpPr>
            <p:cNvPr id="1583" name="Google Shape;1583;p49"/>
            <p:cNvSpPr/>
            <p:nvPr/>
          </p:nvSpPr>
          <p:spPr>
            <a:xfrm>
              <a:off x="10040990" y="5526313"/>
              <a:ext cx="168000" cy="168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4" name="Google Shape;1584;p49"/>
            <p:cNvSpPr/>
            <p:nvPr/>
          </p:nvSpPr>
          <p:spPr>
            <a:xfrm>
              <a:off x="9765139" y="5526313"/>
              <a:ext cx="168300" cy="168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5" name="Google Shape;1585;p49"/>
            <p:cNvSpPr/>
            <p:nvPr/>
          </p:nvSpPr>
          <p:spPr>
            <a:xfrm>
              <a:off x="10040990" y="6005269"/>
              <a:ext cx="168000" cy="168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6" name="Google Shape;1586;p49"/>
            <p:cNvSpPr/>
            <p:nvPr/>
          </p:nvSpPr>
          <p:spPr>
            <a:xfrm>
              <a:off x="10178425" y="5765496"/>
              <a:ext cx="168300" cy="1689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7" name="Google Shape;1587;p49"/>
            <p:cNvSpPr/>
            <p:nvPr/>
          </p:nvSpPr>
          <p:spPr>
            <a:xfrm>
              <a:off x="9626723" y="5765496"/>
              <a:ext cx="168000" cy="1689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8" name="Google Shape;1588;p49"/>
            <p:cNvSpPr/>
            <p:nvPr/>
          </p:nvSpPr>
          <p:spPr>
            <a:xfrm>
              <a:off x="9765139" y="6005269"/>
              <a:ext cx="168300" cy="1683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9" name="Google Shape;1589;p49"/>
            <p:cNvSpPr/>
            <p:nvPr/>
          </p:nvSpPr>
          <p:spPr>
            <a:xfrm>
              <a:off x="10198227" y="5672808"/>
              <a:ext cx="47838" cy="83066"/>
            </a:xfrm>
            <a:custGeom>
              <a:rect b="b" l="l" r="r" t="t"/>
              <a:pathLst>
                <a:path extrusionOk="0" h="163" w="94">
                  <a:moveTo>
                    <a:pt x="0" y="0"/>
                  </a:moveTo>
                  <a:cubicBezTo>
                    <a:pt x="20" y="23"/>
                    <a:pt x="38" y="49"/>
                    <a:pt x="54" y="77"/>
                  </a:cubicBezTo>
                  <a:cubicBezTo>
                    <a:pt x="70" y="105"/>
                    <a:pt x="83" y="134"/>
                    <a:pt x="94"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0" name="Google Shape;1590;p49"/>
            <p:cNvSpPr/>
            <p:nvPr/>
          </p:nvSpPr>
          <p:spPr>
            <a:xfrm>
              <a:off x="10197835" y="5944589"/>
              <a:ext cx="48230" cy="83066"/>
            </a:xfrm>
            <a:custGeom>
              <a:rect b="b" l="l" r="r" t="t"/>
              <a:pathLst>
                <a:path extrusionOk="0" h="163" w="95">
                  <a:moveTo>
                    <a:pt x="95" y="0"/>
                  </a:moveTo>
                  <a:cubicBezTo>
                    <a:pt x="84" y="29"/>
                    <a:pt x="71" y="58"/>
                    <a:pt x="55" y="85"/>
                  </a:cubicBezTo>
                  <a:cubicBezTo>
                    <a:pt x="39" y="113"/>
                    <a:pt x="20" y="139"/>
                    <a:pt x="0"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1" name="Google Shape;1591;p49"/>
            <p:cNvSpPr/>
            <p:nvPr/>
          </p:nvSpPr>
          <p:spPr>
            <a:xfrm>
              <a:off x="9938649" y="6122111"/>
              <a:ext cx="96263" cy="4124"/>
            </a:xfrm>
            <a:custGeom>
              <a:rect b="b" l="l" r="r" t="t"/>
              <a:pathLst>
                <a:path extrusionOk="0" h="8" w="189">
                  <a:moveTo>
                    <a:pt x="189" y="0"/>
                  </a:moveTo>
                  <a:cubicBezTo>
                    <a:pt x="158" y="5"/>
                    <a:pt x="127" y="8"/>
                    <a:pt x="95" y="8"/>
                  </a:cubicBezTo>
                  <a:cubicBezTo>
                    <a:pt x="63" y="8"/>
                    <a:pt x="31" y="5"/>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2" name="Google Shape;1592;p49"/>
            <p:cNvSpPr/>
            <p:nvPr/>
          </p:nvSpPr>
          <p:spPr>
            <a:xfrm>
              <a:off x="9728084" y="5944196"/>
              <a:ext cx="47838" cy="83066"/>
            </a:xfrm>
            <a:custGeom>
              <a:rect b="b" l="l" r="r" t="t"/>
              <a:pathLst>
                <a:path extrusionOk="0" h="163" w="94">
                  <a:moveTo>
                    <a:pt x="94" y="163"/>
                  </a:moveTo>
                  <a:cubicBezTo>
                    <a:pt x="74" y="140"/>
                    <a:pt x="56" y="114"/>
                    <a:pt x="40" y="86"/>
                  </a:cubicBezTo>
                  <a:cubicBezTo>
                    <a:pt x="24" y="58"/>
                    <a:pt x="11" y="30"/>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3" name="Google Shape;1593;p49"/>
            <p:cNvSpPr/>
            <p:nvPr/>
          </p:nvSpPr>
          <p:spPr>
            <a:xfrm>
              <a:off x="9728084" y="5672219"/>
              <a:ext cx="48230" cy="83066"/>
            </a:xfrm>
            <a:custGeom>
              <a:rect b="b" l="l" r="r" t="t"/>
              <a:pathLst>
                <a:path extrusionOk="0" h="163" w="95">
                  <a:moveTo>
                    <a:pt x="0" y="163"/>
                  </a:moveTo>
                  <a:cubicBezTo>
                    <a:pt x="11" y="134"/>
                    <a:pt x="24" y="106"/>
                    <a:pt x="40" y="78"/>
                  </a:cubicBezTo>
                  <a:cubicBezTo>
                    <a:pt x="56" y="50"/>
                    <a:pt x="75" y="24"/>
                    <a:pt x="95"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4" name="Google Shape;1594;p49"/>
            <p:cNvSpPr/>
            <p:nvPr/>
          </p:nvSpPr>
          <p:spPr>
            <a:xfrm>
              <a:off x="9939237" y="5573835"/>
              <a:ext cx="96263" cy="4124"/>
            </a:xfrm>
            <a:custGeom>
              <a:rect b="b" l="l" r="r" t="t"/>
              <a:pathLst>
                <a:path extrusionOk="0" h="8" w="189">
                  <a:moveTo>
                    <a:pt x="0" y="8"/>
                  </a:moveTo>
                  <a:cubicBezTo>
                    <a:pt x="31" y="3"/>
                    <a:pt x="62" y="0"/>
                    <a:pt x="94" y="0"/>
                  </a:cubicBezTo>
                  <a:cubicBezTo>
                    <a:pt x="126" y="0"/>
                    <a:pt x="158" y="3"/>
                    <a:pt x="189" y="8"/>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95" name="Google Shape;1595;p49"/>
          <p:cNvGrpSpPr/>
          <p:nvPr/>
        </p:nvGrpSpPr>
        <p:grpSpPr>
          <a:xfrm>
            <a:off x="7549176" y="3671488"/>
            <a:ext cx="445582" cy="445743"/>
            <a:chOff x="10914672" y="5489861"/>
            <a:chExt cx="719842" cy="720102"/>
          </a:xfrm>
        </p:grpSpPr>
        <p:sp>
          <p:nvSpPr>
            <p:cNvPr id="1596" name="Google Shape;1596;p49"/>
            <p:cNvSpPr/>
            <p:nvPr/>
          </p:nvSpPr>
          <p:spPr>
            <a:xfrm>
              <a:off x="11420014" y="5489861"/>
              <a:ext cx="214500" cy="2151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7" name="Google Shape;1597;p49"/>
            <p:cNvSpPr/>
            <p:nvPr/>
          </p:nvSpPr>
          <p:spPr>
            <a:xfrm>
              <a:off x="11420014" y="5994863"/>
              <a:ext cx="214500" cy="2151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8" name="Google Shape;1598;p49"/>
            <p:cNvSpPr/>
            <p:nvPr/>
          </p:nvSpPr>
          <p:spPr>
            <a:xfrm>
              <a:off x="10914672" y="5489861"/>
              <a:ext cx="214500" cy="2151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9" name="Google Shape;1599;p49"/>
            <p:cNvSpPr/>
            <p:nvPr/>
          </p:nvSpPr>
          <p:spPr>
            <a:xfrm>
              <a:off x="10914672" y="5994863"/>
              <a:ext cx="214500" cy="2151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0" name="Google Shape;1600;p49"/>
            <p:cNvSpPr/>
            <p:nvPr/>
          </p:nvSpPr>
          <p:spPr>
            <a:xfrm>
              <a:off x="11595623" y="5710038"/>
              <a:ext cx="28649" cy="276082"/>
            </a:xfrm>
            <a:custGeom>
              <a:rect b="b" l="l" r="r" t="t"/>
              <a:pathLst>
                <a:path extrusionOk="0" h="376" w="39">
                  <a:moveTo>
                    <a:pt x="0" y="0"/>
                  </a:moveTo>
                  <a:cubicBezTo>
                    <a:pt x="25" y="59"/>
                    <a:pt x="39" y="123"/>
                    <a:pt x="39" y="190"/>
                  </a:cubicBezTo>
                  <a:cubicBezTo>
                    <a:pt x="39" y="256"/>
                    <a:pt x="26" y="319"/>
                    <a:pt x="2" y="376"/>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1" name="Google Shape;1601;p49"/>
            <p:cNvSpPr/>
            <p:nvPr/>
          </p:nvSpPr>
          <p:spPr>
            <a:xfrm>
              <a:off x="11138826" y="6170527"/>
              <a:ext cx="275351" cy="29145"/>
            </a:xfrm>
            <a:custGeom>
              <a:rect b="b" l="l" r="r" t="t"/>
              <a:pathLst>
                <a:path extrusionOk="0" h="40" w="375">
                  <a:moveTo>
                    <a:pt x="375" y="0"/>
                  </a:moveTo>
                  <a:cubicBezTo>
                    <a:pt x="317" y="26"/>
                    <a:pt x="253" y="40"/>
                    <a:pt x="185" y="40"/>
                  </a:cubicBezTo>
                  <a:cubicBezTo>
                    <a:pt x="119" y="40"/>
                    <a:pt x="57" y="26"/>
                    <a:pt x="0" y="2"/>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2" name="Google Shape;1602;p49"/>
            <p:cNvSpPr/>
            <p:nvPr/>
          </p:nvSpPr>
          <p:spPr>
            <a:xfrm>
              <a:off x="10925018" y="5713747"/>
              <a:ext cx="28649" cy="275287"/>
            </a:xfrm>
            <a:custGeom>
              <a:rect b="b" l="l" r="r" t="t"/>
              <a:pathLst>
                <a:path extrusionOk="0" h="375" w="39">
                  <a:moveTo>
                    <a:pt x="39" y="375"/>
                  </a:moveTo>
                  <a:cubicBezTo>
                    <a:pt x="14" y="317"/>
                    <a:pt x="0" y="253"/>
                    <a:pt x="0" y="185"/>
                  </a:cubicBezTo>
                  <a:cubicBezTo>
                    <a:pt x="0" y="120"/>
                    <a:pt x="13" y="57"/>
                    <a:pt x="37"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3" name="Google Shape;1603;p49"/>
            <p:cNvSpPr/>
            <p:nvPr/>
          </p:nvSpPr>
          <p:spPr>
            <a:xfrm>
              <a:off x="11135112" y="5499930"/>
              <a:ext cx="275351" cy="28880"/>
            </a:xfrm>
            <a:custGeom>
              <a:rect b="b" l="l" r="r" t="t"/>
              <a:pathLst>
                <a:path extrusionOk="0" h="39" w="375">
                  <a:moveTo>
                    <a:pt x="375" y="37"/>
                  </a:moveTo>
                  <a:cubicBezTo>
                    <a:pt x="318" y="13"/>
                    <a:pt x="256" y="0"/>
                    <a:pt x="190" y="0"/>
                  </a:cubicBezTo>
                  <a:cubicBezTo>
                    <a:pt x="122" y="0"/>
                    <a:pt x="58" y="14"/>
                    <a:pt x="0" y="39"/>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4" name="Google Shape;1604;p49"/>
            <p:cNvSpPr/>
            <p:nvPr/>
          </p:nvSpPr>
          <p:spPr>
            <a:xfrm>
              <a:off x="11578115" y="5950881"/>
              <a:ext cx="52789" cy="38948"/>
            </a:xfrm>
            <a:custGeom>
              <a:rect b="b" l="l" r="r" t="t"/>
              <a:pathLst>
                <a:path extrusionOk="0" h="147" w="199">
                  <a:moveTo>
                    <a:pt x="0" y="0"/>
                  </a:moveTo>
                  <a:lnTo>
                    <a:pt x="64" y="147"/>
                  </a:lnTo>
                  <a:lnTo>
                    <a:pt x="199" y="83"/>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5" name="Google Shape;1605;p49"/>
            <p:cNvSpPr/>
            <p:nvPr/>
          </p:nvSpPr>
          <p:spPr>
            <a:xfrm>
              <a:off x="11135112" y="6152776"/>
              <a:ext cx="38199" cy="52991"/>
            </a:xfrm>
            <a:custGeom>
              <a:rect b="b" l="l" r="r" t="t"/>
              <a:pathLst>
                <a:path extrusionOk="0" h="200" w="144">
                  <a:moveTo>
                    <a:pt x="144" y="0"/>
                  </a:moveTo>
                  <a:lnTo>
                    <a:pt x="0" y="67"/>
                  </a:lnTo>
                  <a:lnTo>
                    <a:pt x="64" y="20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6" name="Google Shape;1606;p49"/>
            <p:cNvSpPr/>
            <p:nvPr/>
          </p:nvSpPr>
          <p:spPr>
            <a:xfrm>
              <a:off x="10918386" y="5710038"/>
              <a:ext cx="53054" cy="38154"/>
            </a:xfrm>
            <a:custGeom>
              <a:rect b="b" l="l" r="r" t="t"/>
              <a:pathLst>
                <a:path extrusionOk="0" h="144" w="200">
                  <a:moveTo>
                    <a:pt x="200" y="144"/>
                  </a:moveTo>
                  <a:lnTo>
                    <a:pt x="136" y="0"/>
                  </a:lnTo>
                  <a:lnTo>
                    <a:pt x="0" y="64"/>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7" name="Google Shape;1607;p49"/>
            <p:cNvSpPr/>
            <p:nvPr/>
          </p:nvSpPr>
          <p:spPr>
            <a:xfrm>
              <a:off x="11375979" y="5493571"/>
              <a:ext cx="38199" cy="52726"/>
            </a:xfrm>
            <a:custGeom>
              <a:rect b="b" l="l" r="r" t="t"/>
              <a:pathLst>
                <a:path extrusionOk="0" h="199" w="144">
                  <a:moveTo>
                    <a:pt x="0" y="199"/>
                  </a:moveTo>
                  <a:lnTo>
                    <a:pt x="144" y="135"/>
                  </a:lnTo>
                  <a:lnTo>
                    <a:pt x="81" y="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08" name="Google Shape;1608;p49"/>
          <p:cNvGrpSpPr/>
          <p:nvPr/>
        </p:nvGrpSpPr>
        <p:grpSpPr>
          <a:xfrm>
            <a:off x="5954636" y="3681752"/>
            <a:ext cx="445821" cy="425246"/>
            <a:chOff x="8338678" y="5506443"/>
            <a:chExt cx="720227" cy="686988"/>
          </a:xfrm>
        </p:grpSpPr>
        <p:sp>
          <p:nvSpPr>
            <p:cNvPr id="1609" name="Google Shape;1609;p49"/>
            <p:cNvSpPr/>
            <p:nvPr/>
          </p:nvSpPr>
          <p:spPr>
            <a:xfrm>
              <a:off x="8706181" y="5506443"/>
              <a:ext cx="230803" cy="263259"/>
            </a:xfrm>
            <a:custGeom>
              <a:rect b="b" l="l" r="r" t="t"/>
              <a:pathLst>
                <a:path extrusionOk="0" h="432" w="378">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0" name="Google Shape;1610;p49"/>
            <p:cNvSpPr/>
            <p:nvPr/>
          </p:nvSpPr>
          <p:spPr>
            <a:xfrm>
              <a:off x="8460817" y="5506443"/>
              <a:ext cx="230586" cy="263259"/>
            </a:xfrm>
            <a:custGeom>
              <a:rect b="b" l="l" r="r" t="t"/>
              <a:pathLst>
                <a:path extrusionOk="0" h="432" w="378">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1" name="Google Shape;1611;p49"/>
            <p:cNvSpPr/>
            <p:nvPr/>
          </p:nvSpPr>
          <p:spPr>
            <a:xfrm>
              <a:off x="8338678"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2" name="Google Shape;1612;p49"/>
            <p:cNvSpPr/>
            <p:nvPr/>
          </p:nvSpPr>
          <p:spPr>
            <a:xfrm>
              <a:off x="8828754"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3" name="Google Shape;1613;p49"/>
            <p:cNvSpPr/>
            <p:nvPr/>
          </p:nvSpPr>
          <p:spPr>
            <a:xfrm>
              <a:off x="8706181" y="5930607"/>
              <a:ext cx="230803" cy="262825"/>
            </a:xfrm>
            <a:custGeom>
              <a:rect b="b" l="l" r="r" t="t"/>
              <a:pathLst>
                <a:path extrusionOk="0" h="431" w="378">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4" name="Google Shape;1614;p49"/>
            <p:cNvSpPr/>
            <p:nvPr/>
          </p:nvSpPr>
          <p:spPr>
            <a:xfrm>
              <a:off x="8460817" y="5930607"/>
              <a:ext cx="230586" cy="262825"/>
            </a:xfrm>
            <a:custGeom>
              <a:rect b="b" l="l" r="r" t="t"/>
              <a:pathLst>
                <a:path extrusionOk="0" h="431" w="378">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15" name="Google Shape;1615;p49"/>
          <p:cNvGrpSpPr/>
          <p:nvPr/>
        </p:nvGrpSpPr>
        <p:grpSpPr>
          <a:xfrm>
            <a:off x="2676293" y="3736342"/>
            <a:ext cx="1336824" cy="316035"/>
            <a:chOff x="3042485" y="5594633"/>
            <a:chExt cx="2159652" cy="510557"/>
          </a:xfrm>
        </p:grpSpPr>
        <p:sp>
          <p:nvSpPr>
            <p:cNvPr id="1616" name="Google Shape;1616;p49"/>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7" name="Google Shape;1617;p49"/>
            <p:cNvSpPr/>
            <p:nvPr/>
          </p:nvSpPr>
          <p:spPr>
            <a:xfrm>
              <a:off x="3317231" y="5594633"/>
              <a:ext cx="235200" cy="235500"/>
            </a:xfrm>
            <a:prstGeom prst="ellipse">
              <a:avLst/>
            </a:pr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8" name="Google Shape;1618;p49"/>
            <p:cNvSpPr/>
            <p:nvPr/>
          </p:nvSpPr>
          <p:spPr>
            <a:xfrm>
              <a:off x="3591976" y="5869690"/>
              <a:ext cx="236100" cy="235500"/>
            </a:xfrm>
            <a:prstGeom prst="ellipse">
              <a:avLst/>
            </a:pr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9" name="Google Shape;1619;p49"/>
            <p:cNvSpPr/>
            <p:nvPr/>
          </p:nvSpPr>
          <p:spPr>
            <a:xfrm>
              <a:off x="3866722" y="5594633"/>
              <a:ext cx="236100" cy="235500"/>
            </a:xfrm>
            <a:prstGeom prst="ellipse">
              <a:avLst/>
            </a:pr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0" name="Google Shape;1620;p49"/>
            <p:cNvSpPr/>
            <p:nvPr/>
          </p:nvSpPr>
          <p:spPr>
            <a:xfrm>
              <a:off x="4141467" y="5869690"/>
              <a:ext cx="236100" cy="235500"/>
            </a:xfrm>
            <a:prstGeom prst="ellipse">
              <a:avLst/>
            </a:pr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1" name="Google Shape;1621;p49"/>
            <p:cNvSpPr/>
            <p:nvPr/>
          </p:nvSpPr>
          <p:spPr>
            <a:xfrm>
              <a:off x="4417146" y="5594633"/>
              <a:ext cx="235200" cy="235500"/>
            </a:xfrm>
            <a:prstGeom prst="ellipse">
              <a:avLst/>
            </a:pr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2" name="Google Shape;1622;p49"/>
            <p:cNvSpPr/>
            <p:nvPr/>
          </p:nvSpPr>
          <p:spPr>
            <a:xfrm>
              <a:off x="4691892" y="5869690"/>
              <a:ext cx="235500" cy="235500"/>
            </a:xfrm>
            <a:prstGeom prst="ellipse">
              <a:avLst/>
            </a:pr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3" name="Google Shape;1623;p49"/>
            <p:cNvSpPr/>
            <p:nvPr/>
          </p:nvSpPr>
          <p:spPr>
            <a:xfrm>
              <a:off x="4966637" y="5594633"/>
              <a:ext cx="235500" cy="235500"/>
            </a:xfrm>
            <a:prstGeom prst="ellipse">
              <a:avLst/>
            </a:pr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4" name="Google Shape;1624;p49"/>
            <p:cNvSpPr/>
            <p:nvPr/>
          </p:nvSpPr>
          <p:spPr>
            <a:xfrm>
              <a:off x="3210195" y="5762654"/>
              <a:ext cx="174555" cy="174555"/>
            </a:xfrm>
            <a:custGeom>
              <a:rect b="b" l="l" r="r" t="t"/>
              <a:pathLst>
                <a:path extrusionOk="0" h="217" w="217">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5" name="Google Shape;1625;p49"/>
            <p:cNvSpPr/>
            <p:nvPr/>
          </p:nvSpPr>
          <p:spPr>
            <a:xfrm>
              <a:off x="3485252" y="5762654"/>
              <a:ext cx="174244" cy="174555"/>
            </a:xfrm>
            <a:custGeom>
              <a:rect b="b" l="l" r="r" t="t"/>
              <a:pathLst>
                <a:path extrusionOk="0" h="217" w="217">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6" name="Google Shape;1626;p49"/>
            <p:cNvSpPr/>
            <p:nvPr/>
          </p:nvSpPr>
          <p:spPr>
            <a:xfrm>
              <a:off x="3760620"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7" name="Google Shape;1627;p49"/>
            <p:cNvSpPr/>
            <p:nvPr/>
          </p:nvSpPr>
          <p:spPr>
            <a:xfrm>
              <a:off x="4035365" y="5762654"/>
              <a:ext cx="173622" cy="174555"/>
            </a:xfrm>
            <a:custGeom>
              <a:rect b="b" l="l" r="r" t="t"/>
              <a:pathLst>
                <a:path extrusionOk="0" h="217" w="216">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8" name="Google Shape;1628;p49"/>
            <p:cNvSpPr/>
            <p:nvPr/>
          </p:nvSpPr>
          <p:spPr>
            <a:xfrm>
              <a:off x="4310111"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9" name="Google Shape;1629;p49"/>
            <p:cNvSpPr/>
            <p:nvPr/>
          </p:nvSpPr>
          <p:spPr>
            <a:xfrm>
              <a:off x="4585167" y="5762654"/>
              <a:ext cx="174244" cy="174555"/>
            </a:xfrm>
            <a:custGeom>
              <a:rect b="b" l="l" r="r" t="t"/>
              <a:pathLst>
                <a:path extrusionOk="0" h="217" w="217">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30" name="Google Shape;1630;p49"/>
            <p:cNvSpPr/>
            <p:nvPr/>
          </p:nvSpPr>
          <p:spPr>
            <a:xfrm>
              <a:off x="4859913" y="5762654"/>
              <a:ext cx="174244" cy="174555"/>
            </a:xfrm>
            <a:custGeom>
              <a:rect b="b" l="l" r="r" t="t"/>
              <a:pathLst>
                <a:path extrusionOk="0" h="217" w="217">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31" name="Google Shape;1631;p49"/>
          <p:cNvGrpSpPr/>
          <p:nvPr/>
        </p:nvGrpSpPr>
        <p:grpSpPr>
          <a:xfrm>
            <a:off x="1879183" y="4379878"/>
            <a:ext cx="445738" cy="442950"/>
            <a:chOff x="1442627" y="5710929"/>
            <a:chExt cx="594318" cy="590600"/>
          </a:xfrm>
        </p:grpSpPr>
        <p:sp>
          <p:nvSpPr>
            <p:cNvPr id="1632" name="Google Shape;1632;p49"/>
            <p:cNvSpPr/>
            <p:nvPr/>
          </p:nvSpPr>
          <p:spPr>
            <a:xfrm>
              <a:off x="1442627" y="5710929"/>
              <a:ext cx="594318" cy="405222"/>
            </a:xfrm>
            <a:custGeom>
              <a:rect b="b" l="l" r="r" t="t"/>
              <a:pathLst>
                <a:path extrusionOk="0" h="500" w="734">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33" name="Google Shape;1633;p49"/>
            <p:cNvSpPr/>
            <p:nvPr/>
          </p:nvSpPr>
          <p:spPr>
            <a:xfrm>
              <a:off x="1442627" y="6116151"/>
              <a:ext cx="349820" cy="97191"/>
            </a:xfrm>
            <a:custGeom>
              <a:rect b="b" l="l" r="r" t="t"/>
              <a:pathLst>
                <a:path extrusionOk="0" h="313" w="1126">
                  <a:moveTo>
                    <a:pt x="1126" y="313"/>
                  </a:moveTo>
                  <a:lnTo>
                    <a:pt x="0" y="0"/>
                  </a:lnTo>
                  <a:lnTo>
                    <a:pt x="1126" y="0"/>
                  </a:lnTo>
                  <a:lnTo>
                    <a:pt x="1126" y="313"/>
                  </a:lnTo>
                  <a:close/>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34" name="Google Shape;1634;p49"/>
            <p:cNvSpPr/>
            <p:nvPr/>
          </p:nvSpPr>
          <p:spPr>
            <a:xfrm>
              <a:off x="1573731" y="6152482"/>
              <a:ext cx="218715" cy="60861"/>
            </a:xfrm>
            <a:custGeom>
              <a:rect b="b" l="l" r="r" t="t"/>
              <a:pathLst>
                <a:path extrusionOk="0" h="196" w="704">
                  <a:moveTo>
                    <a:pt x="0" y="196"/>
                  </a:moveTo>
                  <a:lnTo>
                    <a:pt x="704" y="196"/>
                  </a:lnTo>
                  <a:lnTo>
                    <a:pt x="0" y="0"/>
                  </a:lnTo>
                  <a:lnTo>
                    <a:pt x="0" y="196"/>
                  </a:ln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35" name="Google Shape;1635;p49"/>
            <p:cNvSpPr/>
            <p:nvPr/>
          </p:nvSpPr>
          <p:spPr>
            <a:xfrm>
              <a:off x="1573731" y="6213343"/>
              <a:ext cx="109358" cy="88186"/>
            </a:xfrm>
            <a:custGeom>
              <a:rect b="b" l="l" r="r" t="t"/>
              <a:pathLst>
                <a:path extrusionOk="0" h="284" w="352">
                  <a:moveTo>
                    <a:pt x="352" y="284"/>
                  </a:moveTo>
                  <a:lnTo>
                    <a:pt x="0" y="0"/>
                  </a:lnTo>
                  <a:lnTo>
                    <a:pt x="352" y="0"/>
                  </a:lnTo>
                  <a:lnTo>
                    <a:pt x="352" y="284"/>
                  </a:lnTo>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36" name="Google Shape;1636;p49"/>
          <p:cNvGrpSpPr/>
          <p:nvPr/>
        </p:nvGrpSpPr>
        <p:grpSpPr>
          <a:xfrm>
            <a:off x="6788033" y="4378458"/>
            <a:ext cx="373053" cy="445791"/>
            <a:chOff x="8095060" y="5664590"/>
            <a:chExt cx="497404" cy="594389"/>
          </a:xfrm>
        </p:grpSpPr>
        <p:grpSp>
          <p:nvGrpSpPr>
            <p:cNvPr id="1637" name="Google Shape;1637;p49"/>
            <p:cNvGrpSpPr/>
            <p:nvPr/>
          </p:nvGrpSpPr>
          <p:grpSpPr>
            <a:xfrm>
              <a:off x="8095060" y="5969027"/>
              <a:ext cx="497404" cy="289951"/>
              <a:chOff x="8095060" y="5969027"/>
              <a:chExt cx="497404" cy="289951"/>
            </a:xfrm>
          </p:grpSpPr>
          <p:sp>
            <p:nvSpPr>
              <p:cNvPr id="1638" name="Google Shape;1638;p49"/>
              <p:cNvSpPr/>
              <p:nvPr/>
            </p:nvSpPr>
            <p:spPr>
              <a:xfrm>
                <a:off x="8095060" y="5969027"/>
                <a:ext cx="497402" cy="248408"/>
              </a:xfrm>
              <a:custGeom>
                <a:rect b="b" l="l" r="r" t="t"/>
                <a:pathLst>
                  <a:path extrusionOk="0" h="1166" w="234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39" name="Google Shape;1639;p49"/>
              <p:cNvSpPr/>
              <p:nvPr/>
            </p:nvSpPr>
            <p:spPr>
              <a:xfrm>
                <a:off x="8095060" y="6092592"/>
                <a:ext cx="248701" cy="166386"/>
              </a:xfrm>
              <a:custGeom>
                <a:rect b="b" l="l" r="r" t="t"/>
                <a:pathLst>
                  <a:path extrusionOk="0" h="781" w="1170">
                    <a:moveTo>
                      <a:pt x="0" y="0"/>
                    </a:moveTo>
                    <a:lnTo>
                      <a:pt x="0" y="197"/>
                    </a:lnTo>
                    <a:lnTo>
                      <a:pt x="1170" y="781"/>
                    </a:lnTo>
                    <a:lnTo>
                      <a:pt x="1170" y="582"/>
                    </a:lnTo>
                    <a:lnTo>
                      <a:pt x="0" y="0"/>
                    </a:lnTo>
                    <a:close/>
                  </a:path>
                </a:pathLst>
              </a:custGeom>
              <a:solidFill>
                <a:srgbClr val="8E7CC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40" name="Google Shape;1640;p49"/>
              <p:cNvSpPr/>
              <p:nvPr/>
            </p:nvSpPr>
            <p:spPr>
              <a:xfrm>
                <a:off x="8343763" y="6092592"/>
                <a:ext cx="248701" cy="166386"/>
              </a:xfrm>
              <a:custGeom>
                <a:rect b="b" l="l" r="r" t="t"/>
                <a:pathLst>
                  <a:path extrusionOk="0" h="781" w="1170">
                    <a:moveTo>
                      <a:pt x="1170" y="0"/>
                    </a:moveTo>
                    <a:lnTo>
                      <a:pt x="0" y="582"/>
                    </a:lnTo>
                    <a:lnTo>
                      <a:pt x="0" y="781"/>
                    </a:lnTo>
                    <a:lnTo>
                      <a:pt x="1170" y="197"/>
                    </a:lnTo>
                    <a:lnTo>
                      <a:pt x="1170" y="0"/>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41" name="Google Shape;1641;p49"/>
            <p:cNvGrpSpPr/>
            <p:nvPr/>
          </p:nvGrpSpPr>
          <p:grpSpPr>
            <a:xfrm>
              <a:off x="8095060" y="5867832"/>
              <a:ext cx="497404" cy="289312"/>
              <a:chOff x="8095060" y="5867832"/>
              <a:chExt cx="497404" cy="289312"/>
            </a:xfrm>
          </p:grpSpPr>
          <p:sp>
            <p:nvSpPr>
              <p:cNvPr id="1642" name="Google Shape;1642;p49"/>
              <p:cNvSpPr/>
              <p:nvPr/>
            </p:nvSpPr>
            <p:spPr>
              <a:xfrm>
                <a:off x="8095060" y="5867832"/>
                <a:ext cx="497402" cy="248195"/>
              </a:xfrm>
              <a:custGeom>
                <a:rect b="b" l="l" r="r" t="t"/>
                <a:pathLst>
                  <a:path extrusionOk="0" h="1165" w="234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43" name="Google Shape;1643;p49"/>
              <p:cNvSpPr/>
              <p:nvPr/>
            </p:nvSpPr>
            <p:spPr>
              <a:xfrm>
                <a:off x="8095060" y="5990758"/>
                <a:ext cx="248701" cy="166386"/>
              </a:xfrm>
              <a:custGeom>
                <a:rect b="b" l="l" r="r" t="t"/>
                <a:pathLst>
                  <a:path extrusionOk="0" h="781" w="1170">
                    <a:moveTo>
                      <a:pt x="0" y="0"/>
                    </a:moveTo>
                    <a:lnTo>
                      <a:pt x="0" y="199"/>
                    </a:lnTo>
                    <a:lnTo>
                      <a:pt x="1170" y="781"/>
                    </a:lnTo>
                    <a:lnTo>
                      <a:pt x="1170" y="584"/>
                    </a:lnTo>
                    <a:lnTo>
                      <a:pt x="0" y="0"/>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44" name="Google Shape;1644;p49"/>
              <p:cNvSpPr/>
              <p:nvPr/>
            </p:nvSpPr>
            <p:spPr>
              <a:xfrm>
                <a:off x="8343763" y="5990758"/>
                <a:ext cx="248701" cy="166386"/>
              </a:xfrm>
              <a:custGeom>
                <a:rect b="b" l="l" r="r" t="t"/>
                <a:pathLst>
                  <a:path extrusionOk="0" h="781" w="1170">
                    <a:moveTo>
                      <a:pt x="1170" y="0"/>
                    </a:moveTo>
                    <a:lnTo>
                      <a:pt x="0" y="584"/>
                    </a:lnTo>
                    <a:lnTo>
                      <a:pt x="0" y="781"/>
                    </a:lnTo>
                    <a:lnTo>
                      <a:pt x="1170" y="199"/>
                    </a:lnTo>
                    <a:lnTo>
                      <a:pt x="1170"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45" name="Google Shape;1645;p49"/>
            <p:cNvGrpSpPr/>
            <p:nvPr/>
          </p:nvGrpSpPr>
          <p:grpSpPr>
            <a:xfrm>
              <a:off x="8095060" y="5765998"/>
              <a:ext cx="497404" cy="289312"/>
              <a:chOff x="8095060" y="5765998"/>
              <a:chExt cx="497404" cy="289312"/>
            </a:xfrm>
          </p:grpSpPr>
          <p:sp>
            <p:nvSpPr>
              <p:cNvPr id="1646" name="Google Shape;1646;p49"/>
              <p:cNvSpPr/>
              <p:nvPr/>
            </p:nvSpPr>
            <p:spPr>
              <a:xfrm>
                <a:off x="8095060" y="5765998"/>
                <a:ext cx="497402" cy="248195"/>
              </a:xfrm>
              <a:custGeom>
                <a:rect b="b" l="l" r="r" t="t"/>
                <a:pathLst>
                  <a:path extrusionOk="0" h="1165" w="234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47" name="Google Shape;1647;p49"/>
              <p:cNvSpPr/>
              <p:nvPr/>
            </p:nvSpPr>
            <p:spPr>
              <a:xfrm>
                <a:off x="8095060" y="5889563"/>
                <a:ext cx="248701" cy="165747"/>
              </a:xfrm>
              <a:custGeom>
                <a:rect b="b" l="l" r="r" t="t"/>
                <a:pathLst>
                  <a:path extrusionOk="0" h="778" w="1170">
                    <a:moveTo>
                      <a:pt x="0" y="0"/>
                    </a:moveTo>
                    <a:lnTo>
                      <a:pt x="0" y="196"/>
                    </a:lnTo>
                    <a:lnTo>
                      <a:pt x="1170" y="778"/>
                    </a:lnTo>
                    <a:lnTo>
                      <a:pt x="1170" y="581"/>
                    </a:lnTo>
                    <a:lnTo>
                      <a:pt x="0" y="0"/>
                    </a:ln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48" name="Google Shape;1648;p49"/>
              <p:cNvSpPr/>
              <p:nvPr/>
            </p:nvSpPr>
            <p:spPr>
              <a:xfrm>
                <a:off x="8343763" y="5889563"/>
                <a:ext cx="248701" cy="165747"/>
              </a:xfrm>
              <a:custGeom>
                <a:rect b="b" l="l" r="r" t="t"/>
                <a:pathLst>
                  <a:path extrusionOk="0" h="778" w="1170">
                    <a:moveTo>
                      <a:pt x="1170" y="0"/>
                    </a:moveTo>
                    <a:lnTo>
                      <a:pt x="0" y="581"/>
                    </a:lnTo>
                    <a:lnTo>
                      <a:pt x="0" y="778"/>
                    </a:lnTo>
                    <a:lnTo>
                      <a:pt x="1170" y="196"/>
                    </a:lnTo>
                    <a:lnTo>
                      <a:pt x="1170"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49" name="Google Shape;1649;p49"/>
            <p:cNvGrpSpPr/>
            <p:nvPr/>
          </p:nvGrpSpPr>
          <p:grpSpPr>
            <a:xfrm>
              <a:off x="8095060" y="5664590"/>
              <a:ext cx="497404" cy="290164"/>
              <a:chOff x="8095060" y="5664590"/>
              <a:chExt cx="497404" cy="290164"/>
            </a:xfrm>
          </p:grpSpPr>
          <p:sp>
            <p:nvSpPr>
              <p:cNvPr id="1650" name="Google Shape;1650;p49"/>
              <p:cNvSpPr/>
              <p:nvPr/>
            </p:nvSpPr>
            <p:spPr>
              <a:xfrm>
                <a:off x="8095060" y="5664590"/>
                <a:ext cx="497402" cy="248408"/>
              </a:xfrm>
              <a:custGeom>
                <a:rect b="b" l="l" r="r" t="t"/>
                <a:pathLst>
                  <a:path extrusionOk="0" h="1166" w="234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51" name="Google Shape;1651;p49"/>
              <p:cNvSpPr/>
              <p:nvPr/>
            </p:nvSpPr>
            <p:spPr>
              <a:xfrm>
                <a:off x="8095060" y="5788580"/>
                <a:ext cx="248701" cy="166173"/>
              </a:xfrm>
              <a:custGeom>
                <a:rect b="b" l="l" r="r" t="t"/>
                <a:pathLst>
                  <a:path extrusionOk="0" h="780" w="1170">
                    <a:moveTo>
                      <a:pt x="0" y="0"/>
                    </a:moveTo>
                    <a:lnTo>
                      <a:pt x="0" y="196"/>
                    </a:lnTo>
                    <a:lnTo>
                      <a:pt x="1170" y="780"/>
                    </a:lnTo>
                    <a:lnTo>
                      <a:pt x="1170" y="584"/>
                    </a:lnTo>
                    <a:lnTo>
                      <a:pt x="0" y="0"/>
                    </a:lnTo>
                    <a:close/>
                  </a:path>
                </a:pathLst>
              </a:custGeom>
              <a:solidFill>
                <a:srgbClr val="FFD9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52" name="Google Shape;1652;p49"/>
              <p:cNvSpPr/>
              <p:nvPr/>
            </p:nvSpPr>
            <p:spPr>
              <a:xfrm>
                <a:off x="8343763" y="5788580"/>
                <a:ext cx="248701" cy="166173"/>
              </a:xfrm>
              <a:custGeom>
                <a:rect b="b" l="l" r="r" t="t"/>
                <a:pathLst>
                  <a:path extrusionOk="0" h="780" w="1170">
                    <a:moveTo>
                      <a:pt x="1170" y="0"/>
                    </a:moveTo>
                    <a:lnTo>
                      <a:pt x="0" y="584"/>
                    </a:lnTo>
                    <a:lnTo>
                      <a:pt x="0" y="780"/>
                    </a:lnTo>
                    <a:lnTo>
                      <a:pt x="1170" y="196"/>
                    </a:lnTo>
                    <a:lnTo>
                      <a:pt x="1170"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653" name="Google Shape;1653;p49"/>
          <p:cNvGrpSpPr/>
          <p:nvPr/>
        </p:nvGrpSpPr>
        <p:grpSpPr>
          <a:xfrm>
            <a:off x="2870825" y="4378486"/>
            <a:ext cx="557162" cy="445734"/>
            <a:chOff x="4607809" y="5664627"/>
            <a:chExt cx="742883" cy="594312"/>
          </a:xfrm>
        </p:grpSpPr>
        <p:sp>
          <p:nvSpPr>
            <p:cNvPr id="1654" name="Google Shape;1654;p49"/>
            <p:cNvSpPr/>
            <p:nvPr/>
          </p:nvSpPr>
          <p:spPr>
            <a:xfrm>
              <a:off x="4607809" y="5824234"/>
              <a:ext cx="185166" cy="401151"/>
            </a:xfrm>
            <a:custGeom>
              <a:rect b="b" l="l" r="r" t="t"/>
              <a:pathLst>
                <a:path extrusionOk="0" h="2355" w="1083">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55" name="Google Shape;1655;p49"/>
            <p:cNvSpPr/>
            <p:nvPr/>
          </p:nvSpPr>
          <p:spPr>
            <a:xfrm>
              <a:off x="4792974" y="5771259"/>
              <a:ext cx="185850" cy="454126"/>
            </a:xfrm>
            <a:custGeom>
              <a:rect b="b" l="l" r="r" t="t"/>
              <a:pathLst>
                <a:path extrusionOk="0" h="2666" w="1087">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56" name="Google Shape;1656;p49"/>
            <p:cNvSpPr/>
            <p:nvPr/>
          </p:nvSpPr>
          <p:spPr>
            <a:xfrm>
              <a:off x="4978822" y="5717602"/>
              <a:ext cx="185679" cy="507784"/>
            </a:xfrm>
            <a:custGeom>
              <a:rect b="b" l="l" r="r" t="t"/>
              <a:pathLst>
                <a:path extrusionOk="0" h="2981" w="1086">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57" name="Google Shape;1657;p49"/>
            <p:cNvSpPr/>
            <p:nvPr/>
          </p:nvSpPr>
          <p:spPr>
            <a:xfrm>
              <a:off x="5164499" y="5664627"/>
              <a:ext cx="185166" cy="560759"/>
            </a:xfrm>
            <a:custGeom>
              <a:rect b="b" l="l" r="r" t="t"/>
              <a:pathLst>
                <a:path extrusionOk="0" h="3292" w="1083">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58" name="Google Shape;1658;p49"/>
            <p:cNvSpPr/>
            <p:nvPr/>
          </p:nvSpPr>
          <p:spPr>
            <a:xfrm>
              <a:off x="4607809" y="6225382"/>
              <a:ext cx="237484" cy="33556"/>
            </a:xfrm>
            <a:custGeom>
              <a:rect b="b" l="l" r="r" t="t"/>
              <a:pathLst>
                <a:path extrusionOk="0" h="197" w="1389">
                  <a:moveTo>
                    <a:pt x="0" y="0"/>
                  </a:moveTo>
                  <a:lnTo>
                    <a:pt x="608" y="197"/>
                  </a:lnTo>
                  <a:lnTo>
                    <a:pt x="1389" y="197"/>
                  </a:lnTo>
                  <a:lnTo>
                    <a:pt x="1083" y="0"/>
                  </a:lnTo>
                  <a:lnTo>
                    <a:pt x="0" y="0"/>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59" name="Google Shape;1659;p49"/>
            <p:cNvSpPr/>
            <p:nvPr/>
          </p:nvSpPr>
          <p:spPr>
            <a:xfrm>
              <a:off x="4792974" y="6225382"/>
              <a:ext cx="185850" cy="33556"/>
            </a:xfrm>
            <a:custGeom>
              <a:rect b="b" l="l" r="r" t="t"/>
              <a:pathLst>
                <a:path extrusionOk="0" h="197" w="1087">
                  <a:moveTo>
                    <a:pt x="1087" y="0"/>
                  </a:moveTo>
                  <a:lnTo>
                    <a:pt x="1087" y="197"/>
                  </a:lnTo>
                  <a:lnTo>
                    <a:pt x="306" y="197"/>
                  </a:lnTo>
                  <a:lnTo>
                    <a:pt x="0" y="0"/>
                  </a:lnTo>
                  <a:lnTo>
                    <a:pt x="1087" y="0"/>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60" name="Google Shape;1660;p49"/>
            <p:cNvSpPr/>
            <p:nvPr/>
          </p:nvSpPr>
          <p:spPr>
            <a:xfrm>
              <a:off x="5112694" y="6225382"/>
              <a:ext cx="237997" cy="33556"/>
            </a:xfrm>
            <a:custGeom>
              <a:rect b="b" l="l" r="r" t="t"/>
              <a:pathLst>
                <a:path extrusionOk="0" h="197" w="1392">
                  <a:moveTo>
                    <a:pt x="1392" y="0"/>
                  </a:moveTo>
                  <a:lnTo>
                    <a:pt x="781" y="197"/>
                  </a:lnTo>
                  <a:lnTo>
                    <a:pt x="0" y="197"/>
                  </a:lnTo>
                  <a:lnTo>
                    <a:pt x="306" y="0"/>
                  </a:lnTo>
                  <a:lnTo>
                    <a:pt x="1392" y="0"/>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61" name="Google Shape;1661;p49"/>
            <p:cNvSpPr/>
            <p:nvPr/>
          </p:nvSpPr>
          <p:spPr>
            <a:xfrm>
              <a:off x="4978822" y="6225382"/>
              <a:ext cx="186192" cy="33556"/>
            </a:xfrm>
            <a:custGeom>
              <a:rect b="b" l="l" r="r" t="t"/>
              <a:pathLst>
                <a:path extrusionOk="0" h="197" w="1089">
                  <a:moveTo>
                    <a:pt x="0" y="0"/>
                  </a:moveTo>
                  <a:lnTo>
                    <a:pt x="0" y="197"/>
                  </a:lnTo>
                  <a:lnTo>
                    <a:pt x="783" y="197"/>
                  </a:lnTo>
                  <a:lnTo>
                    <a:pt x="1089" y="0"/>
                  </a:lnTo>
                  <a:lnTo>
                    <a:pt x="0" y="0"/>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62" name="Google Shape;1662;p49"/>
          <p:cNvGrpSpPr/>
          <p:nvPr/>
        </p:nvGrpSpPr>
        <p:grpSpPr>
          <a:xfrm>
            <a:off x="3973890" y="4378543"/>
            <a:ext cx="1079865" cy="445620"/>
            <a:chOff x="2571250" y="5664711"/>
            <a:chExt cx="1439820" cy="594160"/>
          </a:xfrm>
        </p:grpSpPr>
        <p:sp>
          <p:nvSpPr>
            <p:cNvPr id="1663" name="Google Shape;1663;p49"/>
            <p:cNvSpPr/>
            <p:nvPr/>
          </p:nvSpPr>
          <p:spPr>
            <a:xfrm>
              <a:off x="2751485" y="5699308"/>
              <a:ext cx="179409" cy="510050"/>
            </a:xfrm>
            <a:custGeom>
              <a:rect b="b" l="l" r="r" t="t"/>
              <a:pathLst>
                <a:path extrusionOk="0" h="813" w="287">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4" name="Google Shape;1664;p49"/>
            <p:cNvSpPr/>
            <p:nvPr/>
          </p:nvSpPr>
          <p:spPr>
            <a:xfrm>
              <a:off x="2765747" y="5713810"/>
              <a:ext cx="150600" cy="151500"/>
            </a:xfrm>
            <a:prstGeom prst="ellipse">
              <a:avLst/>
            </a:pr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65" name="Google Shape;1665;p49"/>
            <p:cNvSpPr/>
            <p:nvPr/>
          </p:nvSpPr>
          <p:spPr>
            <a:xfrm>
              <a:off x="2930895" y="5732455"/>
              <a:ext cx="180236" cy="476902"/>
            </a:xfrm>
            <a:custGeom>
              <a:rect b="b" l="l" r="r" t="t"/>
              <a:pathLst>
                <a:path extrusionOk="0" h="760" w="288">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6" name="Google Shape;1666;p49"/>
            <p:cNvSpPr/>
            <p:nvPr/>
          </p:nvSpPr>
          <p:spPr>
            <a:xfrm>
              <a:off x="2945363" y="5746957"/>
              <a:ext cx="151200" cy="151800"/>
            </a:xfrm>
            <a:prstGeom prst="ellipse">
              <a:avLst/>
            </a:pr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67" name="Google Shape;1667;p49"/>
            <p:cNvSpPr/>
            <p:nvPr/>
          </p:nvSpPr>
          <p:spPr>
            <a:xfrm>
              <a:off x="3111130" y="5756280"/>
              <a:ext cx="180030" cy="453078"/>
            </a:xfrm>
            <a:custGeom>
              <a:rect b="b" l="l" r="r" t="t"/>
              <a:pathLst>
                <a:path extrusionOk="0" h="722" w="288">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8" name="Google Shape;1668;p49"/>
            <p:cNvSpPr/>
            <p:nvPr/>
          </p:nvSpPr>
          <p:spPr>
            <a:xfrm>
              <a:off x="3125392" y="5770782"/>
              <a:ext cx="151200" cy="151800"/>
            </a:xfrm>
            <a:prstGeom prst="ellipse">
              <a:avLst/>
            </a:pr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69" name="Google Shape;1669;p49"/>
            <p:cNvSpPr/>
            <p:nvPr/>
          </p:nvSpPr>
          <p:spPr>
            <a:xfrm>
              <a:off x="3291159" y="5756280"/>
              <a:ext cx="180030" cy="453078"/>
            </a:xfrm>
            <a:custGeom>
              <a:rect b="b" l="l" r="r" t="t"/>
              <a:pathLst>
                <a:path extrusionOk="0" h="722" w="288">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0" name="Google Shape;1670;p49"/>
            <p:cNvSpPr/>
            <p:nvPr/>
          </p:nvSpPr>
          <p:spPr>
            <a:xfrm>
              <a:off x="3305628" y="5770782"/>
              <a:ext cx="151200" cy="151800"/>
            </a:xfrm>
            <a:prstGeom prst="ellipse">
              <a:avLst/>
            </a:pr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71" name="Google Shape;1671;p49"/>
            <p:cNvSpPr/>
            <p:nvPr/>
          </p:nvSpPr>
          <p:spPr>
            <a:xfrm>
              <a:off x="3471189" y="5732455"/>
              <a:ext cx="180236" cy="476902"/>
            </a:xfrm>
            <a:custGeom>
              <a:rect b="b" l="l" r="r" t="t"/>
              <a:pathLst>
                <a:path extrusionOk="0" h="760" w="288">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2" name="Google Shape;1672;p49"/>
            <p:cNvSpPr/>
            <p:nvPr/>
          </p:nvSpPr>
          <p:spPr>
            <a:xfrm>
              <a:off x="3485657" y="5746957"/>
              <a:ext cx="151200" cy="151800"/>
            </a:xfrm>
            <a:prstGeom prst="ellipse">
              <a:avLst/>
            </a:pr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73" name="Google Shape;1673;p49"/>
            <p:cNvSpPr/>
            <p:nvPr/>
          </p:nvSpPr>
          <p:spPr>
            <a:xfrm>
              <a:off x="3651425" y="5699308"/>
              <a:ext cx="179409" cy="510050"/>
            </a:xfrm>
            <a:custGeom>
              <a:rect b="b" l="l" r="r" t="t"/>
              <a:pathLst>
                <a:path extrusionOk="0" h="813" w="287">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4" name="Google Shape;1674;p49"/>
            <p:cNvSpPr/>
            <p:nvPr/>
          </p:nvSpPr>
          <p:spPr>
            <a:xfrm>
              <a:off x="3665893" y="5713810"/>
              <a:ext cx="150600" cy="151500"/>
            </a:xfrm>
            <a:prstGeom prst="ellipse">
              <a:avLst/>
            </a:pr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75" name="Google Shape;1675;p49"/>
            <p:cNvSpPr/>
            <p:nvPr/>
          </p:nvSpPr>
          <p:spPr>
            <a:xfrm>
              <a:off x="3830834" y="5664711"/>
              <a:ext cx="180236" cy="544646"/>
            </a:xfrm>
            <a:custGeom>
              <a:rect b="b" l="l" r="r" t="t"/>
              <a:pathLst>
                <a:path extrusionOk="0" h="868" w="288">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6" name="Google Shape;1676;p49"/>
            <p:cNvSpPr/>
            <p:nvPr/>
          </p:nvSpPr>
          <p:spPr>
            <a:xfrm>
              <a:off x="3845302" y="5679213"/>
              <a:ext cx="151200" cy="151800"/>
            </a:xfrm>
            <a:prstGeom prst="ellipse">
              <a:avLst/>
            </a:pr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77" name="Google Shape;1677;p49"/>
            <p:cNvSpPr/>
            <p:nvPr/>
          </p:nvSpPr>
          <p:spPr>
            <a:xfrm>
              <a:off x="2571250" y="5664711"/>
              <a:ext cx="180236" cy="544646"/>
            </a:xfrm>
            <a:custGeom>
              <a:rect b="b" l="l" r="r" t="t"/>
              <a:pathLst>
                <a:path extrusionOk="0" h="868" w="288">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8" name="Google Shape;1678;p49"/>
            <p:cNvSpPr/>
            <p:nvPr/>
          </p:nvSpPr>
          <p:spPr>
            <a:xfrm>
              <a:off x="2585718" y="5679213"/>
              <a:ext cx="151200" cy="151800"/>
            </a:xfrm>
            <a:prstGeom prst="ellipse">
              <a:avLst/>
            </a:pr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679" name="Google Shape;1679;p49"/>
            <p:cNvSpPr/>
            <p:nvPr/>
          </p:nvSpPr>
          <p:spPr>
            <a:xfrm>
              <a:off x="2571250" y="6209358"/>
              <a:ext cx="365226" cy="49514"/>
            </a:xfrm>
            <a:custGeom>
              <a:rect b="b" l="l" r="r" t="t"/>
              <a:pathLst>
                <a:path extrusionOk="0" h="239" w="1767">
                  <a:moveTo>
                    <a:pt x="1767" y="239"/>
                  </a:moveTo>
                  <a:lnTo>
                    <a:pt x="1198" y="239"/>
                  </a:lnTo>
                  <a:lnTo>
                    <a:pt x="0" y="0"/>
                  </a:lnTo>
                  <a:lnTo>
                    <a:pt x="872" y="0"/>
                  </a:lnTo>
                  <a:lnTo>
                    <a:pt x="1767" y="239"/>
                  </a:lnTo>
                  <a:close/>
                </a:path>
              </a:pathLst>
            </a:cu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0" name="Google Shape;1680;p49"/>
            <p:cNvSpPr/>
            <p:nvPr/>
          </p:nvSpPr>
          <p:spPr>
            <a:xfrm>
              <a:off x="2751485" y="6209358"/>
              <a:ext cx="303218" cy="49514"/>
            </a:xfrm>
            <a:custGeom>
              <a:rect b="b" l="l" r="r" t="t"/>
              <a:pathLst>
                <a:path extrusionOk="0" h="239" w="1467">
                  <a:moveTo>
                    <a:pt x="1467" y="239"/>
                  </a:moveTo>
                  <a:lnTo>
                    <a:pt x="895" y="239"/>
                  </a:lnTo>
                  <a:lnTo>
                    <a:pt x="0" y="0"/>
                  </a:lnTo>
                  <a:lnTo>
                    <a:pt x="868" y="0"/>
                  </a:lnTo>
                  <a:lnTo>
                    <a:pt x="1467" y="239"/>
                  </a:lnTo>
                  <a:close/>
                </a:path>
              </a:pathLst>
            </a:cu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1" name="Google Shape;1681;p49"/>
            <p:cNvSpPr/>
            <p:nvPr/>
          </p:nvSpPr>
          <p:spPr>
            <a:xfrm>
              <a:off x="2930895" y="6209358"/>
              <a:ext cx="242037" cy="49514"/>
            </a:xfrm>
            <a:custGeom>
              <a:rect b="b" l="l" r="r" t="t"/>
              <a:pathLst>
                <a:path extrusionOk="0" h="239" w="1171">
                  <a:moveTo>
                    <a:pt x="1171" y="239"/>
                  </a:moveTo>
                  <a:lnTo>
                    <a:pt x="599" y="239"/>
                  </a:lnTo>
                  <a:lnTo>
                    <a:pt x="0" y="0"/>
                  </a:lnTo>
                  <a:lnTo>
                    <a:pt x="872" y="0"/>
                  </a:lnTo>
                  <a:lnTo>
                    <a:pt x="1171" y="239"/>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2" name="Google Shape;1682;p49"/>
            <p:cNvSpPr/>
            <p:nvPr/>
          </p:nvSpPr>
          <p:spPr>
            <a:xfrm>
              <a:off x="3111130" y="6209358"/>
              <a:ext cx="180029" cy="49514"/>
            </a:xfrm>
            <a:custGeom>
              <a:rect b="b" l="l" r="r" t="t"/>
              <a:pathLst>
                <a:path extrusionOk="0" h="239" w="871">
                  <a:moveTo>
                    <a:pt x="871" y="239"/>
                  </a:moveTo>
                  <a:lnTo>
                    <a:pt x="299" y="239"/>
                  </a:lnTo>
                  <a:lnTo>
                    <a:pt x="0" y="0"/>
                  </a:lnTo>
                  <a:lnTo>
                    <a:pt x="871" y="0"/>
                  </a:lnTo>
                  <a:lnTo>
                    <a:pt x="871" y="239"/>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3" name="Google Shape;1683;p49"/>
            <p:cNvSpPr/>
            <p:nvPr/>
          </p:nvSpPr>
          <p:spPr>
            <a:xfrm>
              <a:off x="3291159" y="6209358"/>
              <a:ext cx="180029" cy="49514"/>
            </a:xfrm>
            <a:custGeom>
              <a:rect b="b" l="l" r="r" t="t"/>
              <a:pathLst>
                <a:path extrusionOk="0" h="239" w="871">
                  <a:moveTo>
                    <a:pt x="572" y="239"/>
                  </a:moveTo>
                  <a:lnTo>
                    <a:pt x="0" y="239"/>
                  </a:lnTo>
                  <a:lnTo>
                    <a:pt x="0" y="0"/>
                  </a:lnTo>
                  <a:lnTo>
                    <a:pt x="871" y="0"/>
                  </a:lnTo>
                  <a:lnTo>
                    <a:pt x="572" y="239"/>
                  </a:lnTo>
                  <a:close/>
                </a:path>
              </a:pathLst>
            </a:cu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4" name="Google Shape;1684;p49"/>
            <p:cNvSpPr/>
            <p:nvPr/>
          </p:nvSpPr>
          <p:spPr>
            <a:xfrm>
              <a:off x="3409388" y="6209358"/>
              <a:ext cx="242037" cy="49514"/>
            </a:xfrm>
            <a:custGeom>
              <a:rect b="b" l="l" r="r" t="t"/>
              <a:pathLst>
                <a:path extrusionOk="0" h="239" w="1171">
                  <a:moveTo>
                    <a:pt x="572" y="239"/>
                  </a:moveTo>
                  <a:lnTo>
                    <a:pt x="0" y="239"/>
                  </a:lnTo>
                  <a:lnTo>
                    <a:pt x="299" y="0"/>
                  </a:lnTo>
                  <a:lnTo>
                    <a:pt x="1171" y="0"/>
                  </a:lnTo>
                  <a:lnTo>
                    <a:pt x="572" y="239"/>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5" name="Google Shape;1685;p49"/>
            <p:cNvSpPr/>
            <p:nvPr/>
          </p:nvSpPr>
          <p:spPr>
            <a:xfrm>
              <a:off x="3527616" y="6209358"/>
              <a:ext cx="303218" cy="49514"/>
            </a:xfrm>
            <a:custGeom>
              <a:rect b="b" l="l" r="r" t="t"/>
              <a:pathLst>
                <a:path extrusionOk="0" h="239" w="1467">
                  <a:moveTo>
                    <a:pt x="572" y="239"/>
                  </a:moveTo>
                  <a:lnTo>
                    <a:pt x="0" y="239"/>
                  </a:lnTo>
                  <a:lnTo>
                    <a:pt x="599" y="0"/>
                  </a:lnTo>
                  <a:lnTo>
                    <a:pt x="1467" y="0"/>
                  </a:lnTo>
                  <a:lnTo>
                    <a:pt x="572" y="239"/>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6" name="Google Shape;1686;p49"/>
            <p:cNvSpPr/>
            <p:nvPr/>
          </p:nvSpPr>
          <p:spPr>
            <a:xfrm>
              <a:off x="3645844" y="6209358"/>
              <a:ext cx="365226" cy="49514"/>
            </a:xfrm>
            <a:custGeom>
              <a:rect b="b" l="l" r="r" t="t"/>
              <a:pathLst>
                <a:path extrusionOk="0" h="239" w="1767">
                  <a:moveTo>
                    <a:pt x="572" y="239"/>
                  </a:moveTo>
                  <a:lnTo>
                    <a:pt x="0" y="239"/>
                  </a:lnTo>
                  <a:lnTo>
                    <a:pt x="895" y="0"/>
                  </a:lnTo>
                  <a:lnTo>
                    <a:pt x="1767" y="0"/>
                  </a:lnTo>
                  <a:lnTo>
                    <a:pt x="572" y="239"/>
                  </a:lnTo>
                  <a:close/>
                </a:path>
              </a:pathLst>
            </a:cu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687" name="Google Shape;1687;p49"/>
          <p:cNvGrpSpPr/>
          <p:nvPr/>
        </p:nvGrpSpPr>
        <p:grpSpPr>
          <a:xfrm>
            <a:off x="5599659" y="4378335"/>
            <a:ext cx="642470" cy="446036"/>
            <a:chOff x="6332670" y="5663946"/>
            <a:chExt cx="856627" cy="594715"/>
          </a:xfrm>
        </p:grpSpPr>
        <p:grpSp>
          <p:nvGrpSpPr>
            <p:cNvPr id="1688" name="Google Shape;1688;p49"/>
            <p:cNvGrpSpPr/>
            <p:nvPr/>
          </p:nvGrpSpPr>
          <p:grpSpPr>
            <a:xfrm>
              <a:off x="6392364" y="5663946"/>
              <a:ext cx="796933" cy="185801"/>
              <a:chOff x="3321050" y="1066800"/>
              <a:chExt cx="6505573" cy="1508125"/>
            </a:xfrm>
          </p:grpSpPr>
          <p:sp>
            <p:nvSpPr>
              <p:cNvPr id="1689" name="Google Shape;1689;p49"/>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90" name="Google Shape;1690;p49"/>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91" name="Google Shape;1691;p49"/>
            <p:cNvGrpSpPr/>
            <p:nvPr/>
          </p:nvGrpSpPr>
          <p:grpSpPr>
            <a:xfrm flipH="1">
              <a:off x="6332670" y="5868403"/>
              <a:ext cx="796933" cy="185801"/>
              <a:chOff x="3321050" y="1066800"/>
              <a:chExt cx="6505573" cy="1508125"/>
            </a:xfrm>
          </p:grpSpPr>
          <p:sp>
            <p:nvSpPr>
              <p:cNvPr id="1692" name="Google Shape;1692;p49"/>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93" name="Google Shape;1693;p49"/>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694" name="Google Shape;1694;p49"/>
            <p:cNvGrpSpPr/>
            <p:nvPr/>
          </p:nvGrpSpPr>
          <p:grpSpPr>
            <a:xfrm>
              <a:off x="6392364" y="6072860"/>
              <a:ext cx="796933" cy="185801"/>
              <a:chOff x="3321050" y="1066800"/>
              <a:chExt cx="6505573" cy="1508125"/>
            </a:xfrm>
          </p:grpSpPr>
          <p:sp>
            <p:nvSpPr>
              <p:cNvPr id="1695" name="Google Shape;1695;p49"/>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96" name="Google Shape;1696;p49"/>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1697" name="Google Shape;1697;p49"/>
          <p:cNvSpPr txBox="1"/>
          <p:nvPr>
            <p:ph type="title"/>
          </p:nvPr>
        </p:nvSpPr>
        <p:spPr>
          <a:xfrm>
            <a:off x="855300" y="249075"/>
            <a:ext cx="74334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000"/>
              <a:t>Diagrams and infographics</a:t>
            </a:r>
            <a:endParaRPr sz="2000"/>
          </a:p>
        </p:txBody>
      </p:sp>
      <p:sp>
        <p:nvSpPr>
          <p:cNvPr id="1698" name="Google Shape;1698;p49"/>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50"/>
          <p:cNvSpPr txBox="1"/>
          <p:nvPr/>
        </p:nvSpPr>
        <p:spPr>
          <a:xfrm>
            <a:off x="731900" y="2374250"/>
            <a:ext cx="7327500" cy="2570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3600">
                <a:solidFill>
                  <a:schemeClr val="dk1"/>
                </a:solidFill>
                <a:latin typeface="Saira Semi Condensed"/>
                <a:ea typeface="Saira Semi Condensed"/>
                <a:cs typeface="Saira Semi Condensed"/>
                <a:sym typeface="Saira Semi Condensed"/>
              </a:rPr>
              <a:t>✋👆👉👍👤👦👧👨👩👪💃🏃💑❤😂😉😋😒😭👶😸🐟🍒🍔💣📌📖🔨🎃🎈🎨🏈🏰🌏🔌🔑</a:t>
            </a:r>
            <a:r>
              <a:rPr lang="en" sz="2400">
                <a:solidFill>
                  <a:schemeClr val="lt1"/>
                </a:solidFill>
                <a:highlight>
                  <a:schemeClr val="accent1"/>
                </a:highlight>
                <a:latin typeface="Saira Semi Condensed"/>
                <a:ea typeface="Saira Semi Condensed"/>
                <a:cs typeface="Saira Semi Condensed"/>
                <a:sym typeface="Saira Semi Condensed"/>
              </a:rPr>
              <a:t> and many more...</a:t>
            </a:r>
            <a:endParaRPr sz="2400">
              <a:solidFill>
                <a:schemeClr val="lt1"/>
              </a:solidFill>
              <a:highlight>
                <a:schemeClr val="accent1"/>
              </a:highlight>
              <a:latin typeface="Saira Semi Condensed"/>
              <a:ea typeface="Saira Semi Condensed"/>
              <a:cs typeface="Saira Semi Condensed"/>
              <a:sym typeface="Saira Semi Condensed"/>
            </a:endParaRPr>
          </a:p>
        </p:txBody>
      </p:sp>
      <p:sp>
        <p:nvSpPr>
          <p:cNvPr id="1704" name="Google Shape;1704;p50"/>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705" name="Google Shape;1705;p50"/>
          <p:cNvSpPr txBox="1"/>
          <p:nvPr>
            <p:ph idx="1" type="body"/>
          </p:nvPr>
        </p:nvSpPr>
        <p:spPr>
          <a:xfrm>
            <a:off x="732025" y="856425"/>
            <a:ext cx="7327500" cy="115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400"/>
              <a:t>You can also use any emoji as an icon!</a:t>
            </a:r>
            <a:br>
              <a:rPr lang="en" sz="1400"/>
            </a:br>
            <a:r>
              <a:rPr lang="en" sz="1400"/>
              <a:t>And of course it resizes without losing quality.</a:t>
            </a:r>
            <a:endParaRPr sz="1400"/>
          </a:p>
          <a:p>
            <a:pPr indent="0" lvl="0" marL="0" rtl="0" algn="l">
              <a:spcBef>
                <a:spcPts val="600"/>
              </a:spcBef>
              <a:spcAft>
                <a:spcPts val="600"/>
              </a:spcAft>
              <a:buNone/>
            </a:pP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1709" name="Shape 1709"/>
        <p:cNvGrpSpPr/>
        <p:nvPr/>
      </p:nvGrpSpPr>
      <p:grpSpPr>
        <a:xfrm>
          <a:off x="0" y="0"/>
          <a:ext cx="0" cy="0"/>
          <a:chOff x="0" y="0"/>
          <a:chExt cx="0" cy="0"/>
        </a:xfrm>
      </p:grpSpPr>
      <p:pic>
        <p:nvPicPr>
          <p:cNvPr id="1710" name="Google Shape;1710;p51">
            <a:hlinkClick r:id="rId3"/>
          </p:cNvPr>
          <p:cNvPicPr preferRelativeResize="0"/>
          <p:nvPr/>
        </p:nvPicPr>
        <p:blipFill rotWithShape="1">
          <a:blip r:embed="rId4">
            <a:alphaModFix/>
          </a:blip>
          <a:srcRect b="0" l="0" r="0" t="0"/>
          <a:stretch/>
        </p:blipFill>
        <p:spPr>
          <a:xfrm>
            <a:off x="3426425" y="1451225"/>
            <a:ext cx="2291150" cy="550600"/>
          </a:xfrm>
          <a:prstGeom prst="rect">
            <a:avLst/>
          </a:prstGeom>
          <a:noFill/>
          <a:ln>
            <a:noFill/>
          </a:ln>
        </p:spPr>
      </p:pic>
      <p:sp>
        <p:nvSpPr>
          <p:cNvPr id="1711" name="Google Shape;1711;p51"/>
          <p:cNvSpPr txBox="1"/>
          <p:nvPr/>
        </p:nvSpPr>
        <p:spPr>
          <a:xfrm>
            <a:off x="1106100" y="2209500"/>
            <a:ext cx="6931800" cy="267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Free templates for all your presentation needs</a:t>
            </a:r>
            <a:endParaRPr b="1" sz="1800">
              <a:solidFill>
                <a:srgbClr val="434343"/>
              </a:solidFill>
              <a:latin typeface="Montserrat"/>
              <a:ea typeface="Montserrat"/>
              <a:cs typeface="Montserrat"/>
              <a:sym typeface="Montserrat"/>
            </a:endParaRPr>
          </a:p>
        </p:txBody>
      </p:sp>
      <p:grpSp>
        <p:nvGrpSpPr>
          <p:cNvPr id="1712" name="Google Shape;1712;p51"/>
          <p:cNvGrpSpPr/>
          <p:nvPr/>
        </p:nvGrpSpPr>
        <p:grpSpPr>
          <a:xfrm>
            <a:off x="690575" y="3290132"/>
            <a:ext cx="7762851" cy="892418"/>
            <a:chOff x="801125" y="3213932"/>
            <a:chExt cx="7762851" cy="892418"/>
          </a:xfrm>
        </p:grpSpPr>
        <p:grpSp>
          <p:nvGrpSpPr>
            <p:cNvPr id="1713" name="Google Shape;1713;p51"/>
            <p:cNvGrpSpPr/>
            <p:nvPr/>
          </p:nvGrpSpPr>
          <p:grpSpPr>
            <a:xfrm>
              <a:off x="4845759" y="3213932"/>
              <a:ext cx="1695900" cy="892418"/>
              <a:chOff x="4845759" y="3213932"/>
              <a:chExt cx="1695900" cy="892418"/>
            </a:xfrm>
          </p:grpSpPr>
          <p:sp>
            <p:nvSpPr>
              <p:cNvPr id="1714" name="Google Shape;1714;p51"/>
              <p:cNvSpPr txBox="1"/>
              <p:nvPr/>
            </p:nvSpPr>
            <p:spPr>
              <a:xfrm>
                <a:off x="4845759"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715" name="Google Shape;1715;p51"/>
              <p:cNvSpPr/>
              <p:nvPr/>
            </p:nvSpPr>
            <p:spPr>
              <a:xfrm>
                <a:off x="5603395" y="3213932"/>
                <a:ext cx="180627" cy="181175"/>
              </a:xfrm>
              <a:custGeom>
                <a:rect b="b" l="l" r="r" t="t"/>
                <a:pathLst>
                  <a:path extrusionOk="0" h="5947" w="5929">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716" name="Google Shape;1716;p51"/>
            <p:cNvGrpSpPr/>
            <p:nvPr/>
          </p:nvGrpSpPr>
          <p:grpSpPr>
            <a:xfrm>
              <a:off x="2823442" y="3214222"/>
              <a:ext cx="1695900" cy="892128"/>
              <a:chOff x="2823442" y="3214222"/>
              <a:chExt cx="1695900" cy="892128"/>
            </a:xfrm>
          </p:grpSpPr>
          <p:sp>
            <p:nvSpPr>
              <p:cNvPr id="1717" name="Google Shape;1717;p51"/>
              <p:cNvSpPr txBox="1"/>
              <p:nvPr/>
            </p:nvSpPr>
            <p:spPr>
              <a:xfrm>
                <a:off x="2823442"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718" name="Google Shape;1718;p51"/>
              <p:cNvSpPr/>
              <p:nvPr/>
            </p:nvSpPr>
            <p:spPr>
              <a:xfrm>
                <a:off x="3569730" y="3214222"/>
                <a:ext cx="203323" cy="180597"/>
              </a:xfrm>
              <a:custGeom>
                <a:rect b="b" l="l" r="r" t="t"/>
                <a:pathLst>
                  <a:path extrusionOk="0" h="5928" w="6674">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719" name="Google Shape;1719;p51"/>
            <p:cNvGrpSpPr/>
            <p:nvPr/>
          </p:nvGrpSpPr>
          <p:grpSpPr>
            <a:xfrm>
              <a:off x="6868076" y="3213932"/>
              <a:ext cx="1695900" cy="892418"/>
              <a:chOff x="6868076" y="3213932"/>
              <a:chExt cx="1695900" cy="892418"/>
            </a:xfrm>
          </p:grpSpPr>
          <p:sp>
            <p:nvSpPr>
              <p:cNvPr id="1720" name="Google Shape;1720;p51"/>
              <p:cNvSpPr txBox="1"/>
              <p:nvPr/>
            </p:nvSpPr>
            <p:spPr>
              <a:xfrm>
                <a:off x="6868076"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721" name="Google Shape;1721;p51"/>
              <p:cNvSpPr/>
              <p:nvPr/>
            </p:nvSpPr>
            <p:spPr>
              <a:xfrm>
                <a:off x="7625712" y="3213932"/>
                <a:ext cx="180627" cy="181175"/>
              </a:xfrm>
              <a:custGeom>
                <a:rect b="b" l="l" r="r" t="t"/>
                <a:pathLst>
                  <a:path extrusionOk="0" h="5947" w="5929">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722" name="Google Shape;1722;p51"/>
            <p:cNvGrpSpPr/>
            <p:nvPr/>
          </p:nvGrpSpPr>
          <p:grpSpPr>
            <a:xfrm>
              <a:off x="801125" y="3214206"/>
              <a:ext cx="1695900" cy="892144"/>
              <a:chOff x="801125" y="3214206"/>
              <a:chExt cx="1695900" cy="892144"/>
            </a:xfrm>
          </p:grpSpPr>
          <p:sp>
            <p:nvSpPr>
              <p:cNvPr id="1723" name="Google Shape;1723;p51"/>
              <p:cNvSpPr txBox="1"/>
              <p:nvPr/>
            </p:nvSpPr>
            <p:spPr>
              <a:xfrm>
                <a:off x="801125"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724" name="Google Shape;1724;p51"/>
              <p:cNvSpPr/>
              <p:nvPr/>
            </p:nvSpPr>
            <p:spPr>
              <a:xfrm>
                <a:off x="1535764" y="3214206"/>
                <a:ext cx="226629" cy="180627"/>
              </a:xfrm>
              <a:custGeom>
                <a:rect b="b" l="l" r="r" t="t"/>
                <a:pathLst>
                  <a:path extrusionOk="0" h="5929" w="7439">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6"/>
          <p:cNvSpPr txBox="1"/>
          <p:nvPr>
            <p:ph type="ctrTitle"/>
          </p:nvPr>
        </p:nvSpPr>
        <p:spPr>
          <a:xfrm>
            <a:off x="1334450" y="1974788"/>
            <a:ext cx="6475200" cy="798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1. </a:t>
            </a:r>
            <a:r>
              <a:rPr lang="en"/>
              <a:t>Transition Headline</a:t>
            </a:r>
            <a:endParaRPr/>
          </a:p>
        </p:txBody>
      </p:sp>
      <p:sp>
        <p:nvSpPr>
          <p:cNvPr id="396" name="Google Shape;396;p16"/>
          <p:cNvSpPr txBox="1"/>
          <p:nvPr>
            <p:ph idx="1" type="subTitle"/>
          </p:nvPr>
        </p:nvSpPr>
        <p:spPr>
          <a:xfrm>
            <a:off x="1334450" y="2794315"/>
            <a:ext cx="6475200" cy="3744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Let’s start with the first set of slides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7"/>
          <p:cNvSpPr txBox="1"/>
          <p:nvPr>
            <p:ph idx="1" type="body"/>
          </p:nvPr>
        </p:nvSpPr>
        <p:spPr>
          <a:xfrm>
            <a:off x="1991825" y="2161800"/>
            <a:ext cx="5160300" cy="819900"/>
          </a:xfrm>
          <a:prstGeom prst="rect">
            <a:avLst/>
          </a:prstGeom>
        </p:spPr>
        <p:txBody>
          <a:bodyPr anchorCtr="0" anchor="ctr" bIns="0" lIns="0" spcFirstLastPara="1" rIns="0" wrap="square" tIns="0">
            <a:noAutofit/>
          </a:bodyPr>
          <a:lstStyle/>
          <a:p>
            <a:pPr indent="0" lvl="0" marL="0" rtl="0" algn="ctr">
              <a:spcBef>
                <a:spcPts val="0"/>
              </a:spcBef>
              <a:spcAft>
                <a:spcPts val="600"/>
              </a:spcAft>
              <a:buNone/>
            </a:pPr>
            <a:r>
              <a:rPr lang="en"/>
              <a:t>Quotations are commonly printed as a means of inspiration and to invoke philosophical thoughts from the reader.</a:t>
            </a:r>
            <a:endParaRPr/>
          </a:p>
        </p:txBody>
      </p:sp>
      <p:sp>
        <p:nvSpPr>
          <p:cNvPr id="402" name="Google Shape;402;p17"/>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8"/>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This is a </a:t>
            </a:r>
            <a:r>
              <a:rPr lang="en">
                <a:solidFill>
                  <a:schemeClr val="accent1"/>
                </a:solidFill>
              </a:rPr>
              <a:t>s</a:t>
            </a:r>
            <a:r>
              <a:rPr lang="en">
                <a:solidFill>
                  <a:schemeClr val="accent1"/>
                </a:solidFill>
              </a:rPr>
              <a:t>lide</a:t>
            </a:r>
            <a:r>
              <a:rPr lang="en"/>
              <a:t> </a:t>
            </a:r>
            <a:r>
              <a:rPr lang="en"/>
              <a:t>t</a:t>
            </a:r>
            <a:r>
              <a:rPr lang="en"/>
              <a:t>itle</a:t>
            </a:r>
            <a:endParaRPr/>
          </a:p>
        </p:txBody>
      </p:sp>
      <p:sp>
        <p:nvSpPr>
          <p:cNvPr id="408" name="Google Shape;408;p18"/>
          <p:cNvSpPr txBox="1"/>
          <p:nvPr>
            <p:ph idx="1" type="body"/>
          </p:nvPr>
        </p:nvSpPr>
        <p:spPr>
          <a:xfrm>
            <a:off x="1334450" y="1513149"/>
            <a:ext cx="6475200" cy="28338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a:t>Here you have a list of items</a:t>
            </a:r>
            <a:endParaRPr/>
          </a:p>
          <a:p>
            <a:pPr indent="-381000" lvl="0" marL="457200" rtl="0" algn="l">
              <a:spcBef>
                <a:spcPts val="600"/>
              </a:spcBef>
              <a:spcAft>
                <a:spcPts val="0"/>
              </a:spcAft>
              <a:buSzPts val="2400"/>
              <a:buChar char="⩥"/>
            </a:pPr>
            <a:r>
              <a:rPr lang="en"/>
              <a:t>And some text</a:t>
            </a:r>
            <a:endParaRPr/>
          </a:p>
          <a:p>
            <a:pPr indent="-381000" lvl="0" marL="457200" rtl="0" algn="l">
              <a:spcBef>
                <a:spcPts val="600"/>
              </a:spcBef>
              <a:spcAft>
                <a:spcPts val="0"/>
              </a:spcAft>
              <a:buSzPts val="2400"/>
              <a:buChar char="⩥"/>
            </a:pPr>
            <a:r>
              <a:rPr lang="en"/>
              <a:t>But remember not to overload your slides with content</a:t>
            </a:r>
            <a:endParaRPr/>
          </a:p>
          <a:p>
            <a:pPr indent="0" lvl="0" marL="0" rtl="0" algn="l">
              <a:spcBef>
                <a:spcPts val="600"/>
              </a:spcBef>
              <a:spcAft>
                <a:spcPts val="600"/>
              </a:spcAft>
              <a:buNone/>
            </a:pPr>
            <a:r>
              <a:rPr lang="en"/>
              <a:t>Your audience will listen to you or read the content, but won’t do both. </a:t>
            </a:r>
            <a:endParaRPr/>
          </a:p>
        </p:txBody>
      </p:sp>
      <p:sp>
        <p:nvSpPr>
          <p:cNvPr id="409" name="Google Shape;409;p18"/>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grpSp>
        <p:nvGrpSpPr>
          <p:cNvPr id="414" name="Google Shape;414;p19"/>
          <p:cNvGrpSpPr/>
          <p:nvPr/>
        </p:nvGrpSpPr>
        <p:grpSpPr>
          <a:xfrm>
            <a:off x="2349926" y="213543"/>
            <a:ext cx="5259934" cy="2754851"/>
            <a:chOff x="2349926" y="213543"/>
            <a:chExt cx="5259934" cy="2754851"/>
          </a:xfrm>
        </p:grpSpPr>
        <p:sp>
          <p:nvSpPr>
            <p:cNvPr id="415" name="Google Shape;415;p19"/>
            <p:cNvSpPr/>
            <p:nvPr/>
          </p:nvSpPr>
          <p:spPr>
            <a:xfrm>
              <a:off x="4239293" y="1522783"/>
              <a:ext cx="351417" cy="33554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19"/>
            <p:cNvGrpSpPr/>
            <p:nvPr/>
          </p:nvGrpSpPr>
          <p:grpSpPr>
            <a:xfrm>
              <a:off x="5021725" y="1462446"/>
              <a:ext cx="1505529" cy="1505948"/>
              <a:chOff x="6654650" y="3665275"/>
              <a:chExt cx="409100" cy="409125"/>
            </a:xfrm>
          </p:grpSpPr>
          <p:sp>
            <p:nvSpPr>
              <p:cNvPr id="417" name="Google Shape;417;p19"/>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19"/>
            <p:cNvGrpSpPr/>
            <p:nvPr/>
          </p:nvGrpSpPr>
          <p:grpSpPr>
            <a:xfrm rot="5273114">
              <a:off x="2372312" y="236070"/>
              <a:ext cx="1237807" cy="1237751"/>
              <a:chOff x="450088" y="4231642"/>
              <a:chExt cx="551650" cy="551622"/>
            </a:xfrm>
          </p:grpSpPr>
          <p:sp>
            <p:nvSpPr>
              <p:cNvPr id="420" name="Google Shape;420;p19"/>
              <p:cNvSpPr/>
              <p:nvPr/>
            </p:nvSpPr>
            <p:spPr>
              <a:xfrm rot="-997806">
                <a:off x="504256" y="4285805"/>
                <a:ext cx="443313" cy="44329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rot="-997806">
                <a:off x="582972" y="4667594"/>
                <a:ext cx="73302" cy="73295"/>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rot="-997806">
                <a:off x="646422" y="4696610"/>
                <a:ext cx="47026" cy="47022"/>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rot="-997806">
                <a:off x="555242" y="4647367"/>
                <a:ext cx="47051" cy="47047"/>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19"/>
            <p:cNvSpPr/>
            <p:nvPr/>
          </p:nvSpPr>
          <p:spPr>
            <a:xfrm rot="2466667">
              <a:off x="4777941" y="569718"/>
              <a:ext cx="488277" cy="46622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rot="-1609475">
              <a:off x="5598827" y="839314"/>
              <a:ext cx="351366" cy="33549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rot="2926099">
              <a:off x="3747690" y="1763756"/>
              <a:ext cx="263140" cy="25125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rot="-1609616">
              <a:off x="7334461" y="1803434"/>
              <a:ext cx="237077" cy="22636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19"/>
          <p:cNvSpPr txBox="1"/>
          <p:nvPr>
            <p:ph idx="4294967295" type="ctrTitle"/>
          </p:nvPr>
        </p:nvSpPr>
        <p:spPr>
          <a:xfrm>
            <a:off x="1334450" y="839138"/>
            <a:ext cx="4676400" cy="2811900"/>
          </a:xfrm>
          <a:prstGeom prst="rect">
            <a:avLst/>
          </a:prstGeom>
          <a:effectLst>
            <a:outerShdw blurRad="242888" rotWithShape="0" algn="bl">
              <a:schemeClr val="lt1">
                <a:alpha val="73000"/>
              </a:schemeClr>
            </a:outerShdw>
          </a:effectLst>
        </p:spPr>
        <p:txBody>
          <a:bodyPr anchorCtr="0" anchor="b" bIns="0" lIns="0" spcFirstLastPara="1" rIns="0" wrap="square" tIns="0">
            <a:noAutofit/>
          </a:bodyPr>
          <a:lstStyle/>
          <a:p>
            <a:pPr indent="0" lvl="0" marL="0" rtl="0" algn="l">
              <a:lnSpc>
                <a:spcPct val="70000"/>
              </a:lnSpc>
              <a:spcBef>
                <a:spcPts val="0"/>
              </a:spcBef>
              <a:spcAft>
                <a:spcPts val="0"/>
              </a:spcAft>
              <a:buNone/>
            </a:pPr>
            <a:r>
              <a:rPr lang="en" sz="12000"/>
              <a:t>Big </a:t>
            </a:r>
            <a:r>
              <a:rPr lang="en" sz="12000"/>
              <a:t>c</a:t>
            </a:r>
            <a:r>
              <a:rPr lang="en" sz="12000"/>
              <a:t>oncept</a:t>
            </a:r>
            <a:endParaRPr sz="12000"/>
          </a:p>
        </p:txBody>
      </p:sp>
      <p:sp>
        <p:nvSpPr>
          <p:cNvPr id="429" name="Google Shape;429;p19"/>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19"/>
          <p:cNvSpPr txBox="1"/>
          <p:nvPr>
            <p:ph idx="4294967295" type="subTitle"/>
          </p:nvPr>
        </p:nvSpPr>
        <p:spPr>
          <a:xfrm>
            <a:off x="1334450" y="3633563"/>
            <a:ext cx="4676400" cy="6708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sz="2000"/>
              <a:t>Bring the attention of your audience over a key concept using icons or illustrations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0"/>
          <p:cNvSpPr txBox="1"/>
          <p:nvPr>
            <p:ph idx="1" type="body"/>
          </p:nvPr>
        </p:nvSpPr>
        <p:spPr>
          <a:xfrm>
            <a:off x="1334375" y="1513150"/>
            <a:ext cx="3025500" cy="299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White</a:t>
            </a:r>
            <a:endParaRPr b="1"/>
          </a:p>
          <a:p>
            <a:pPr indent="0" lvl="0" marL="0" rtl="0" algn="l">
              <a:spcBef>
                <a:spcPts val="600"/>
              </a:spcBef>
              <a:spcAft>
                <a:spcPts val="600"/>
              </a:spcAft>
              <a:buNone/>
            </a:pPr>
            <a:r>
              <a:rPr lang="en"/>
              <a:t>Is the color of milk and fresh snow, the color produced by the combination of all the colors of the visible spectrum.</a:t>
            </a:r>
            <a:endParaRPr/>
          </a:p>
        </p:txBody>
      </p:sp>
      <p:sp>
        <p:nvSpPr>
          <p:cNvPr id="436" name="Google Shape;436;p20"/>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You can </a:t>
            </a:r>
            <a:r>
              <a:rPr lang="en"/>
              <a:t>a</a:t>
            </a:r>
            <a:r>
              <a:rPr lang="en"/>
              <a:t>lso </a:t>
            </a:r>
            <a:r>
              <a:rPr lang="en">
                <a:solidFill>
                  <a:schemeClr val="accent1"/>
                </a:solidFill>
              </a:rPr>
              <a:t>s</a:t>
            </a:r>
            <a:r>
              <a:rPr lang="en">
                <a:solidFill>
                  <a:schemeClr val="accent1"/>
                </a:solidFill>
              </a:rPr>
              <a:t>plit</a:t>
            </a:r>
            <a:r>
              <a:rPr lang="en"/>
              <a:t> </a:t>
            </a:r>
            <a:r>
              <a:rPr lang="en"/>
              <a:t>y</a:t>
            </a:r>
            <a:r>
              <a:rPr lang="en"/>
              <a:t>our </a:t>
            </a:r>
            <a:r>
              <a:rPr lang="en"/>
              <a:t>c</a:t>
            </a:r>
            <a:r>
              <a:rPr lang="en"/>
              <a:t>ontent</a:t>
            </a:r>
            <a:endParaRPr/>
          </a:p>
        </p:txBody>
      </p:sp>
      <p:sp>
        <p:nvSpPr>
          <p:cNvPr id="437" name="Google Shape;437;p20"/>
          <p:cNvSpPr txBox="1"/>
          <p:nvPr>
            <p:ph idx="2" type="body"/>
          </p:nvPr>
        </p:nvSpPr>
        <p:spPr>
          <a:xfrm>
            <a:off x="4784196" y="1513150"/>
            <a:ext cx="3025500" cy="299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Black</a:t>
            </a:r>
            <a:endParaRPr b="1"/>
          </a:p>
          <a:p>
            <a:pPr indent="0" lvl="0" marL="0" rtl="0" algn="l">
              <a:spcBef>
                <a:spcPts val="600"/>
              </a:spcBef>
              <a:spcAft>
                <a:spcPts val="600"/>
              </a:spcAft>
              <a:buNone/>
            </a:pPr>
            <a:r>
              <a:rPr lang="en"/>
              <a:t>Is the color of ebony and of outer space. It has been the symbolic color of elegance, solemnity and authority.</a:t>
            </a:r>
            <a:endParaRPr/>
          </a:p>
        </p:txBody>
      </p:sp>
      <p:sp>
        <p:nvSpPr>
          <p:cNvPr id="438" name="Google Shape;438;p20"/>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1"/>
          <p:cNvSpPr txBox="1"/>
          <p:nvPr>
            <p:ph type="title"/>
          </p:nvPr>
        </p:nvSpPr>
        <p:spPr>
          <a:xfrm>
            <a:off x="1334450" y="805875"/>
            <a:ext cx="6475200" cy="59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 </a:t>
            </a:r>
            <a:r>
              <a:rPr lang="en">
                <a:solidFill>
                  <a:schemeClr val="accent1"/>
                </a:solidFill>
              </a:rPr>
              <a:t>two or three</a:t>
            </a:r>
            <a:r>
              <a:rPr lang="en"/>
              <a:t> columns</a:t>
            </a:r>
            <a:endParaRPr/>
          </a:p>
        </p:txBody>
      </p:sp>
      <p:sp>
        <p:nvSpPr>
          <p:cNvPr id="444" name="Google Shape;444;p21"/>
          <p:cNvSpPr txBox="1"/>
          <p:nvPr>
            <p:ph idx="1" type="body"/>
          </p:nvPr>
        </p:nvSpPr>
        <p:spPr>
          <a:xfrm>
            <a:off x="1334450" y="1513150"/>
            <a:ext cx="2007000" cy="293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Yellow</a:t>
            </a:r>
            <a:endParaRPr b="1"/>
          </a:p>
          <a:p>
            <a:pPr indent="0" lvl="0" marL="0" rtl="0" algn="l">
              <a:spcBef>
                <a:spcPts val="600"/>
              </a:spcBef>
              <a:spcAft>
                <a:spcPts val="600"/>
              </a:spcAft>
              <a:buNone/>
            </a:pPr>
            <a:r>
              <a:rPr lang="en"/>
              <a:t>Is the color of gold, butter and ripe lemons. In the spectrum of visible light, yellow is found between green and orange.</a:t>
            </a:r>
            <a:endParaRPr/>
          </a:p>
        </p:txBody>
      </p:sp>
      <p:sp>
        <p:nvSpPr>
          <p:cNvPr id="445" name="Google Shape;445;p21"/>
          <p:cNvSpPr txBox="1"/>
          <p:nvPr>
            <p:ph idx="2" type="body"/>
          </p:nvPr>
        </p:nvSpPr>
        <p:spPr>
          <a:xfrm>
            <a:off x="3552414" y="1513150"/>
            <a:ext cx="2007000" cy="293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Blue</a:t>
            </a:r>
            <a:endParaRPr b="1"/>
          </a:p>
          <a:p>
            <a:pPr indent="0" lvl="0" marL="0" rtl="0" algn="l">
              <a:spcBef>
                <a:spcPts val="600"/>
              </a:spcBef>
              <a:spcAft>
                <a:spcPts val="600"/>
              </a:spcAft>
              <a:buNone/>
            </a:pPr>
            <a:r>
              <a:rPr lang="en"/>
              <a:t>Is the colour of the clear sky and the deep sea. It is located between violet and green on the optical spectrum.</a:t>
            </a:r>
            <a:endParaRPr/>
          </a:p>
        </p:txBody>
      </p:sp>
      <p:sp>
        <p:nvSpPr>
          <p:cNvPr id="446" name="Google Shape;446;p21"/>
          <p:cNvSpPr txBox="1"/>
          <p:nvPr>
            <p:ph idx="3" type="body"/>
          </p:nvPr>
        </p:nvSpPr>
        <p:spPr>
          <a:xfrm>
            <a:off x="5770377" y="1513150"/>
            <a:ext cx="2007000" cy="293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Red</a:t>
            </a:r>
            <a:endParaRPr b="1"/>
          </a:p>
          <a:p>
            <a:pPr indent="0" lvl="0" marL="0" rtl="0" algn="l">
              <a:spcBef>
                <a:spcPts val="600"/>
              </a:spcBef>
              <a:spcAft>
                <a:spcPts val="0"/>
              </a:spcAft>
              <a:buNone/>
            </a:pPr>
            <a:r>
              <a:rPr lang="en"/>
              <a:t>Is the color of blood, and because of this it has historically been associated with sacrifice, danger and courage. </a:t>
            </a:r>
            <a:endParaRPr/>
          </a:p>
          <a:p>
            <a:pPr indent="0" lvl="0" marL="0" rtl="0" algn="l">
              <a:spcBef>
                <a:spcPts val="600"/>
              </a:spcBef>
              <a:spcAft>
                <a:spcPts val="600"/>
              </a:spcAft>
              <a:buNone/>
            </a:pPr>
            <a:r>
              <a:t/>
            </a:r>
            <a:endParaRPr/>
          </a:p>
        </p:txBody>
      </p:sp>
      <p:sp>
        <p:nvSpPr>
          <p:cNvPr id="447" name="Google Shape;447;p21"/>
          <p:cNvSpPr txBox="1"/>
          <p:nvPr>
            <p:ph idx="12" type="sldNum"/>
          </p:nvPr>
        </p:nvSpPr>
        <p:spPr>
          <a:xfrm>
            <a:off x="8552377" y="4673650"/>
            <a:ext cx="4008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danius template">
  <a:themeElements>
    <a:clrScheme name="Custom 347">
      <a:dk1>
        <a:srgbClr val="FFFFFF"/>
      </a:dk1>
      <a:lt1>
        <a:srgbClr val="1D0216"/>
      </a:lt1>
      <a:dk2>
        <a:srgbClr val="A58CA2"/>
      </a:dk2>
      <a:lt2>
        <a:srgbClr val="5C2C4F"/>
      </a:lt2>
      <a:accent1>
        <a:srgbClr val="B64B7F"/>
      </a:accent1>
      <a:accent2>
        <a:srgbClr val="881882"/>
      </a:accent2>
      <a:accent3>
        <a:srgbClr val="705FA0"/>
      </a:accent3>
      <a:accent4>
        <a:srgbClr val="E6AE39"/>
      </a:accent4>
      <a:accent5>
        <a:srgbClr val="591341"/>
      </a:accent5>
      <a:accent6>
        <a:srgbClr val="1D0216"/>
      </a:accent6>
      <a:hlink>
        <a:srgbClr val="F8BEF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