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BBFCA73-52D9-4F12-A739-208FB45EE1FA}">
  <a:tblStyle styleId="{6BBFCA73-52D9-4F12-A739-208FB45EE1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B5047B50-5CE8-4413-922A-3E4CDACB28A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c8a3061696_0_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c8a306169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c8a3061696_0_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c8a306169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c8a3061696_0_1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c8a3061696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c8a3061696_0_1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c8a3061696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c8a3061696_0_1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c8a3061696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c8a3061696_0_1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c8a3061696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c8a3061696_0_20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c8a3061696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c8a3061696_0_2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c8a3061696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c8a3061696_0_2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c8a3061696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c8a3061696_0_3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c8a3061696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77c66ccc3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77c66ccc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g143adc3712_136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4" name="Google Shape;1484;g143adc3712_136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g61ef787603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Google Shape;1491;g61ef78760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2068850" y="1991825"/>
            <a:ext cx="5006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7613863" y="4623011"/>
            <a:ext cx="559200" cy="559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 rot="2700000">
            <a:off x="24133" y="2719061"/>
            <a:ext cx="542634" cy="542634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rot="2700000">
            <a:off x="8500119" y="1033337"/>
            <a:ext cx="805677" cy="805677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544450" y="1432591"/>
            <a:ext cx="625800" cy="6258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rot="-1799860">
            <a:off x="8472675" y="3105703"/>
            <a:ext cx="607243" cy="607243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 rot="-1527899">
            <a:off x="453203" y="3864921"/>
            <a:ext cx="901480" cy="90148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775778" y="3374078"/>
            <a:ext cx="450000" cy="4500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7505617" y="831025"/>
            <a:ext cx="436800" cy="436800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 rot="-722907">
            <a:off x="1483696" y="647226"/>
            <a:ext cx="648178" cy="648178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772950" y="-36363"/>
            <a:ext cx="398100" cy="3981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 rot="1498435">
            <a:off x="553712" y="273510"/>
            <a:ext cx="386542" cy="386542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040268" y="3312272"/>
            <a:ext cx="573600" cy="5736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2893300" y="209975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2423393" y="4259284"/>
            <a:ext cx="260100" cy="260100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4029015" y="425479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7701275" y="2148500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3415225" y="4449550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1479240" y="2220579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371265" y="4390604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"/>
          <p:cNvSpPr/>
          <p:nvPr/>
        </p:nvSpPr>
        <p:spPr>
          <a:xfrm rot="-2700000">
            <a:off x="6337338" y="4348472"/>
            <a:ext cx="260074" cy="260074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5567943" y="263309"/>
            <a:ext cx="260100" cy="260100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out decoration">
  <p:cSld name="BLANK_1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"/>
          <p:cNvSpPr/>
          <p:nvPr/>
        </p:nvSpPr>
        <p:spPr>
          <a:xfrm>
            <a:off x="-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"/>
          <p:cNvSpPr/>
          <p:nvPr/>
        </p:nvSpPr>
        <p:spPr>
          <a:xfrm>
            <a:off x="-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7613863" y="4623011"/>
            <a:ext cx="559200" cy="559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3"/>
          <p:cNvSpPr/>
          <p:nvPr/>
        </p:nvSpPr>
        <p:spPr>
          <a:xfrm rot="2700000">
            <a:off x="24133" y="2719061"/>
            <a:ext cx="542634" cy="542634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"/>
          <p:cNvSpPr/>
          <p:nvPr/>
        </p:nvSpPr>
        <p:spPr>
          <a:xfrm rot="2700000">
            <a:off x="8500119" y="1033337"/>
            <a:ext cx="805677" cy="805677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544450" y="1432591"/>
            <a:ext cx="625800" cy="6258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/>
          <p:nvPr/>
        </p:nvSpPr>
        <p:spPr>
          <a:xfrm rot="-1799860">
            <a:off x="8472675" y="3105703"/>
            <a:ext cx="607243" cy="607243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 rot="-1527899">
            <a:off x="453203" y="3864921"/>
            <a:ext cx="901480" cy="90148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1775778" y="3374078"/>
            <a:ext cx="450000" cy="4500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7505617" y="831025"/>
            <a:ext cx="436800" cy="436800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"/>
          <p:cNvSpPr/>
          <p:nvPr/>
        </p:nvSpPr>
        <p:spPr>
          <a:xfrm rot="-722907">
            <a:off x="1483696" y="647226"/>
            <a:ext cx="648178" cy="648178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6772950" y="-36363"/>
            <a:ext cx="398100" cy="3981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"/>
          <p:cNvSpPr/>
          <p:nvPr/>
        </p:nvSpPr>
        <p:spPr>
          <a:xfrm rot="1498435">
            <a:off x="553712" y="273510"/>
            <a:ext cx="386542" cy="386542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7040268" y="3312272"/>
            <a:ext cx="573600" cy="5736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2893300" y="209975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2423393" y="4259284"/>
            <a:ext cx="260100" cy="260100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4029015" y="425479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3"/>
          <p:cNvSpPr/>
          <p:nvPr/>
        </p:nvSpPr>
        <p:spPr>
          <a:xfrm>
            <a:off x="7701275" y="2148500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"/>
          <p:cNvSpPr/>
          <p:nvPr/>
        </p:nvSpPr>
        <p:spPr>
          <a:xfrm>
            <a:off x="3415225" y="4449550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3"/>
          <p:cNvSpPr/>
          <p:nvPr/>
        </p:nvSpPr>
        <p:spPr>
          <a:xfrm>
            <a:off x="1479240" y="2220579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5371265" y="4390604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 rot="-2700000">
            <a:off x="6337338" y="4348472"/>
            <a:ext cx="260074" cy="260074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/>
          <p:nvPr/>
        </p:nvSpPr>
        <p:spPr>
          <a:xfrm>
            <a:off x="5567943" y="263309"/>
            <a:ext cx="260100" cy="260100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"/>
          <p:cNvSpPr txBox="1"/>
          <p:nvPr>
            <p:ph type="ctrTitle"/>
          </p:nvPr>
        </p:nvSpPr>
        <p:spPr>
          <a:xfrm>
            <a:off x="2068850" y="1354750"/>
            <a:ext cx="5006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2961650" y="2992450"/>
            <a:ext cx="3220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8" name="Google Shape;58;p3"/>
          <p:cNvSpPr/>
          <p:nvPr/>
        </p:nvSpPr>
        <p:spPr>
          <a:xfrm>
            <a:off x="4409077" y="2598899"/>
            <a:ext cx="325800" cy="3258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 txBox="1"/>
          <p:nvPr>
            <p:ph idx="1" type="body"/>
          </p:nvPr>
        </p:nvSpPr>
        <p:spPr>
          <a:xfrm>
            <a:off x="2032675" y="2161800"/>
            <a:ext cx="50787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×"/>
              <a:defRPr i="1" sz="2400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×"/>
              <a:defRPr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×"/>
              <a:defRPr i="1"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×"/>
              <a:defRPr i="1" sz="2400"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×"/>
              <a:defRPr i="1" sz="2400"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×"/>
              <a:defRPr i="1" sz="2400"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 sz="2400"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 sz="2400"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 sz="2400"/>
            </a:lvl9pPr>
          </a:lstStyle>
          <a:p/>
        </p:txBody>
      </p:sp>
      <p:sp>
        <p:nvSpPr>
          <p:cNvPr id="62" name="Google Shape;62;p4"/>
          <p:cNvSpPr txBox="1"/>
          <p:nvPr/>
        </p:nvSpPr>
        <p:spPr>
          <a:xfrm>
            <a:off x="3593400" y="7051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Varela Round"/>
                <a:ea typeface="Varela Round"/>
                <a:cs typeface="Varela Round"/>
                <a:sym typeface="Varela Round"/>
              </a:rPr>
              <a:t>“</a:t>
            </a:r>
            <a:endParaRPr sz="9600">
              <a:solidFill>
                <a:schemeClr val="accen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63" name="Google Shape;63;p4"/>
          <p:cNvSpPr/>
          <p:nvPr/>
        </p:nvSpPr>
        <p:spPr>
          <a:xfrm>
            <a:off x="7613863" y="4623011"/>
            <a:ext cx="559200" cy="559200"/>
          </a:xfrm>
          <a:prstGeom prst="donut">
            <a:avLst>
              <a:gd fmla="val 31040" name="adj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 rot="2700000">
            <a:off x="24133" y="2719061"/>
            <a:ext cx="542634" cy="542634"/>
          </a:xfrm>
          <a:prstGeom prst="frame">
            <a:avLst>
              <a:gd fmla="val 28897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 rot="2700000">
            <a:off x="8500119" y="1033337"/>
            <a:ext cx="805677" cy="805677"/>
          </a:xfrm>
          <a:prstGeom prst="mathMultiply">
            <a:avLst>
              <a:gd fmla="val 23520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544450" y="1432591"/>
            <a:ext cx="625800" cy="625800"/>
          </a:xfrm>
          <a:prstGeom prst="donut">
            <a:avLst>
              <a:gd fmla="val 31040" name="adj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4"/>
          <p:cNvSpPr/>
          <p:nvPr/>
        </p:nvSpPr>
        <p:spPr>
          <a:xfrm rot="-1799860">
            <a:off x="8472675" y="3105703"/>
            <a:ext cx="607243" cy="607243"/>
          </a:xfrm>
          <a:prstGeom prst="frame">
            <a:avLst>
              <a:gd fmla="val 28897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4"/>
          <p:cNvSpPr/>
          <p:nvPr/>
        </p:nvSpPr>
        <p:spPr>
          <a:xfrm rot="-1527899">
            <a:off x="453203" y="3864921"/>
            <a:ext cx="901480" cy="901480"/>
          </a:xfrm>
          <a:prstGeom prst="mathMultiply">
            <a:avLst>
              <a:gd fmla="val 23520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1775778" y="3374078"/>
            <a:ext cx="450000" cy="450000"/>
          </a:xfrm>
          <a:prstGeom prst="donut">
            <a:avLst>
              <a:gd fmla="val 31040" name="adj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505617" y="831025"/>
            <a:ext cx="436800" cy="436800"/>
          </a:xfrm>
          <a:prstGeom prst="frame">
            <a:avLst>
              <a:gd fmla="val 28897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 rot="-722907">
            <a:off x="1483696" y="647226"/>
            <a:ext cx="648178" cy="648178"/>
          </a:xfrm>
          <a:prstGeom prst="mathMultiply">
            <a:avLst>
              <a:gd fmla="val 23520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6772950" y="-36363"/>
            <a:ext cx="398100" cy="398100"/>
          </a:xfrm>
          <a:prstGeom prst="donut">
            <a:avLst>
              <a:gd fmla="val 31040" name="adj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 rot="1498435">
            <a:off x="553712" y="273510"/>
            <a:ext cx="386542" cy="386542"/>
          </a:xfrm>
          <a:prstGeom prst="frame">
            <a:avLst>
              <a:gd fmla="val 28897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7040268" y="3312272"/>
            <a:ext cx="573600" cy="573600"/>
          </a:xfrm>
          <a:prstGeom prst="mathMultiply">
            <a:avLst>
              <a:gd fmla="val 23520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2893300" y="209975"/>
            <a:ext cx="268200" cy="268200"/>
          </a:xfrm>
          <a:prstGeom prst="donut">
            <a:avLst>
              <a:gd fmla="val 31040" name="adj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2423393" y="4259284"/>
            <a:ext cx="260100" cy="260100"/>
          </a:xfrm>
          <a:prstGeom prst="frame">
            <a:avLst>
              <a:gd fmla="val 28897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4029015" y="425479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7701275" y="2148500"/>
            <a:ext cx="268200" cy="268200"/>
          </a:xfrm>
          <a:prstGeom prst="donut">
            <a:avLst>
              <a:gd fmla="val 31040" name="adj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3415225" y="4449550"/>
            <a:ext cx="268200" cy="268200"/>
          </a:xfrm>
          <a:prstGeom prst="donut">
            <a:avLst>
              <a:gd fmla="val 31040" name="adj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1479240" y="2220579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5371265" y="4390604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"/>
          <p:cNvSpPr/>
          <p:nvPr/>
        </p:nvSpPr>
        <p:spPr>
          <a:xfrm rot="-2700000">
            <a:off x="6337338" y="4348472"/>
            <a:ext cx="260074" cy="260074"/>
          </a:xfrm>
          <a:prstGeom prst="frame">
            <a:avLst>
              <a:gd fmla="val 28897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567943" y="263309"/>
            <a:ext cx="260100" cy="260100"/>
          </a:xfrm>
          <a:prstGeom prst="frame">
            <a:avLst>
              <a:gd fmla="val 28897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/>
          <p:nvPr/>
        </p:nvSpPr>
        <p:spPr>
          <a:xfrm>
            <a:off x="-25" y="0"/>
            <a:ext cx="9144000" cy="106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/>
          <p:nvPr/>
        </p:nvSpPr>
        <p:spPr>
          <a:xfrm>
            <a:off x="0" y="1063500"/>
            <a:ext cx="9144000" cy="408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5"/>
          <p:cNvSpPr txBox="1"/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9" name="Google Shape;89;p5"/>
          <p:cNvSpPr txBox="1"/>
          <p:nvPr>
            <p:ph idx="1" type="body"/>
          </p:nvPr>
        </p:nvSpPr>
        <p:spPr>
          <a:xfrm>
            <a:off x="868550" y="1411400"/>
            <a:ext cx="7407000" cy="3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600"/>
              </a:spcBef>
              <a:spcAft>
                <a:spcPts val="0"/>
              </a:spcAft>
              <a:buSzPts val="2800"/>
              <a:buChar char="×"/>
              <a:defRPr sz="2800"/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SzPts val="2800"/>
              <a:buChar char="×"/>
              <a:defRPr sz="2800"/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SzPts val="2800"/>
              <a:buChar char="×"/>
              <a:defRPr sz="2800"/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SzPts val="2800"/>
              <a:buChar char="×"/>
              <a:defRPr sz="2800"/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SzPts val="2800"/>
              <a:buChar char="×"/>
              <a:defRPr sz="2800"/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SzPts val="2800"/>
              <a:buChar char="×"/>
              <a:defRPr sz="2800"/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90" name="Google Shape;90;p5"/>
          <p:cNvSpPr/>
          <p:nvPr/>
        </p:nvSpPr>
        <p:spPr>
          <a:xfrm>
            <a:off x="600350" y="319175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5"/>
          <p:cNvSpPr/>
          <p:nvPr/>
        </p:nvSpPr>
        <p:spPr>
          <a:xfrm>
            <a:off x="1771440" y="586479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 rot="-1295565">
            <a:off x="1719773" y="-14241"/>
            <a:ext cx="260049" cy="260049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5"/>
          <p:cNvSpPr/>
          <p:nvPr/>
        </p:nvSpPr>
        <p:spPr>
          <a:xfrm>
            <a:off x="7099000" y="-18325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5"/>
          <p:cNvSpPr/>
          <p:nvPr/>
        </p:nvSpPr>
        <p:spPr>
          <a:xfrm rot="1050327">
            <a:off x="7064662" y="770637"/>
            <a:ext cx="385975" cy="385975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5"/>
          <p:cNvSpPr/>
          <p:nvPr/>
        </p:nvSpPr>
        <p:spPr>
          <a:xfrm rot="1498139">
            <a:off x="8048547" y="796761"/>
            <a:ext cx="260111" cy="260111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5"/>
          <p:cNvSpPr/>
          <p:nvPr/>
        </p:nvSpPr>
        <p:spPr>
          <a:xfrm>
            <a:off x="272750" y="914514"/>
            <a:ext cx="185100" cy="1851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5"/>
          <p:cNvSpPr/>
          <p:nvPr/>
        </p:nvSpPr>
        <p:spPr>
          <a:xfrm rot="1222482">
            <a:off x="108247" y="115143"/>
            <a:ext cx="266258" cy="266258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5"/>
          <p:cNvSpPr/>
          <p:nvPr/>
        </p:nvSpPr>
        <p:spPr>
          <a:xfrm rot="2700000">
            <a:off x="1130105" y="721484"/>
            <a:ext cx="179464" cy="179464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8797925" y="686964"/>
            <a:ext cx="185100" cy="1851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8434357" y="190568"/>
            <a:ext cx="266400" cy="2664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5"/>
          <p:cNvSpPr/>
          <p:nvPr/>
        </p:nvSpPr>
        <p:spPr>
          <a:xfrm>
            <a:off x="7656287" y="319171"/>
            <a:ext cx="179400" cy="179400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"/>
          <p:cNvSpPr/>
          <p:nvPr/>
        </p:nvSpPr>
        <p:spPr>
          <a:xfrm>
            <a:off x="-25" y="0"/>
            <a:ext cx="9144000" cy="106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6"/>
          <p:cNvSpPr/>
          <p:nvPr/>
        </p:nvSpPr>
        <p:spPr>
          <a:xfrm>
            <a:off x="0" y="1063500"/>
            <a:ext cx="9144000" cy="408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6"/>
          <p:cNvSpPr/>
          <p:nvPr/>
        </p:nvSpPr>
        <p:spPr>
          <a:xfrm>
            <a:off x="600350" y="319175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"/>
          <p:cNvSpPr/>
          <p:nvPr/>
        </p:nvSpPr>
        <p:spPr>
          <a:xfrm>
            <a:off x="1771440" y="586479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"/>
          <p:cNvSpPr/>
          <p:nvPr/>
        </p:nvSpPr>
        <p:spPr>
          <a:xfrm rot="-1295565">
            <a:off x="1719773" y="-14241"/>
            <a:ext cx="260049" cy="260049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"/>
          <p:cNvSpPr/>
          <p:nvPr/>
        </p:nvSpPr>
        <p:spPr>
          <a:xfrm>
            <a:off x="7099000" y="-18325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6"/>
          <p:cNvSpPr/>
          <p:nvPr/>
        </p:nvSpPr>
        <p:spPr>
          <a:xfrm rot="1050327">
            <a:off x="7064662" y="770637"/>
            <a:ext cx="385975" cy="385975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"/>
          <p:cNvSpPr/>
          <p:nvPr/>
        </p:nvSpPr>
        <p:spPr>
          <a:xfrm rot="1498139">
            <a:off x="8048547" y="796761"/>
            <a:ext cx="260111" cy="260111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"/>
          <p:cNvSpPr/>
          <p:nvPr/>
        </p:nvSpPr>
        <p:spPr>
          <a:xfrm>
            <a:off x="272750" y="914514"/>
            <a:ext cx="185100" cy="1851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"/>
          <p:cNvSpPr/>
          <p:nvPr/>
        </p:nvSpPr>
        <p:spPr>
          <a:xfrm rot="1222482">
            <a:off x="108247" y="115143"/>
            <a:ext cx="266258" cy="266258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"/>
          <p:cNvSpPr/>
          <p:nvPr/>
        </p:nvSpPr>
        <p:spPr>
          <a:xfrm rot="2700000">
            <a:off x="1130105" y="721484"/>
            <a:ext cx="179464" cy="179464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"/>
          <p:cNvSpPr/>
          <p:nvPr/>
        </p:nvSpPr>
        <p:spPr>
          <a:xfrm>
            <a:off x="8797925" y="686964"/>
            <a:ext cx="185100" cy="1851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"/>
          <p:cNvSpPr/>
          <p:nvPr/>
        </p:nvSpPr>
        <p:spPr>
          <a:xfrm>
            <a:off x="8434357" y="190568"/>
            <a:ext cx="266400" cy="2664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"/>
          <p:cNvSpPr/>
          <p:nvPr/>
        </p:nvSpPr>
        <p:spPr>
          <a:xfrm>
            <a:off x="7656287" y="319171"/>
            <a:ext cx="179400" cy="179400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"/>
          <p:cNvSpPr txBox="1"/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19" name="Google Shape;119;p6"/>
          <p:cNvSpPr txBox="1"/>
          <p:nvPr>
            <p:ph idx="1" type="body"/>
          </p:nvPr>
        </p:nvSpPr>
        <p:spPr>
          <a:xfrm>
            <a:off x="717750" y="1357125"/>
            <a:ext cx="3741600" cy="3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×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×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×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×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20" name="Google Shape;120;p6"/>
          <p:cNvSpPr txBox="1"/>
          <p:nvPr>
            <p:ph idx="2" type="body"/>
          </p:nvPr>
        </p:nvSpPr>
        <p:spPr>
          <a:xfrm>
            <a:off x="4684654" y="1357125"/>
            <a:ext cx="3741600" cy="3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×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×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×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×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21" name="Google Shape;121;p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/>
          <p:nvPr/>
        </p:nvSpPr>
        <p:spPr>
          <a:xfrm>
            <a:off x="-25" y="0"/>
            <a:ext cx="9144000" cy="106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7"/>
          <p:cNvSpPr/>
          <p:nvPr/>
        </p:nvSpPr>
        <p:spPr>
          <a:xfrm>
            <a:off x="0" y="1063500"/>
            <a:ext cx="9144000" cy="408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"/>
          <p:cNvSpPr/>
          <p:nvPr/>
        </p:nvSpPr>
        <p:spPr>
          <a:xfrm>
            <a:off x="600350" y="319175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"/>
          <p:cNvSpPr/>
          <p:nvPr/>
        </p:nvSpPr>
        <p:spPr>
          <a:xfrm>
            <a:off x="1771440" y="586479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7"/>
          <p:cNvSpPr/>
          <p:nvPr/>
        </p:nvSpPr>
        <p:spPr>
          <a:xfrm rot="-1295565">
            <a:off x="1719773" y="-14241"/>
            <a:ext cx="260049" cy="260049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"/>
          <p:cNvSpPr/>
          <p:nvPr/>
        </p:nvSpPr>
        <p:spPr>
          <a:xfrm>
            <a:off x="7099000" y="-18325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"/>
          <p:cNvSpPr/>
          <p:nvPr/>
        </p:nvSpPr>
        <p:spPr>
          <a:xfrm rot="1050327">
            <a:off x="7064662" y="770637"/>
            <a:ext cx="385975" cy="385975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7"/>
          <p:cNvSpPr/>
          <p:nvPr/>
        </p:nvSpPr>
        <p:spPr>
          <a:xfrm rot="1498139">
            <a:off x="8048547" y="796761"/>
            <a:ext cx="260111" cy="260111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"/>
          <p:cNvSpPr/>
          <p:nvPr/>
        </p:nvSpPr>
        <p:spPr>
          <a:xfrm>
            <a:off x="272750" y="914514"/>
            <a:ext cx="185100" cy="1851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"/>
          <p:cNvSpPr/>
          <p:nvPr/>
        </p:nvSpPr>
        <p:spPr>
          <a:xfrm rot="1222482">
            <a:off x="108247" y="115143"/>
            <a:ext cx="266258" cy="266258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7"/>
          <p:cNvSpPr/>
          <p:nvPr/>
        </p:nvSpPr>
        <p:spPr>
          <a:xfrm rot="2700000">
            <a:off x="1130105" y="721484"/>
            <a:ext cx="179464" cy="179464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"/>
          <p:cNvSpPr/>
          <p:nvPr/>
        </p:nvSpPr>
        <p:spPr>
          <a:xfrm>
            <a:off x="8797925" y="686964"/>
            <a:ext cx="185100" cy="1851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"/>
          <p:cNvSpPr/>
          <p:nvPr/>
        </p:nvSpPr>
        <p:spPr>
          <a:xfrm>
            <a:off x="8434357" y="190568"/>
            <a:ext cx="266400" cy="2664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7"/>
          <p:cNvSpPr/>
          <p:nvPr/>
        </p:nvSpPr>
        <p:spPr>
          <a:xfrm>
            <a:off x="7656287" y="319171"/>
            <a:ext cx="179400" cy="179400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"/>
          <p:cNvSpPr txBox="1"/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8" name="Google Shape;138;p7"/>
          <p:cNvSpPr txBox="1"/>
          <p:nvPr>
            <p:ph idx="1" type="body"/>
          </p:nvPr>
        </p:nvSpPr>
        <p:spPr>
          <a:xfrm>
            <a:off x="457200" y="1363150"/>
            <a:ext cx="2631900" cy="35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9" name="Google Shape;139;p7"/>
          <p:cNvSpPr txBox="1"/>
          <p:nvPr>
            <p:ph idx="2" type="body"/>
          </p:nvPr>
        </p:nvSpPr>
        <p:spPr>
          <a:xfrm>
            <a:off x="3223964" y="1363150"/>
            <a:ext cx="2631900" cy="35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40" name="Google Shape;140;p7"/>
          <p:cNvSpPr txBox="1"/>
          <p:nvPr>
            <p:ph idx="3" type="body"/>
          </p:nvPr>
        </p:nvSpPr>
        <p:spPr>
          <a:xfrm>
            <a:off x="5990727" y="1363150"/>
            <a:ext cx="2631900" cy="35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×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41" name="Google Shape;141;p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/>
          <p:nvPr/>
        </p:nvSpPr>
        <p:spPr>
          <a:xfrm>
            <a:off x="-25" y="0"/>
            <a:ext cx="9144000" cy="106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8"/>
          <p:cNvSpPr/>
          <p:nvPr/>
        </p:nvSpPr>
        <p:spPr>
          <a:xfrm>
            <a:off x="0" y="1063500"/>
            <a:ext cx="9144000" cy="408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"/>
          <p:cNvSpPr/>
          <p:nvPr/>
        </p:nvSpPr>
        <p:spPr>
          <a:xfrm>
            <a:off x="600350" y="319175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8"/>
          <p:cNvSpPr/>
          <p:nvPr/>
        </p:nvSpPr>
        <p:spPr>
          <a:xfrm>
            <a:off x="1771440" y="586479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8"/>
          <p:cNvSpPr/>
          <p:nvPr/>
        </p:nvSpPr>
        <p:spPr>
          <a:xfrm rot="-1295565">
            <a:off x="1719773" y="-14241"/>
            <a:ext cx="260049" cy="260049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8"/>
          <p:cNvSpPr/>
          <p:nvPr/>
        </p:nvSpPr>
        <p:spPr>
          <a:xfrm>
            <a:off x="7099000" y="-18325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8"/>
          <p:cNvSpPr/>
          <p:nvPr/>
        </p:nvSpPr>
        <p:spPr>
          <a:xfrm rot="1050327">
            <a:off x="7064662" y="770637"/>
            <a:ext cx="385975" cy="385975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8"/>
          <p:cNvSpPr/>
          <p:nvPr/>
        </p:nvSpPr>
        <p:spPr>
          <a:xfrm rot="1498139">
            <a:off x="8048547" y="796761"/>
            <a:ext cx="260111" cy="260111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"/>
          <p:cNvSpPr/>
          <p:nvPr/>
        </p:nvSpPr>
        <p:spPr>
          <a:xfrm>
            <a:off x="272750" y="914514"/>
            <a:ext cx="185100" cy="1851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"/>
          <p:cNvSpPr/>
          <p:nvPr/>
        </p:nvSpPr>
        <p:spPr>
          <a:xfrm rot="1222482">
            <a:off x="108247" y="115143"/>
            <a:ext cx="266258" cy="266258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8"/>
          <p:cNvSpPr/>
          <p:nvPr/>
        </p:nvSpPr>
        <p:spPr>
          <a:xfrm rot="2700000">
            <a:off x="1130105" y="721484"/>
            <a:ext cx="179464" cy="179464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8"/>
          <p:cNvSpPr/>
          <p:nvPr/>
        </p:nvSpPr>
        <p:spPr>
          <a:xfrm>
            <a:off x="8797925" y="686964"/>
            <a:ext cx="185100" cy="1851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8"/>
          <p:cNvSpPr/>
          <p:nvPr/>
        </p:nvSpPr>
        <p:spPr>
          <a:xfrm>
            <a:off x="8434357" y="190568"/>
            <a:ext cx="266400" cy="2664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8"/>
          <p:cNvSpPr/>
          <p:nvPr/>
        </p:nvSpPr>
        <p:spPr>
          <a:xfrm>
            <a:off x="7656287" y="319171"/>
            <a:ext cx="179400" cy="179400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8"/>
          <p:cNvSpPr txBox="1"/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58" name="Google Shape;158;p8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"/>
          <p:cNvSpPr/>
          <p:nvPr/>
        </p:nvSpPr>
        <p:spPr>
          <a:xfrm flipH="1" rot="10800000">
            <a:off x="0" y="4394700"/>
            <a:ext cx="9144000" cy="7488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9"/>
          <p:cNvSpPr/>
          <p:nvPr/>
        </p:nvSpPr>
        <p:spPr>
          <a:xfrm flipH="1" rot="10800000">
            <a:off x="25" y="0"/>
            <a:ext cx="9144000" cy="439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9"/>
          <p:cNvSpPr/>
          <p:nvPr/>
        </p:nvSpPr>
        <p:spPr>
          <a:xfrm flipH="1" rot="10800000">
            <a:off x="600363" y="4468213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9"/>
          <p:cNvSpPr/>
          <p:nvPr/>
        </p:nvSpPr>
        <p:spPr>
          <a:xfrm flipH="1" rot="10800000">
            <a:off x="2072752" y="4305585"/>
            <a:ext cx="386100" cy="3861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9"/>
          <p:cNvSpPr/>
          <p:nvPr/>
        </p:nvSpPr>
        <p:spPr>
          <a:xfrm flipH="1" rot="-9504435">
            <a:off x="1719786" y="4902830"/>
            <a:ext cx="260049" cy="260049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9"/>
          <p:cNvSpPr/>
          <p:nvPr/>
        </p:nvSpPr>
        <p:spPr>
          <a:xfrm flipH="1" rot="10800000">
            <a:off x="7099013" y="4898763"/>
            <a:ext cx="268200" cy="268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9"/>
          <p:cNvSpPr/>
          <p:nvPr/>
        </p:nvSpPr>
        <p:spPr>
          <a:xfrm flipH="1" rot="9749673">
            <a:off x="6663925" y="4453738"/>
            <a:ext cx="385975" cy="385975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9"/>
          <p:cNvSpPr/>
          <p:nvPr/>
        </p:nvSpPr>
        <p:spPr>
          <a:xfrm flipH="1" rot="9301861">
            <a:off x="8006334" y="4368566"/>
            <a:ext cx="260111" cy="260111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9"/>
          <p:cNvSpPr/>
          <p:nvPr/>
        </p:nvSpPr>
        <p:spPr>
          <a:xfrm flipH="1" rot="10800000">
            <a:off x="990538" y="4864100"/>
            <a:ext cx="185100" cy="1851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9"/>
          <p:cNvSpPr/>
          <p:nvPr/>
        </p:nvSpPr>
        <p:spPr>
          <a:xfrm flipH="1" rot="9577518">
            <a:off x="108260" y="4767237"/>
            <a:ext cx="266258" cy="266258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9"/>
          <p:cNvSpPr/>
          <p:nvPr/>
        </p:nvSpPr>
        <p:spPr>
          <a:xfrm flipH="1" rot="8100000">
            <a:off x="1289705" y="4512591"/>
            <a:ext cx="179464" cy="179464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9"/>
          <p:cNvSpPr/>
          <p:nvPr/>
        </p:nvSpPr>
        <p:spPr>
          <a:xfrm flipH="1" rot="10800000">
            <a:off x="8761763" y="4596250"/>
            <a:ext cx="185100" cy="1851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9"/>
          <p:cNvSpPr/>
          <p:nvPr/>
        </p:nvSpPr>
        <p:spPr>
          <a:xfrm flipH="1" rot="10800000">
            <a:off x="8309194" y="4823445"/>
            <a:ext cx="266400" cy="2664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9"/>
          <p:cNvSpPr/>
          <p:nvPr/>
        </p:nvSpPr>
        <p:spPr>
          <a:xfrm flipH="1" rot="10800000">
            <a:off x="7656300" y="4650068"/>
            <a:ext cx="179400" cy="179400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9"/>
          <p:cNvSpPr txBox="1"/>
          <p:nvPr>
            <p:ph idx="1" type="body"/>
          </p:nvPr>
        </p:nvSpPr>
        <p:spPr>
          <a:xfrm>
            <a:off x="1280850" y="4406300"/>
            <a:ext cx="6582300" cy="4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175" name="Google Shape;175;p9"/>
          <p:cNvSpPr txBox="1"/>
          <p:nvPr>
            <p:ph idx="12" type="sldNum"/>
          </p:nvPr>
        </p:nvSpPr>
        <p:spPr>
          <a:xfrm>
            <a:off x="4297650" y="4829475"/>
            <a:ext cx="5487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"/>
          <p:cNvSpPr/>
          <p:nvPr/>
        </p:nvSpPr>
        <p:spPr>
          <a:xfrm>
            <a:off x="-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29803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0"/>
          <p:cNvSpPr/>
          <p:nvPr/>
        </p:nvSpPr>
        <p:spPr>
          <a:xfrm>
            <a:off x="7813718" y="4683129"/>
            <a:ext cx="499200" cy="499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0"/>
          <p:cNvSpPr/>
          <p:nvPr/>
        </p:nvSpPr>
        <p:spPr>
          <a:xfrm rot="2700000">
            <a:off x="14775" y="2902622"/>
            <a:ext cx="497237" cy="497237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0"/>
          <p:cNvSpPr/>
          <p:nvPr/>
        </p:nvSpPr>
        <p:spPr>
          <a:xfrm rot="2700000">
            <a:off x="8520218" y="1141799"/>
            <a:ext cx="719128" cy="719128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0"/>
          <p:cNvSpPr/>
          <p:nvPr/>
        </p:nvSpPr>
        <p:spPr>
          <a:xfrm>
            <a:off x="310640" y="1552220"/>
            <a:ext cx="573600" cy="5736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0"/>
          <p:cNvSpPr/>
          <p:nvPr/>
        </p:nvSpPr>
        <p:spPr>
          <a:xfrm rot="-1799089">
            <a:off x="8562084" y="3081720"/>
            <a:ext cx="542049" cy="542049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0"/>
          <p:cNvSpPr/>
          <p:nvPr/>
        </p:nvSpPr>
        <p:spPr>
          <a:xfrm rot="-1528015">
            <a:off x="184406" y="4107717"/>
            <a:ext cx="826066" cy="826066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0"/>
          <p:cNvSpPr/>
          <p:nvPr/>
        </p:nvSpPr>
        <p:spPr>
          <a:xfrm>
            <a:off x="1240046" y="3562976"/>
            <a:ext cx="412500" cy="4125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0"/>
          <p:cNvSpPr/>
          <p:nvPr/>
        </p:nvSpPr>
        <p:spPr>
          <a:xfrm>
            <a:off x="7555136" y="603174"/>
            <a:ext cx="389700" cy="389700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0"/>
          <p:cNvSpPr/>
          <p:nvPr/>
        </p:nvSpPr>
        <p:spPr>
          <a:xfrm rot="-722532">
            <a:off x="970776" y="658602"/>
            <a:ext cx="593869" cy="593869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0"/>
          <p:cNvSpPr/>
          <p:nvPr/>
        </p:nvSpPr>
        <p:spPr>
          <a:xfrm>
            <a:off x="7957723" y="-74674"/>
            <a:ext cx="355200" cy="3552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0"/>
          <p:cNvSpPr/>
          <p:nvPr/>
        </p:nvSpPr>
        <p:spPr>
          <a:xfrm rot="1500134">
            <a:off x="270777" y="190736"/>
            <a:ext cx="354191" cy="354191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0"/>
          <p:cNvSpPr/>
          <p:nvPr/>
        </p:nvSpPr>
        <p:spPr>
          <a:xfrm>
            <a:off x="7675748" y="3826977"/>
            <a:ext cx="511800" cy="5118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0"/>
          <p:cNvSpPr/>
          <p:nvPr/>
        </p:nvSpPr>
        <p:spPr>
          <a:xfrm>
            <a:off x="2065152" y="244976"/>
            <a:ext cx="245700" cy="2457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0"/>
          <p:cNvSpPr/>
          <p:nvPr/>
        </p:nvSpPr>
        <p:spPr>
          <a:xfrm>
            <a:off x="1857705" y="4581900"/>
            <a:ext cx="238500" cy="238500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0"/>
          <p:cNvSpPr/>
          <p:nvPr/>
        </p:nvSpPr>
        <p:spPr>
          <a:xfrm>
            <a:off x="3015532" y="94100"/>
            <a:ext cx="353700" cy="3537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0"/>
          <p:cNvSpPr/>
          <p:nvPr/>
        </p:nvSpPr>
        <p:spPr>
          <a:xfrm>
            <a:off x="8066932" y="2335938"/>
            <a:ext cx="239400" cy="2394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0"/>
          <p:cNvSpPr/>
          <p:nvPr/>
        </p:nvSpPr>
        <p:spPr>
          <a:xfrm>
            <a:off x="3200947" y="4718270"/>
            <a:ext cx="245700" cy="245700"/>
          </a:xfrm>
          <a:prstGeom prst="donut">
            <a:avLst>
              <a:gd fmla="val 31040" name="adj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0"/>
          <p:cNvSpPr/>
          <p:nvPr/>
        </p:nvSpPr>
        <p:spPr>
          <a:xfrm>
            <a:off x="1348282" y="2445799"/>
            <a:ext cx="353700" cy="3537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0"/>
          <p:cNvSpPr/>
          <p:nvPr/>
        </p:nvSpPr>
        <p:spPr>
          <a:xfrm>
            <a:off x="5643076" y="4619286"/>
            <a:ext cx="344700" cy="344700"/>
          </a:xfrm>
          <a:prstGeom prst="mathMultiply">
            <a:avLst>
              <a:gd fmla="val 23520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0"/>
          <p:cNvSpPr/>
          <p:nvPr/>
        </p:nvSpPr>
        <p:spPr>
          <a:xfrm rot="-2700000">
            <a:off x="6674441" y="4438128"/>
            <a:ext cx="232072" cy="232072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0"/>
          <p:cNvSpPr/>
          <p:nvPr/>
        </p:nvSpPr>
        <p:spPr>
          <a:xfrm>
            <a:off x="6422057" y="132477"/>
            <a:ext cx="232200" cy="232200"/>
          </a:xfrm>
          <a:prstGeom prst="frame">
            <a:avLst>
              <a:gd fmla="val 28897" name="adj1"/>
            </a:avLst>
          </a:prstGeom>
          <a:solidFill>
            <a:srgbClr val="FFFFFF">
              <a:alpha val="24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0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Varela Round"/>
              <a:buNone/>
              <a:defRPr b="1" sz="24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68550" y="1411400"/>
            <a:ext cx="7407000" cy="3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Varela Round"/>
              <a:buChar char="×"/>
              <a:defRPr sz="30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arela Round"/>
              <a:buChar char="×"/>
              <a:defRPr sz="24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arela Round"/>
              <a:buChar char="×"/>
              <a:defRPr sz="24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arela Round"/>
              <a:buChar char="×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546973"/>
              </a:buClr>
              <a:buSzPts val="1800"/>
              <a:buFont typeface="Varela Round"/>
              <a:buChar char="●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546973"/>
              </a:buClr>
              <a:buSzPts val="1800"/>
              <a:buFont typeface="Varela Round"/>
              <a:buChar char="○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546973"/>
              </a:buClr>
              <a:buSzPts val="1800"/>
              <a:buFont typeface="Varela Round"/>
              <a:buChar char="■"/>
              <a:defRPr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 sz="12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ctr">
              <a:buNone/>
              <a:defRPr sz="12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algn="ctr">
              <a:buNone/>
              <a:defRPr sz="12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algn="ctr">
              <a:buNone/>
              <a:defRPr sz="12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algn="ctr">
              <a:buNone/>
              <a:defRPr sz="12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algn="ctr">
              <a:buNone/>
              <a:defRPr sz="12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algn="ctr">
              <a:buNone/>
              <a:defRPr sz="12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algn="ctr">
              <a:buNone/>
              <a:defRPr sz="12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algn="ctr">
              <a:buNone/>
              <a:defRPr sz="12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ontsquirrel.com/fonts/varela-round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5" Type="http://schemas.openxmlformats.org/officeDocument/2006/relationships/image" Target="../media/image6.jpg"/><Relationship Id="rId6" Type="http://schemas.openxmlformats.org/officeDocument/2006/relationships/image" Target="../media/image10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"/>
          <p:cNvSpPr txBox="1"/>
          <p:nvPr>
            <p:ph type="ctrTitle"/>
          </p:nvPr>
        </p:nvSpPr>
        <p:spPr>
          <a:xfrm>
            <a:off x="2068850" y="1991825"/>
            <a:ext cx="5006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1"/>
          <p:cNvSpPr txBox="1"/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287" name="Google Shape;287;p21"/>
          <p:cNvSpPr txBox="1"/>
          <p:nvPr>
            <p:ph idx="1" type="body"/>
          </p:nvPr>
        </p:nvSpPr>
        <p:spPr>
          <a:xfrm>
            <a:off x="457200" y="1272850"/>
            <a:ext cx="3610200" cy="365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A complex idea can be conveyed with just a single still image, namely making it possible to absorb large amounts of data quickly.</a:t>
            </a:r>
            <a:endParaRPr sz="2000"/>
          </a:p>
        </p:txBody>
      </p:sp>
      <p:pic>
        <p:nvPicPr>
          <p:cNvPr descr="coffee.jpg" id="288" name="Google Shape;288;p21"/>
          <p:cNvPicPr preferRelativeResize="0"/>
          <p:nvPr/>
        </p:nvPicPr>
        <p:blipFill rotWithShape="1">
          <a:blip r:embed="rId3">
            <a:alphaModFix/>
          </a:blip>
          <a:srcRect b="4987" l="0" r="0" t="4978"/>
          <a:stretch/>
        </p:blipFill>
        <p:spPr>
          <a:xfrm>
            <a:off x="4612500" y="1063500"/>
            <a:ext cx="4531500" cy="40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2"/>
          <p:cNvSpPr txBox="1"/>
          <p:nvPr>
            <p:ph idx="4294967295" type="title"/>
          </p:nvPr>
        </p:nvSpPr>
        <p:spPr>
          <a:xfrm>
            <a:off x="0" y="3969000"/>
            <a:ext cx="9144000" cy="117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Want big impact? </a:t>
            </a:r>
            <a:r>
              <a:rPr lang="en"/>
              <a:t>Use big image.</a:t>
            </a:r>
            <a:endParaRPr/>
          </a:p>
        </p:txBody>
      </p:sp>
      <p:sp>
        <p:nvSpPr>
          <p:cNvPr id="295" name="Google Shape;295;p22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3"/>
          <p:cNvSpPr txBox="1"/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301" name="Google Shape;301;p23"/>
          <p:cNvSpPr/>
          <p:nvPr/>
        </p:nvSpPr>
        <p:spPr>
          <a:xfrm>
            <a:off x="3277275" y="1761625"/>
            <a:ext cx="2589300" cy="2589300"/>
          </a:xfrm>
          <a:prstGeom prst="donut">
            <a:avLst>
              <a:gd fmla="val 21797" name="adj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rPr>
              <a:t>Gray</a:t>
            </a:r>
            <a:endParaRPr>
              <a:solidFill>
                <a:srgbClr val="7BD100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02" name="Google Shape;302;p23"/>
          <p:cNvSpPr/>
          <p:nvPr/>
        </p:nvSpPr>
        <p:spPr>
          <a:xfrm>
            <a:off x="1515650" y="1999025"/>
            <a:ext cx="2133000" cy="2133000"/>
          </a:xfrm>
          <a:prstGeom prst="frame">
            <a:avLst>
              <a:gd fmla="val 24140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rPr>
              <a:t>White</a:t>
            </a:r>
            <a:endParaRPr>
              <a:solidFill>
                <a:srgbClr val="7BD100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03" name="Google Shape;303;p23"/>
          <p:cNvSpPr/>
          <p:nvPr/>
        </p:nvSpPr>
        <p:spPr>
          <a:xfrm>
            <a:off x="5495350" y="1999025"/>
            <a:ext cx="2133000" cy="2133000"/>
          </a:xfrm>
          <a:prstGeom prst="frame">
            <a:avLst>
              <a:gd fmla="val 24140" name="adj1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rPr>
              <a:t>Black</a:t>
            </a:r>
            <a:endParaRPr>
              <a:solidFill>
                <a:srgbClr val="7BD100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04" name="Google Shape;304;p23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4"/>
          <p:cNvSpPr txBox="1"/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10" name="Google Shape;310;p24"/>
          <p:cNvGraphicFramePr/>
          <p:nvPr/>
        </p:nvGraphicFramePr>
        <p:xfrm>
          <a:off x="-5000" y="10582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{6BBFCA73-52D9-4F12-A739-208FB45EE1FA}</a:tableStyleId>
              </a:tblPr>
              <a:tblGrid>
                <a:gridCol w="2289975"/>
                <a:gridCol w="2289975"/>
                <a:gridCol w="2289975"/>
                <a:gridCol w="2289975"/>
              </a:tblGrid>
              <a:tr h="102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546973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A</a:t>
                      </a:r>
                      <a:endParaRPr sz="1100">
                        <a:solidFill>
                          <a:srgbClr val="546973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7F8C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B</a:t>
                      </a:r>
                      <a:endParaRPr sz="1100">
                        <a:solidFill>
                          <a:srgbClr val="546973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C</a:t>
                      </a:r>
                      <a:endParaRPr sz="1100">
                        <a:solidFill>
                          <a:srgbClr val="546973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7F8C">
                        <a:alpha val="15000"/>
                      </a:srgbClr>
                    </a:solidFill>
                  </a:tcPr>
                </a:tc>
              </a:tr>
              <a:tr h="10224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Yellow</a:t>
                      </a:r>
                      <a:endParaRPr sz="1100">
                        <a:solidFill>
                          <a:srgbClr val="546973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10</a:t>
                      </a:r>
                      <a:endParaRPr b="1" sz="3000">
                        <a:solidFill>
                          <a:srgbClr val="546973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7F8C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20</a:t>
                      </a:r>
                      <a:endParaRPr b="1" sz="3000">
                        <a:solidFill>
                          <a:srgbClr val="546973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7</a:t>
                      </a:r>
                      <a:endParaRPr b="1" sz="3000">
                        <a:solidFill>
                          <a:srgbClr val="546973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7F8C">
                        <a:alpha val="15000"/>
                      </a:srgbClr>
                    </a:solidFill>
                  </a:tcPr>
                </a:tc>
              </a:tr>
              <a:tr h="10224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Blue</a:t>
                      </a:r>
                      <a:endParaRPr sz="1100">
                        <a:solidFill>
                          <a:srgbClr val="546973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30</a:t>
                      </a:r>
                      <a:endParaRPr b="1" sz="3000">
                        <a:solidFill>
                          <a:srgbClr val="546973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7F8C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15</a:t>
                      </a:r>
                      <a:endParaRPr b="1" sz="3000">
                        <a:solidFill>
                          <a:srgbClr val="546973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10</a:t>
                      </a:r>
                      <a:endParaRPr b="1" sz="3000">
                        <a:solidFill>
                          <a:srgbClr val="546973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7F8C">
                        <a:alpha val="15000"/>
                      </a:srgbClr>
                    </a:solidFill>
                  </a:tcPr>
                </a:tc>
              </a:tr>
              <a:tr h="10224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Orange</a:t>
                      </a:r>
                      <a:endParaRPr sz="1100">
                        <a:solidFill>
                          <a:srgbClr val="546973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5</a:t>
                      </a:r>
                      <a:endParaRPr b="1" sz="3000">
                        <a:solidFill>
                          <a:srgbClr val="546973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7F8C">
                        <a:alpha val="1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24</a:t>
                      </a:r>
                      <a:endParaRPr b="1" sz="3000">
                        <a:solidFill>
                          <a:srgbClr val="546973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3000">
                          <a:solidFill>
                            <a:srgbClr val="546973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16</a:t>
                      </a:r>
                      <a:endParaRPr b="1" sz="3000">
                        <a:solidFill>
                          <a:srgbClr val="546973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7BD1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7F8C">
                        <a:alpha val="1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11" name="Google Shape;311;p24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5"/>
          <p:cNvSpPr/>
          <p:nvPr/>
        </p:nvSpPr>
        <p:spPr>
          <a:xfrm>
            <a:off x="514725" y="942584"/>
            <a:ext cx="8171736" cy="3892835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5"/>
          <p:cNvSpPr txBox="1"/>
          <p:nvPr>
            <p:ph idx="4294967295"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318" name="Google Shape;318;p25"/>
          <p:cNvSpPr/>
          <p:nvPr/>
        </p:nvSpPr>
        <p:spPr>
          <a:xfrm>
            <a:off x="1885525" y="1965550"/>
            <a:ext cx="7179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546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3F3F3"/>
                </a:solidFill>
                <a:latin typeface="Varela Round"/>
                <a:ea typeface="Varela Round"/>
                <a:cs typeface="Varela Round"/>
                <a:sym typeface="Varela Round"/>
              </a:rPr>
              <a:t>our office</a:t>
            </a:r>
            <a:endParaRPr sz="800">
              <a:solidFill>
                <a:srgbClr val="F3F3F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19" name="Google Shape;319;p25"/>
          <p:cNvSpPr/>
          <p:nvPr/>
        </p:nvSpPr>
        <p:spPr>
          <a:xfrm>
            <a:off x="1145575" y="2204825"/>
            <a:ext cx="202500" cy="202500"/>
          </a:xfrm>
          <a:prstGeom prst="donut">
            <a:avLst>
              <a:gd fmla="val 37046" name="adj"/>
            </a:avLst>
          </a:prstGeom>
          <a:solidFill>
            <a:srgbClr val="546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5"/>
          <p:cNvSpPr/>
          <p:nvPr/>
        </p:nvSpPr>
        <p:spPr>
          <a:xfrm>
            <a:off x="2813825" y="3797850"/>
            <a:ext cx="202500" cy="202500"/>
          </a:xfrm>
          <a:prstGeom prst="donut">
            <a:avLst>
              <a:gd fmla="val 37046" name="adj"/>
            </a:avLst>
          </a:prstGeom>
          <a:solidFill>
            <a:srgbClr val="546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5"/>
          <p:cNvSpPr/>
          <p:nvPr/>
        </p:nvSpPr>
        <p:spPr>
          <a:xfrm>
            <a:off x="3857225" y="1936850"/>
            <a:ext cx="202500" cy="202500"/>
          </a:xfrm>
          <a:prstGeom prst="donut">
            <a:avLst>
              <a:gd fmla="val 37046" name="adj"/>
            </a:avLst>
          </a:prstGeom>
          <a:solidFill>
            <a:srgbClr val="546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5"/>
          <p:cNvSpPr/>
          <p:nvPr/>
        </p:nvSpPr>
        <p:spPr>
          <a:xfrm>
            <a:off x="4570850" y="4091100"/>
            <a:ext cx="202500" cy="202500"/>
          </a:xfrm>
          <a:prstGeom prst="donut">
            <a:avLst>
              <a:gd fmla="val 37046" name="adj"/>
            </a:avLst>
          </a:prstGeom>
          <a:solidFill>
            <a:srgbClr val="546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5"/>
          <p:cNvSpPr/>
          <p:nvPr/>
        </p:nvSpPr>
        <p:spPr>
          <a:xfrm>
            <a:off x="6713550" y="2407325"/>
            <a:ext cx="202500" cy="202500"/>
          </a:xfrm>
          <a:prstGeom prst="donut">
            <a:avLst>
              <a:gd fmla="val 37046" name="adj"/>
            </a:avLst>
          </a:prstGeom>
          <a:solidFill>
            <a:srgbClr val="546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5"/>
          <p:cNvSpPr/>
          <p:nvPr/>
        </p:nvSpPr>
        <p:spPr>
          <a:xfrm>
            <a:off x="7375075" y="4147125"/>
            <a:ext cx="202500" cy="202500"/>
          </a:xfrm>
          <a:prstGeom prst="donut">
            <a:avLst>
              <a:gd fmla="val 37046" name="adj"/>
            </a:avLst>
          </a:prstGeom>
          <a:solidFill>
            <a:srgbClr val="546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5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6"/>
          <p:cNvSpPr txBox="1"/>
          <p:nvPr>
            <p:ph idx="4294967295"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331" name="Google Shape;331;p26"/>
          <p:cNvSpPr txBox="1"/>
          <p:nvPr>
            <p:ph idx="4294967295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</a:rPr>
              <a:t>Whoa! That’s a big number, aren’t you proud?</a:t>
            </a:r>
            <a:endParaRPr sz="2400">
              <a:solidFill>
                <a:srgbClr val="434343"/>
              </a:solidFill>
            </a:endParaRPr>
          </a:p>
        </p:txBody>
      </p:sp>
      <p:sp>
        <p:nvSpPr>
          <p:cNvPr id="332" name="Google Shape;332;p2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7"/>
          <p:cNvSpPr txBox="1"/>
          <p:nvPr>
            <p:ph idx="4294967295" type="ctrTitle"/>
          </p:nvPr>
        </p:nvSpPr>
        <p:spPr>
          <a:xfrm>
            <a:off x="1639925" y="343200"/>
            <a:ext cx="58641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89,526,124$</a:t>
            </a:r>
            <a:endParaRPr sz="3600"/>
          </a:p>
        </p:txBody>
      </p:sp>
      <p:sp>
        <p:nvSpPr>
          <p:cNvPr id="338" name="Google Shape;338;p27"/>
          <p:cNvSpPr txBox="1"/>
          <p:nvPr>
            <p:ph idx="4294967295" type="subTitle"/>
          </p:nvPr>
        </p:nvSpPr>
        <p:spPr>
          <a:xfrm>
            <a:off x="1639925" y="877908"/>
            <a:ext cx="58641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That’s a lot of money</a:t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339" name="Google Shape;339;p27"/>
          <p:cNvSpPr txBox="1"/>
          <p:nvPr>
            <p:ph idx="4294967295" type="ctrTitle"/>
          </p:nvPr>
        </p:nvSpPr>
        <p:spPr>
          <a:xfrm>
            <a:off x="1639925" y="3505493"/>
            <a:ext cx="58641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100%</a:t>
            </a:r>
            <a:endParaRPr sz="3600"/>
          </a:p>
        </p:txBody>
      </p:sp>
      <p:sp>
        <p:nvSpPr>
          <p:cNvPr id="340" name="Google Shape;340;p27"/>
          <p:cNvSpPr txBox="1"/>
          <p:nvPr>
            <p:ph idx="4294967295" type="subTitle"/>
          </p:nvPr>
        </p:nvSpPr>
        <p:spPr>
          <a:xfrm>
            <a:off x="1639925" y="4040201"/>
            <a:ext cx="58641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Total success!</a:t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341" name="Google Shape;341;p27"/>
          <p:cNvSpPr txBox="1"/>
          <p:nvPr>
            <p:ph idx="4294967295" type="ctrTitle"/>
          </p:nvPr>
        </p:nvSpPr>
        <p:spPr>
          <a:xfrm>
            <a:off x="1639925" y="1886247"/>
            <a:ext cx="58641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185,244 users</a:t>
            </a:r>
            <a:endParaRPr sz="3600"/>
          </a:p>
        </p:txBody>
      </p:sp>
      <p:sp>
        <p:nvSpPr>
          <p:cNvPr id="342" name="Google Shape;342;p27"/>
          <p:cNvSpPr txBox="1"/>
          <p:nvPr>
            <p:ph idx="4294967295" type="subTitle"/>
          </p:nvPr>
        </p:nvSpPr>
        <p:spPr>
          <a:xfrm>
            <a:off x="1639925" y="2420955"/>
            <a:ext cx="58641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And a lot of users</a:t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343" name="Google Shape;343;p27"/>
          <p:cNvSpPr/>
          <p:nvPr/>
        </p:nvSpPr>
        <p:spPr>
          <a:xfrm>
            <a:off x="4409077" y="1528549"/>
            <a:ext cx="325800" cy="3258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7"/>
          <p:cNvSpPr/>
          <p:nvPr/>
        </p:nvSpPr>
        <p:spPr>
          <a:xfrm>
            <a:off x="4409077" y="3138949"/>
            <a:ext cx="325800" cy="325800"/>
          </a:xfrm>
          <a:prstGeom prst="mathMultiply">
            <a:avLst>
              <a:gd fmla="val 23520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8"/>
          <p:cNvSpPr txBox="1"/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cxnSp>
        <p:nvCxnSpPr>
          <p:cNvPr id="351" name="Google Shape;351;p28"/>
          <p:cNvCxnSpPr/>
          <p:nvPr/>
        </p:nvCxnSpPr>
        <p:spPr>
          <a:xfrm>
            <a:off x="-4800" y="3028950"/>
            <a:ext cx="9153600" cy="0"/>
          </a:xfrm>
          <a:prstGeom prst="straightConnector1">
            <a:avLst/>
          </a:prstGeom>
          <a:noFill/>
          <a:ln cap="flat" cmpd="sng" w="9525">
            <a:solidFill>
              <a:srgbClr val="546973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52" name="Google Shape;352;p28"/>
          <p:cNvSpPr/>
          <p:nvPr/>
        </p:nvSpPr>
        <p:spPr>
          <a:xfrm>
            <a:off x="1895325" y="2819250"/>
            <a:ext cx="419100" cy="419400"/>
          </a:xfrm>
          <a:prstGeom prst="donut">
            <a:avLst>
              <a:gd fmla="val 24108" name="adj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3" name="Google Shape;353;p28"/>
          <p:cNvCxnSpPr/>
          <p:nvPr/>
        </p:nvCxnSpPr>
        <p:spPr>
          <a:xfrm rot="10800000">
            <a:off x="2105025" y="2213893"/>
            <a:ext cx="0" cy="876300"/>
          </a:xfrm>
          <a:prstGeom prst="straightConnector1">
            <a:avLst/>
          </a:prstGeom>
          <a:noFill/>
          <a:ln cap="flat" cmpd="sng" w="28575">
            <a:solidFill>
              <a:srgbClr val="7BD100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54" name="Google Shape;354;p28"/>
          <p:cNvSpPr/>
          <p:nvPr/>
        </p:nvSpPr>
        <p:spPr>
          <a:xfrm>
            <a:off x="4362450" y="2819250"/>
            <a:ext cx="419100" cy="419400"/>
          </a:xfrm>
          <a:prstGeom prst="donut">
            <a:avLst>
              <a:gd fmla="val 24108" name="adj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8"/>
          <p:cNvSpPr/>
          <p:nvPr/>
        </p:nvSpPr>
        <p:spPr>
          <a:xfrm>
            <a:off x="6829275" y="2819250"/>
            <a:ext cx="419100" cy="419400"/>
          </a:xfrm>
          <a:prstGeom prst="donut">
            <a:avLst>
              <a:gd fmla="val 24108" name="adj"/>
            </a:avLst>
          </a:prstGeom>
          <a:solidFill>
            <a:srgbClr val="667F8C">
              <a:alpha val="1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6" name="Google Shape;356;p28"/>
          <p:cNvCxnSpPr/>
          <p:nvPr/>
        </p:nvCxnSpPr>
        <p:spPr>
          <a:xfrm>
            <a:off x="4572000" y="2963968"/>
            <a:ext cx="0" cy="876300"/>
          </a:xfrm>
          <a:prstGeom prst="straightConnector1">
            <a:avLst/>
          </a:prstGeom>
          <a:noFill/>
          <a:ln cap="flat" cmpd="sng" w="28575">
            <a:solidFill>
              <a:srgbClr val="7BD100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357" name="Google Shape;357;p28"/>
          <p:cNvCxnSpPr/>
          <p:nvPr/>
        </p:nvCxnSpPr>
        <p:spPr>
          <a:xfrm rot="10800000">
            <a:off x="7038975" y="2213893"/>
            <a:ext cx="0" cy="876300"/>
          </a:xfrm>
          <a:prstGeom prst="straightConnector1">
            <a:avLst/>
          </a:prstGeom>
          <a:noFill/>
          <a:ln cap="flat" cmpd="sng" w="28575">
            <a:solidFill>
              <a:srgbClr val="7BD100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58" name="Google Shape;358;p28"/>
          <p:cNvSpPr txBox="1"/>
          <p:nvPr/>
        </p:nvSpPr>
        <p:spPr>
          <a:xfrm>
            <a:off x="1481175" y="1793875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rPr>
              <a:t>first</a:t>
            </a:r>
            <a:endParaRPr b="1" sz="1800">
              <a:solidFill>
                <a:srgbClr val="54697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59" name="Google Shape;359;p28"/>
          <p:cNvSpPr txBox="1"/>
          <p:nvPr/>
        </p:nvSpPr>
        <p:spPr>
          <a:xfrm>
            <a:off x="3948150" y="3768936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rPr>
              <a:t>second</a:t>
            </a:r>
            <a:endParaRPr b="1" sz="1800">
              <a:solidFill>
                <a:srgbClr val="54697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60" name="Google Shape;360;p28"/>
          <p:cNvSpPr txBox="1"/>
          <p:nvPr/>
        </p:nvSpPr>
        <p:spPr>
          <a:xfrm>
            <a:off x="6415125" y="1793875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46973"/>
                </a:solidFill>
                <a:latin typeface="Varela Round"/>
                <a:ea typeface="Varela Round"/>
                <a:cs typeface="Varela Round"/>
                <a:sym typeface="Varela Round"/>
              </a:rPr>
              <a:t>last</a:t>
            </a:r>
            <a:endParaRPr b="1" sz="1800">
              <a:solidFill>
                <a:srgbClr val="546973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61" name="Google Shape;361;p28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9"/>
          <p:cNvSpPr txBox="1"/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67" name="Google Shape;367;p29"/>
          <p:cNvSpPr txBox="1"/>
          <p:nvPr>
            <p:ph idx="1" type="body"/>
          </p:nvPr>
        </p:nvSpPr>
        <p:spPr>
          <a:xfrm>
            <a:off x="457200" y="1363150"/>
            <a:ext cx="2631900" cy="15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68" name="Google Shape;368;p29"/>
          <p:cNvSpPr txBox="1"/>
          <p:nvPr>
            <p:ph idx="2" type="body"/>
          </p:nvPr>
        </p:nvSpPr>
        <p:spPr>
          <a:xfrm>
            <a:off x="3223963" y="1363150"/>
            <a:ext cx="2631900" cy="15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69" name="Google Shape;369;p29"/>
          <p:cNvSpPr txBox="1"/>
          <p:nvPr>
            <p:ph idx="3" type="body"/>
          </p:nvPr>
        </p:nvSpPr>
        <p:spPr>
          <a:xfrm>
            <a:off x="5990726" y="1363150"/>
            <a:ext cx="2631900" cy="15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70" name="Google Shape;370;p29"/>
          <p:cNvSpPr txBox="1"/>
          <p:nvPr>
            <p:ph idx="1" type="body"/>
          </p:nvPr>
        </p:nvSpPr>
        <p:spPr>
          <a:xfrm>
            <a:off x="457200" y="2971800"/>
            <a:ext cx="2631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71" name="Google Shape;371;p29"/>
          <p:cNvSpPr txBox="1"/>
          <p:nvPr>
            <p:ph idx="2" type="body"/>
          </p:nvPr>
        </p:nvSpPr>
        <p:spPr>
          <a:xfrm>
            <a:off x="3223964" y="2971800"/>
            <a:ext cx="2631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72" name="Google Shape;372;p29"/>
          <p:cNvSpPr txBox="1"/>
          <p:nvPr>
            <p:ph idx="3" type="body"/>
          </p:nvPr>
        </p:nvSpPr>
        <p:spPr>
          <a:xfrm>
            <a:off x="5990727" y="2971800"/>
            <a:ext cx="26319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73" name="Google Shape;373;p29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0"/>
          <p:cNvSpPr txBox="1"/>
          <p:nvPr>
            <p:ph idx="1" type="body"/>
          </p:nvPr>
        </p:nvSpPr>
        <p:spPr>
          <a:xfrm>
            <a:off x="1280850" y="4406300"/>
            <a:ext cx="6582300" cy="4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and Google Sheets</a:t>
            </a:r>
            <a:endParaRPr/>
          </a:p>
        </p:txBody>
      </p:sp>
      <p:sp>
        <p:nvSpPr>
          <p:cNvPr id="379" name="Google Shape;379;p30"/>
          <p:cNvSpPr txBox="1"/>
          <p:nvPr>
            <p:ph idx="12" type="sldNum"/>
          </p:nvPr>
        </p:nvSpPr>
        <p:spPr>
          <a:xfrm>
            <a:off x="4297650" y="4829475"/>
            <a:ext cx="5487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80" name="Google Shape;380;p30"/>
          <p:cNvCxnSpPr/>
          <p:nvPr/>
        </p:nvCxnSpPr>
        <p:spPr>
          <a:xfrm>
            <a:off x="952500" y="900126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" name="Google Shape;381;p30"/>
          <p:cNvCxnSpPr/>
          <p:nvPr/>
        </p:nvCxnSpPr>
        <p:spPr>
          <a:xfrm>
            <a:off x="952500" y="1609608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" name="Google Shape;382;p30"/>
          <p:cNvCxnSpPr/>
          <p:nvPr/>
        </p:nvCxnSpPr>
        <p:spPr>
          <a:xfrm>
            <a:off x="952500" y="2319089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" name="Google Shape;383;p30"/>
          <p:cNvCxnSpPr/>
          <p:nvPr/>
        </p:nvCxnSpPr>
        <p:spPr>
          <a:xfrm>
            <a:off x="952500" y="3028571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Google Shape;384;p30"/>
          <p:cNvCxnSpPr/>
          <p:nvPr/>
        </p:nvCxnSpPr>
        <p:spPr>
          <a:xfrm>
            <a:off x="952500" y="3759951"/>
            <a:ext cx="72390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5" name="Google Shape;385;p30"/>
          <p:cNvSpPr txBox="1"/>
          <p:nvPr/>
        </p:nvSpPr>
        <p:spPr>
          <a:xfrm>
            <a:off x="952500" y="741375"/>
            <a:ext cx="309300" cy="30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4000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3000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2000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1000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4500"/>
              </a:spcBef>
              <a:spcAft>
                <a:spcPts val="450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0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86" name="Google Shape;386;p30"/>
          <p:cNvSpPr/>
          <p:nvPr/>
        </p:nvSpPr>
        <p:spPr>
          <a:xfrm>
            <a:off x="1572782" y="2206362"/>
            <a:ext cx="2337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0"/>
          <p:cNvSpPr/>
          <p:nvPr/>
        </p:nvSpPr>
        <p:spPr>
          <a:xfrm>
            <a:off x="1887026" y="1812299"/>
            <a:ext cx="2337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0"/>
          <p:cNvSpPr/>
          <p:nvPr/>
        </p:nvSpPr>
        <p:spPr>
          <a:xfrm>
            <a:off x="2201270" y="2319089"/>
            <a:ext cx="2337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0"/>
          <p:cNvSpPr/>
          <p:nvPr/>
        </p:nvSpPr>
        <p:spPr>
          <a:xfrm>
            <a:off x="3325786" y="2520152"/>
            <a:ext cx="23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0"/>
          <p:cNvSpPr/>
          <p:nvPr/>
        </p:nvSpPr>
        <p:spPr>
          <a:xfrm>
            <a:off x="3640031" y="1921769"/>
            <a:ext cx="2337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0"/>
          <p:cNvSpPr/>
          <p:nvPr/>
        </p:nvSpPr>
        <p:spPr>
          <a:xfrm>
            <a:off x="3954275" y="1054450"/>
            <a:ext cx="2337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0"/>
          <p:cNvSpPr/>
          <p:nvPr/>
        </p:nvSpPr>
        <p:spPr>
          <a:xfrm>
            <a:off x="5078791" y="1965545"/>
            <a:ext cx="2337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0"/>
          <p:cNvSpPr/>
          <p:nvPr/>
        </p:nvSpPr>
        <p:spPr>
          <a:xfrm>
            <a:off x="5393035" y="900002"/>
            <a:ext cx="2337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0"/>
          <p:cNvSpPr/>
          <p:nvPr/>
        </p:nvSpPr>
        <p:spPr>
          <a:xfrm>
            <a:off x="5707280" y="2147987"/>
            <a:ext cx="2337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0"/>
          <p:cNvSpPr/>
          <p:nvPr/>
        </p:nvSpPr>
        <p:spPr>
          <a:xfrm>
            <a:off x="6831796" y="2578526"/>
            <a:ext cx="2337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0"/>
          <p:cNvSpPr/>
          <p:nvPr/>
        </p:nvSpPr>
        <p:spPr>
          <a:xfrm>
            <a:off x="7146040" y="1119045"/>
            <a:ext cx="2337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0"/>
          <p:cNvSpPr/>
          <p:nvPr/>
        </p:nvSpPr>
        <p:spPr>
          <a:xfrm>
            <a:off x="7460284" y="1432835"/>
            <a:ext cx="2337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"/>
          <p:cNvSpPr txBox="1"/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213" name="Google Shape;213;p13"/>
          <p:cNvSpPr txBox="1"/>
          <p:nvPr>
            <p:ph idx="2" type="body"/>
          </p:nvPr>
        </p:nvSpPr>
        <p:spPr>
          <a:xfrm>
            <a:off x="766275" y="1507025"/>
            <a:ext cx="3493200" cy="27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7BD100"/>
                </a:solidFill>
              </a:rPr>
              <a:t>EDIT IN GOOGLE SLIDES</a:t>
            </a:r>
            <a:endParaRPr sz="1200">
              <a:solidFill>
                <a:srgbClr val="7BD1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"Use as Google Slides Theme".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have to be signed in to your Google account.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14" name="Google Shape;214;p13"/>
          <p:cNvSpPr txBox="1"/>
          <p:nvPr>
            <p:ph idx="2" type="body"/>
          </p:nvPr>
        </p:nvSpPr>
        <p:spPr>
          <a:xfrm>
            <a:off x="4486929" y="1507025"/>
            <a:ext cx="3890400" cy="27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7BD100"/>
                </a:solidFill>
              </a:rPr>
              <a:t>EDIT IN POWERPOINT®</a:t>
            </a:r>
            <a:endParaRPr sz="1200">
              <a:solidFill>
                <a:srgbClr val="7BD1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Click on the button under the presentation preview that says "Download as PowerPoint template". You will get a .pptx file that you can edit in PowerPoint.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</p:txBody>
      </p:sp>
      <p:sp>
        <p:nvSpPr>
          <p:cNvPr id="215" name="Google Shape;215;p13"/>
          <p:cNvSpPr txBox="1"/>
          <p:nvPr>
            <p:ph idx="2" type="body"/>
          </p:nvPr>
        </p:nvSpPr>
        <p:spPr>
          <a:xfrm>
            <a:off x="766275" y="3982125"/>
            <a:ext cx="7611300" cy="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/>
              <a:t>More info on how to use this template at </a:t>
            </a:r>
            <a:r>
              <a:rPr b="1" lang="en" sz="1200" u="sng">
                <a:hlinkClick r:id="rId4"/>
              </a:rPr>
              <a:t>www.slidescarnival.com/help-use-presentation-template</a:t>
            </a:r>
            <a:endParaRPr b="1"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This template is free to use under </a:t>
            </a:r>
            <a:r>
              <a:rPr lang="en" sz="1200" u="sng">
                <a:hlinkClick r:id="rId5"/>
              </a:rPr>
              <a:t>Creative Commons Attribution license</a:t>
            </a:r>
            <a:r>
              <a:rPr lang="en" sz="1200"/>
              <a:t>. You can keep the Credits slide or mention SlidesCarnival and other resources used in a slide footer.</a:t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16" name="Google Shape;216;p13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1"/>
          <p:cNvSpPr txBox="1"/>
          <p:nvPr>
            <p:ph idx="4294967295" type="body"/>
          </p:nvPr>
        </p:nvSpPr>
        <p:spPr>
          <a:xfrm>
            <a:off x="312700" y="219850"/>
            <a:ext cx="2597700" cy="47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MOBILE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PROJECT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03" name="Google Shape;403;p31"/>
          <p:cNvSpPr txBox="1"/>
          <p:nvPr>
            <p:ph idx="4294967295" type="body"/>
          </p:nvPr>
        </p:nvSpPr>
        <p:spPr>
          <a:xfrm>
            <a:off x="6233600" y="219850"/>
            <a:ext cx="2597700" cy="47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04" name="Google Shape;404;p3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05" name="Google Shape;405;p31"/>
          <p:cNvGrpSpPr/>
          <p:nvPr/>
        </p:nvGrpSpPr>
        <p:grpSpPr>
          <a:xfrm>
            <a:off x="3512225" y="373572"/>
            <a:ext cx="2119546" cy="4396359"/>
            <a:chOff x="2547150" y="238125"/>
            <a:chExt cx="2525675" cy="5238750"/>
          </a:xfrm>
        </p:grpSpPr>
        <p:sp>
          <p:nvSpPr>
            <p:cNvPr id="406" name="Google Shape;406;p31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FFFFFF">
                <a:alpha val="2423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FFFFFF">
                <a:alpha val="2423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FFFFFF">
                <a:alpha val="2423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FFFFFF">
                <a:alpha val="2423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10" name="Google Shape;410;p31"/>
          <p:cNvPicPr preferRelativeResize="0"/>
          <p:nvPr/>
        </p:nvPicPr>
        <p:blipFill rotWithShape="1">
          <a:blip r:embed="rId3">
            <a:alphaModFix/>
          </a:blip>
          <a:srcRect b="23786" l="0" r="0" t="0"/>
          <a:stretch/>
        </p:blipFill>
        <p:spPr>
          <a:xfrm>
            <a:off x="3558550" y="756087"/>
            <a:ext cx="2025525" cy="36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2"/>
          <p:cNvSpPr txBox="1"/>
          <p:nvPr>
            <p:ph idx="4294967295" type="body"/>
          </p:nvPr>
        </p:nvSpPr>
        <p:spPr>
          <a:xfrm>
            <a:off x="312700" y="219850"/>
            <a:ext cx="2597700" cy="47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TABLET PROJECT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16" name="Google Shape;416;p32"/>
          <p:cNvSpPr txBox="1"/>
          <p:nvPr>
            <p:ph idx="4294967295" type="body"/>
          </p:nvPr>
        </p:nvSpPr>
        <p:spPr>
          <a:xfrm>
            <a:off x="6233600" y="219850"/>
            <a:ext cx="2597700" cy="47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17" name="Google Shape;417;p32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18" name="Google Shape;418;p32"/>
          <p:cNvGrpSpPr/>
          <p:nvPr/>
        </p:nvGrpSpPr>
        <p:grpSpPr>
          <a:xfrm>
            <a:off x="3203802" y="465959"/>
            <a:ext cx="2736410" cy="4222433"/>
            <a:chOff x="2112475" y="238125"/>
            <a:chExt cx="3395050" cy="5238750"/>
          </a:xfrm>
        </p:grpSpPr>
        <p:sp>
          <p:nvSpPr>
            <p:cNvPr id="419" name="Google Shape;419;p32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rgbClr val="FFFFFF">
                <a:alpha val="2423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2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FFFFFF">
                <a:alpha val="2423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2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FFFFFF">
                <a:alpha val="2423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2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FFFFFF">
                <a:alpha val="2423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23" name="Google Shape;42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1388" y="839688"/>
            <a:ext cx="2597800" cy="346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3"/>
          <p:cNvSpPr txBox="1"/>
          <p:nvPr>
            <p:ph idx="4294967295" type="body"/>
          </p:nvPr>
        </p:nvSpPr>
        <p:spPr>
          <a:xfrm>
            <a:off x="312700" y="3425150"/>
            <a:ext cx="4257900" cy="15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DESKTOP PROJECT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29" name="Google Shape;429;p33"/>
          <p:cNvSpPr txBox="1"/>
          <p:nvPr>
            <p:ph idx="4294967295" type="body"/>
          </p:nvPr>
        </p:nvSpPr>
        <p:spPr>
          <a:xfrm>
            <a:off x="4622775" y="3425150"/>
            <a:ext cx="4208400" cy="15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430" name="Google Shape;430;p33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31" name="Google Shape;431;p33"/>
          <p:cNvGrpSpPr/>
          <p:nvPr/>
        </p:nvGrpSpPr>
        <p:grpSpPr>
          <a:xfrm>
            <a:off x="2300899" y="858379"/>
            <a:ext cx="4542205" cy="2661224"/>
            <a:chOff x="2300899" y="858379"/>
            <a:chExt cx="4542205" cy="2661224"/>
          </a:xfrm>
        </p:grpSpPr>
        <p:sp>
          <p:nvSpPr>
            <p:cNvPr id="432" name="Google Shape;432;p33"/>
            <p:cNvSpPr/>
            <p:nvPr/>
          </p:nvSpPr>
          <p:spPr>
            <a:xfrm>
              <a:off x="2672349" y="858379"/>
              <a:ext cx="3797910" cy="2542169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rgbClr val="FFFFFF">
                <a:alpha val="2423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2300899" y="3449571"/>
              <a:ext cx="4542205" cy="70032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423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33"/>
            <p:cNvSpPr/>
            <p:nvPr/>
          </p:nvSpPr>
          <p:spPr>
            <a:xfrm>
              <a:off x="2300899" y="3393545"/>
              <a:ext cx="4541505" cy="56025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4230"/>
              </a:srgbClr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33"/>
            <p:cNvSpPr/>
            <p:nvPr/>
          </p:nvSpPr>
          <p:spPr>
            <a:xfrm>
              <a:off x="4235243" y="3393545"/>
              <a:ext cx="665106" cy="35016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36" name="Google Shape;436;p33"/>
          <p:cNvPicPr preferRelativeResize="0"/>
          <p:nvPr/>
        </p:nvPicPr>
        <p:blipFill rotWithShape="1">
          <a:blip r:embed="rId3">
            <a:alphaModFix/>
          </a:blip>
          <a:srcRect b="6620" l="0" r="0" t="0"/>
          <a:stretch/>
        </p:blipFill>
        <p:spPr>
          <a:xfrm>
            <a:off x="2808075" y="1005100"/>
            <a:ext cx="3530550" cy="22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4"/>
          <p:cNvSpPr txBox="1"/>
          <p:nvPr>
            <p:ph idx="4294967295" type="ctrTitle"/>
          </p:nvPr>
        </p:nvSpPr>
        <p:spPr>
          <a:xfrm>
            <a:off x="905150" y="1110849"/>
            <a:ext cx="7333800" cy="98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442" name="Google Shape;442;p34"/>
          <p:cNvSpPr txBox="1"/>
          <p:nvPr>
            <p:ph idx="4294967295" type="subTitle"/>
          </p:nvPr>
        </p:nvSpPr>
        <p:spPr>
          <a:xfrm>
            <a:off x="905150" y="2125570"/>
            <a:ext cx="7333800" cy="26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Any questions?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You can find me at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@username &amp; user@mail.me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443" name="Google Shape;443;p34"/>
          <p:cNvSpPr/>
          <p:nvPr/>
        </p:nvSpPr>
        <p:spPr>
          <a:xfrm>
            <a:off x="4353524" y="875800"/>
            <a:ext cx="437065" cy="437026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4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5"/>
          <p:cNvSpPr txBox="1"/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450" name="Google Shape;450;p35"/>
          <p:cNvSpPr txBox="1"/>
          <p:nvPr>
            <p:ph idx="1" type="body"/>
          </p:nvPr>
        </p:nvSpPr>
        <p:spPr>
          <a:xfrm>
            <a:off x="868550" y="1411400"/>
            <a:ext cx="7407000" cy="3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×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×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endParaRPr sz="2400"/>
          </a:p>
        </p:txBody>
      </p:sp>
      <p:sp>
        <p:nvSpPr>
          <p:cNvPr id="451" name="Google Shape;451;p35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6"/>
          <p:cNvSpPr txBox="1"/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457" name="Google Shape;457;p36"/>
          <p:cNvSpPr txBox="1"/>
          <p:nvPr>
            <p:ph idx="1" type="body"/>
          </p:nvPr>
        </p:nvSpPr>
        <p:spPr>
          <a:xfrm>
            <a:off x="457200" y="1200150"/>
            <a:ext cx="8229600" cy="26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This presentation uses the following typographies and colors: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×"/>
            </a:pPr>
            <a:r>
              <a:rPr lang="en" sz="1600"/>
              <a:t>Titles: </a:t>
            </a:r>
            <a:r>
              <a:rPr b="1" lang="en" sz="1600"/>
              <a:t>Varela Round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×"/>
            </a:pPr>
            <a:r>
              <a:rPr lang="en" sz="1600"/>
              <a:t>Body copy: </a:t>
            </a:r>
            <a:r>
              <a:rPr b="1" lang="en" sz="1600"/>
              <a:t>Varela Round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D</a:t>
            </a:r>
            <a:r>
              <a:rPr lang="en" sz="1600"/>
              <a:t>ownload for free at: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7BD1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https://www.fontsquirrel.com/fonts/varela-round</a:t>
            </a:r>
            <a:endParaRPr sz="1600">
              <a:solidFill>
                <a:srgbClr val="7BD1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×"/>
            </a:pPr>
            <a:r>
              <a:rPr lang="en" sz="1600"/>
              <a:t>Bright green </a:t>
            </a:r>
            <a:r>
              <a:rPr b="1" lang="en" sz="1600">
                <a:solidFill>
                  <a:srgbClr val="7BD100"/>
                </a:solidFill>
              </a:rPr>
              <a:t>#7bd100</a:t>
            </a:r>
            <a:endParaRPr sz="1600">
              <a:solidFill>
                <a:srgbClr val="7BD1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×"/>
            </a:pPr>
            <a:r>
              <a:rPr lang="en" sz="1600"/>
              <a:t>Gray </a:t>
            </a:r>
            <a:r>
              <a:rPr b="1" lang="en" sz="1600"/>
              <a:t>#546973</a:t>
            </a:r>
            <a:endParaRPr sz="1600"/>
          </a:p>
        </p:txBody>
      </p:sp>
      <p:sp>
        <p:nvSpPr>
          <p:cNvPr id="458" name="Google Shape;458;p36"/>
          <p:cNvSpPr txBox="1"/>
          <p:nvPr/>
        </p:nvSpPr>
        <p:spPr>
          <a:xfrm>
            <a:off x="316275" y="4095450"/>
            <a:ext cx="85242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7BD100"/>
                </a:solidFill>
                <a:latin typeface="Varela Round"/>
                <a:ea typeface="Varela Round"/>
                <a:cs typeface="Varela Round"/>
                <a:sym typeface="Varela Roun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rgbClr val="7BD10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7BD100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7BD100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59" name="Google Shape;459;p3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7"/>
          <p:cNvSpPr txBox="1"/>
          <p:nvPr>
            <p:ph type="ctrTitle"/>
          </p:nvPr>
        </p:nvSpPr>
        <p:spPr>
          <a:xfrm>
            <a:off x="2068850" y="1354750"/>
            <a:ext cx="5006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Extra Resources</a:t>
            </a:r>
            <a:endParaRPr/>
          </a:p>
        </p:txBody>
      </p:sp>
      <p:sp>
        <p:nvSpPr>
          <p:cNvPr id="465" name="Google Shape;465;p37"/>
          <p:cNvSpPr txBox="1"/>
          <p:nvPr>
            <p:ph idx="1" type="subTitle"/>
          </p:nvPr>
        </p:nvSpPr>
        <p:spPr>
          <a:xfrm>
            <a:off x="2961650" y="2992450"/>
            <a:ext cx="3220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8"/>
          <p:cNvSpPr txBox="1"/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471" name="Google Shape;471;p38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2" name="Google Shape;472;p38"/>
          <p:cNvSpPr/>
          <p:nvPr/>
        </p:nvSpPr>
        <p:spPr>
          <a:xfrm>
            <a:off x="7735208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DEC</a:t>
            </a:r>
            <a:endParaRPr sz="10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73" name="Google Shape;473;p38"/>
          <p:cNvSpPr/>
          <p:nvPr/>
        </p:nvSpPr>
        <p:spPr>
          <a:xfrm>
            <a:off x="7075124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NOV</a:t>
            </a:r>
            <a:endParaRPr sz="10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74" name="Google Shape;474;p38"/>
          <p:cNvSpPr/>
          <p:nvPr/>
        </p:nvSpPr>
        <p:spPr>
          <a:xfrm>
            <a:off x="6415040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4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OCT</a:t>
            </a:r>
            <a:endParaRPr sz="10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75" name="Google Shape;475;p38"/>
          <p:cNvSpPr/>
          <p:nvPr/>
        </p:nvSpPr>
        <p:spPr>
          <a:xfrm>
            <a:off x="5754956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SEP</a:t>
            </a:r>
            <a:endParaRPr sz="10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76" name="Google Shape;476;p38"/>
          <p:cNvSpPr/>
          <p:nvPr/>
        </p:nvSpPr>
        <p:spPr>
          <a:xfrm>
            <a:off x="5094872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AUG</a:t>
            </a:r>
            <a:endParaRPr sz="10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77" name="Google Shape;477;p38"/>
          <p:cNvSpPr/>
          <p:nvPr/>
        </p:nvSpPr>
        <p:spPr>
          <a:xfrm>
            <a:off x="4434788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3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JUL</a:t>
            </a:r>
            <a:endParaRPr sz="10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78" name="Google Shape;478;p38"/>
          <p:cNvSpPr/>
          <p:nvPr/>
        </p:nvSpPr>
        <p:spPr>
          <a:xfrm>
            <a:off x="3774704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JUN</a:t>
            </a:r>
            <a:endParaRPr sz="10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79" name="Google Shape;479;p38"/>
          <p:cNvSpPr/>
          <p:nvPr/>
        </p:nvSpPr>
        <p:spPr>
          <a:xfrm>
            <a:off x="3114619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MAY</a:t>
            </a:r>
            <a:endParaRPr sz="10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80" name="Google Shape;480;p38"/>
          <p:cNvSpPr/>
          <p:nvPr/>
        </p:nvSpPr>
        <p:spPr>
          <a:xfrm>
            <a:off x="2454535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APR</a:t>
            </a:r>
            <a:endParaRPr sz="10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81" name="Google Shape;481;p38"/>
          <p:cNvSpPr/>
          <p:nvPr/>
        </p:nvSpPr>
        <p:spPr>
          <a:xfrm>
            <a:off x="1794451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MAR</a:t>
            </a:r>
            <a:endParaRPr sz="10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82" name="Google Shape;482;p38"/>
          <p:cNvSpPr/>
          <p:nvPr/>
        </p:nvSpPr>
        <p:spPr>
          <a:xfrm>
            <a:off x="1134367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FEB</a:t>
            </a:r>
            <a:endParaRPr sz="10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83" name="Google Shape;483;p38"/>
          <p:cNvSpPr/>
          <p:nvPr/>
        </p:nvSpPr>
        <p:spPr>
          <a:xfrm>
            <a:off x="474283" y="2755950"/>
            <a:ext cx="822900" cy="393600"/>
          </a:xfrm>
          <a:prstGeom prst="homePlate">
            <a:avLst>
              <a:gd fmla="val 32030" name="adj"/>
            </a:avLst>
          </a:prstGeom>
          <a:solidFill>
            <a:schemeClr val="accent1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JAN</a:t>
            </a:r>
            <a:endParaRPr sz="10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84" name="Google Shape;484;p38"/>
          <p:cNvSpPr/>
          <p:nvPr/>
        </p:nvSpPr>
        <p:spPr>
          <a:xfrm>
            <a:off x="0" y="2755950"/>
            <a:ext cx="637200" cy="393600"/>
          </a:xfrm>
          <a:prstGeom prst="homePlate">
            <a:avLst>
              <a:gd fmla="val 32030" name="adj"/>
            </a:avLst>
          </a:prstGeom>
          <a:solidFill>
            <a:schemeClr val="lt2"/>
          </a:solidFill>
          <a:ln>
            <a:noFill/>
          </a:ln>
          <a:effectLst>
            <a:outerShdw blurRad="28575" rotWithShape="0" algn="bl" dist="9525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485" name="Google Shape;485;p38"/>
          <p:cNvCxnSpPr/>
          <p:nvPr/>
        </p:nvCxnSpPr>
        <p:spPr>
          <a:xfrm rot="10800000">
            <a:off x="768923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86" name="Google Shape;486;p38"/>
          <p:cNvSpPr txBox="1"/>
          <p:nvPr/>
        </p:nvSpPr>
        <p:spPr>
          <a:xfrm>
            <a:off x="72790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487" name="Google Shape;487;p38"/>
          <p:cNvCxnSpPr/>
          <p:nvPr/>
        </p:nvCxnSpPr>
        <p:spPr>
          <a:xfrm rot="10800000">
            <a:off x="2090158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88" name="Google Shape;488;p38"/>
          <p:cNvSpPr txBox="1"/>
          <p:nvPr/>
        </p:nvSpPr>
        <p:spPr>
          <a:xfrm>
            <a:off x="2050642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Red is the colour of danger and courage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489" name="Google Shape;489;p38"/>
          <p:cNvCxnSpPr/>
          <p:nvPr/>
        </p:nvCxnSpPr>
        <p:spPr>
          <a:xfrm rot="10800000">
            <a:off x="3411393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90" name="Google Shape;490;p38"/>
          <p:cNvSpPr txBox="1"/>
          <p:nvPr/>
        </p:nvSpPr>
        <p:spPr>
          <a:xfrm>
            <a:off x="3373384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491" name="Google Shape;491;p38"/>
          <p:cNvCxnSpPr/>
          <p:nvPr/>
        </p:nvCxnSpPr>
        <p:spPr>
          <a:xfrm rot="10800000">
            <a:off x="4732628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92" name="Google Shape;492;p38"/>
          <p:cNvSpPr txBox="1"/>
          <p:nvPr/>
        </p:nvSpPr>
        <p:spPr>
          <a:xfrm>
            <a:off x="4696126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493" name="Google Shape;493;p38"/>
          <p:cNvCxnSpPr/>
          <p:nvPr/>
        </p:nvCxnSpPr>
        <p:spPr>
          <a:xfrm rot="10800000">
            <a:off x="6053863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94" name="Google Shape;494;p38"/>
          <p:cNvSpPr txBox="1"/>
          <p:nvPr/>
        </p:nvSpPr>
        <p:spPr>
          <a:xfrm>
            <a:off x="6018868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495" name="Google Shape;495;p38"/>
          <p:cNvCxnSpPr/>
          <p:nvPr/>
        </p:nvCxnSpPr>
        <p:spPr>
          <a:xfrm rot="10800000">
            <a:off x="7375098" y="2281931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96" name="Google Shape;496;p38"/>
          <p:cNvSpPr txBox="1"/>
          <p:nvPr/>
        </p:nvSpPr>
        <p:spPr>
          <a:xfrm>
            <a:off x="734161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497" name="Google Shape;497;p38"/>
          <p:cNvCxnSpPr/>
          <p:nvPr/>
        </p:nvCxnSpPr>
        <p:spPr>
          <a:xfrm rot="10800000">
            <a:off x="1439687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98" name="Google Shape;498;p38"/>
          <p:cNvSpPr txBox="1"/>
          <p:nvPr/>
        </p:nvSpPr>
        <p:spPr>
          <a:xfrm>
            <a:off x="1369548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499" name="Google Shape;499;p38"/>
          <p:cNvCxnSpPr/>
          <p:nvPr/>
        </p:nvCxnSpPr>
        <p:spPr>
          <a:xfrm rot="10800000">
            <a:off x="2760922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00" name="Google Shape;500;p38"/>
          <p:cNvSpPr txBox="1"/>
          <p:nvPr/>
        </p:nvSpPr>
        <p:spPr>
          <a:xfrm>
            <a:off x="2699944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501" name="Google Shape;501;p38"/>
          <p:cNvCxnSpPr/>
          <p:nvPr/>
        </p:nvCxnSpPr>
        <p:spPr>
          <a:xfrm rot="10800000">
            <a:off x="4082157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02" name="Google Shape;502;p38"/>
          <p:cNvSpPr txBox="1"/>
          <p:nvPr/>
        </p:nvSpPr>
        <p:spPr>
          <a:xfrm>
            <a:off x="4030339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503" name="Google Shape;503;p38"/>
          <p:cNvCxnSpPr/>
          <p:nvPr/>
        </p:nvCxnSpPr>
        <p:spPr>
          <a:xfrm rot="10800000">
            <a:off x="5403392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04" name="Google Shape;504;p38"/>
          <p:cNvSpPr txBox="1"/>
          <p:nvPr/>
        </p:nvSpPr>
        <p:spPr>
          <a:xfrm>
            <a:off x="5360735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Red is the colour of danger and courage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505" name="Google Shape;505;p38"/>
          <p:cNvCxnSpPr/>
          <p:nvPr/>
        </p:nvCxnSpPr>
        <p:spPr>
          <a:xfrm rot="10800000">
            <a:off x="6724627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06" name="Google Shape;506;p38"/>
          <p:cNvSpPr txBox="1"/>
          <p:nvPr/>
        </p:nvSpPr>
        <p:spPr>
          <a:xfrm>
            <a:off x="6691131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507" name="Google Shape;507;p38"/>
          <p:cNvCxnSpPr/>
          <p:nvPr/>
        </p:nvCxnSpPr>
        <p:spPr>
          <a:xfrm rot="10800000">
            <a:off x="8045862" y="3124969"/>
            <a:ext cx="0" cy="498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08" name="Google Shape;508;p38"/>
          <p:cNvSpPr txBox="1"/>
          <p:nvPr/>
        </p:nvSpPr>
        <p:spPr>
          <a:xfrm>
            <a:off x="8008073" y="36481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9"/>
          <p:cNvSpPr txBox="1"/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514" name="Google Shape;514;p39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5" name="Google Shape;515;p39"/>
          <p:cNvSpPr/>
          <p:nvPr/>
        </p:nvSpPr>
        <p:spPr>
          <a:xfrm>
            <a:off x="0" y="24472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39"/>
          <p:cNvSpPr/>
          <p:nvPr/>
        </p:nvSpPr>
        <p:spPr>
          <a:xfrm>
            <a:off x="0" y="24472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7" name="Google Shape;517;p39"/>
          <p:cNvGrpSpPr/>
          <p:nvPr/>
        </p:nvGrpSpPr>
        <p:grpSpPr>
          <a:xfrm>
            <a:off x="1786339" y="1779601"/>
            <a:ext cx="473400" cy="473400"/>
            <a:chOff x="1786339" y="1703401"/>
            <a:chExt cx="473400" cy="473400"/>
          </a:xfrm>
        </p:grpSpPr>
        <p:sp>
          <p:nvSpPr>
            <p:cNvPr id="518" name="Google Shape;518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1</a:t>
              </a:r>
              <a:endParaRPr sz="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grpSp>
        <p:nvGrpSpPr>
          <p:cNvPr id="520" name="Google Shape;520;p39"/>
          <p:cNvGrpSpPr/>
          <p:nvPr/>
        </p:nvGrpSpPr>
        <p:grpSpPr>
          <a:xfrm>
            <a:off x="3814414" y="1779601"/>
            <a:ext cx="473400" cy="473400"/>
            <a:chOff x="3814414" y="1703401"/>
            <a:chExt cx="473400" cy="473400"/>
          </a:xfrm>
        </p:grpSpPr>
        <p:sp>
          <p:nvSpPr>
            <p:cNvPr id="521" name="Google Shape;521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3</a:t>
              </a:r>
              <a:endParaRPr sz="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grpSp>
        <p:nvGrpSpPr>
          <p:cNvPr id="523" name="Google Shape;523;p39"/>
          <p:cNvGrpSpPr/>
          <p:nvPr/>
        </p:nvGrpSpPr>
        <p:grpSpPr>
          <a:xfrm>
            <a:off x="5842489" y="1779601"/>
            <a:ext cx="473400" cy="473400"/>
            <a:chOff x="5842489" y="1703401"/>
            <a:chExt cx="473400" cy="473400"/>
          </a:xfrm>
        </p:grpSpPr>
        <p:sp>
          <p:nvSpPr>
            <p:cNvPr id="524" name="Google Shape;524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5</a:t>
              </a:r>
              <a:endParaRPr sz="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grpSp>
        <p:nvGrpSpPr>
          <p:cNvPr id="526" name="Google Shape;526;p39"/>
          <p:cNvGrpSpPr/>
          <p:nvPr/>
        </p:nvGrpSpPr>
        <p:grpSpPr>
          <a:xfrm>
            <a:off x="6880814" y="3652500"/>
            <a:ext cx="473400" cy="473400"/>
            <a:chOff x="6880814" y="3576300"/>
            <a:chExt cx="473400" cy="473400"/>
          </a:xfrm>
        </p:grpSpPr>
        <p:sp>
          <p:nvSpPr>
            <p:cNvPr id="527" name="Google Shape;527;p3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28" name="Google Shape;528;p3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6</a:t>
              </a:r>
              <a:endParaRPr sz="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grpSp>
        <p:nvGrpSpPr>
          <p:cNvPr id="529" name="Google Shape;529;p39"/>
          <p:cNvGrpSpPr/>
          <p:nvPr/>
        </p:nvGrpSpPr>
        <p:grpSpPr>
          <a:xfrm>
            <a:off x="4852739" y="3652500"/>
            <a:ext cx="473400" cy="473400"/>
            <a:chOff x="4852739" y="3576300"/>
            <a:chExt cx="473400" cy="473400"/>
          </a:xfrm>
        </p:grpSpPr>
        <p:sp>
          <p:nvSpPr>
            <p:cNvPr id="530" name="Google Shape;530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31" name="Google Shape;531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4</a:t>
              </a:r>
              <a:endParaRPr sz="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grpSp>
        <p:nvGrpSpPr>
          <p:cNvPr id="532" name="Google Shape;532;p39"/>
          <p:cNvGrpSpPr/>
          <p:nvPr/>
        </p:nvGrpSpPr>
        <p:grpSpPr>
          <a:xfrm>
            <a:off x="2824664" y="3652500"/>
            <a:ext cx="473400" cy="473400"/>
            <a:chOff x="2824664" y="3576300"/>
            <a:chExt cx="473400" cy="473400"/>
          </a:xfrm>
        </p:grpSpPr>
        <p:sp>
          <p:nvSpPr>
            <p:cNvPr id="533" name="Google Shape;533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534" name="Google Shape;534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2</a:t>
              </a:r>
              <a:endParaRPr sz="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sp>
        <p:nvSpPr>
          <p:cNvPr id="535" name="Google Shape;535;p39"/>
          <p:cNvSpPr txBox="1"/>
          <p:nvPr/>
        </p:nvSpPr>
        <p:spPr>
          <a:xfrm>
            <a:off x="1379850" y="12323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36" name="Google Shape;536;p39"/>
          <p:cNvSpPr txBox="1"/>
          <p:nvPr/>
        </p:nvSpPr>
        <p:spPr>
          <a:xfrm>
            <a:off x="3377205" y="12323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Red is the colour of danger and courage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37" name="Google Shape;537;p39"/>
          <p:cNvSpPr txBox="1"/>
          <p:nvPr/>
        </p:nvSpPr>
        <p:spPr>
          <a:xfrm>
            <a:off x="5436010" y="12323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38" name="Google Shape;538;p39"/>
          <p:cNvSpPr txBox="1"/>
          <p:nvPr/>
        </p:nvSpPr>
        <p:spPr>
          <a:xfrm>
            <a:off x="2418175" y="41398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39" name="Google Shape;539;p39"/>
          <p:cNvSpPr txBox="1"/>
          <p:nvPr/>
        </p:nvSpPr>
        <p:spPr>
          <a:xfrm>
            <a:off x="4446255" y="41398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40" name="Google Shape;540;p39"/>
          <p:cNvSpPr txBox="1"/>
          <p:nvPr/>
        </p:nvSpPr>
        <p:spPr>
          <a:xfrm>
            <a:off x="6474335" y="41398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0"/>
          <p:cNvSpPr txBox="1"/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546" name="Google Shape;546;p40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47" name="Google Shape;547;p40"/>
          <p:cNvGraphicFramePr/>
          <p:nvPr/>
        </p:nvGraphicFramePr>
        <p:xfrm>
          <a:off x="392525" y="14882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{6BBFCA73-52D9-4F12-A739-208FB45EE1FA}</a:tableStyleId>
              </a:tblPr>
              <a:tblGrid>
                <a:gridCol w="1443500"/>
                <a:gridCol w="495650"/>
                <a:gridCol w="495650"/>
                <a:gridCol w="495650"/>
                <a:gridCol w="495650"/>
                <a:gridCol w="495650"/>
                <a:gridCol w="495650"/>
                <a:gridCol w="495650"/>
                <a:gridCol w="495650"/>
                <a:gridCol w="495650"/>
                <a:gridCol w="495650"/>
                <a:gridCol w="495650"/>
                <a:gridCol w="495650"/>
                <a:gridCol w="495650"/>
                <a:gridCol w="495650"/>
              </a:tblGrid>
              <a:tr h="31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Week 1</a:t>
                      </a:r>
                      <a:endParaRPr b="1"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7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Week 2</a:t>
                      </a:r>
                      <a:endParaRPr b="1"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1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19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/>
          <p:nvPr>
            <p:ph idx="4294967295" type="ctrTitle"/>
          </p:nvPr>
        </p:nvSpPr>
        <p:spPr>
          <a:xfrm>
            <a:off x="905150" y="1110849"/>
            <a:ext cx="7333800" cy="98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Hello!</a:t>
            </a:r>
            <a:endParaRPr/>
          </a:p>
        </p:txBody>
      </p:sp>
      <p:sp>
        <p:nvSpPr>
          <p:cNvPr id="222" name="Google Shape;222;p14"/>
          <p:cNvSpPr txBox="1"/>
          <p:nvPr>
            <p:ph idx="4294967295" type="subTitle"/>
          </p:nvPr>
        </p:nvSpPr>
        <p:spPr>
          <a:xfrm>
            <a:off x="905150" y="2125570"/>
            <a:ext cx="7333800" cy="26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I am Jayden Smith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I am here because I love to give presentations. 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You can find me at @username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223" name="Google Shape;223;p14"/>
          <p:cNvSpPr/>
          <p:nvPr/>
        </p:nvSpPr>
        <p:spPr>
          <a:xfrm>
            <a:off x="4353524" y="875800"/>
            <a:ext cx="437065" cy="437026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4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1"/>
          <p:cNvSpPr txBox="1"/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553" name="Google Shape;553;p41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4" name="Google Shape;554;p41"/>
          <p:cNvSpPr/>
          <p:nvPr/>
        </p:nvSpPr>
        <p:spPr>
          <a:xfrm>
            <a:off x="286775" y="1363400"/>
            <a:ext cx="42063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STRENGTHS</a:t>
            </a:r>
            <a:endParaRPr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55" name="Google Shape;555;p41"/>
          <p:cNvSpPr/>
          <p:nvPr/>
        </p:nvSpPr>
        <p:spPr>
          <a:xfrm>
            <a:off x="4667075" y="1363400"/>
            <a:ext cx="42063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WEAKNESSES</a:t>
            </a:r>
            <a:endParaRPr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56" name="Google Shape;556;p41"/>
          <p:cNvSpPr/>
          <p:nvPr/>
        </p:nvSpPr>
        <p:spPr>
          <a:xfrm>
            <a:off x="286775" y="3121900"/>
            <a:ext cx="42063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91425" spcFirstLastPara="1" rIns="13716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Black is the color of ebony and of outer space</a:t>
            </a:r>
            <a:endParaRPr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OPPORTUNITIES</a:t>
            </a:r>
            <a:endParaRPr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57" name="Google Shape;557;p41"/>
          <p:cNvSpPr/>
          <p:nvPr/>
        </p:nvSpPr>
        <p:spPr>
          <a:xfrm>
            <a:off x="4667075" y="3121900"/>
            <a:ext cx="42063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91425" lIns="1371600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White is the color of milk and fresh snow</a:t>
            </a:r>
            <a:endParaRPr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r"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THREATS</a:t>
            </a:r>
            <a:endParaRPr>
              <a:solidFill>
                <a:schemeClr val="dk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58" name="Google Shape;558;p41"/>
          <p:cNvSpPr/>
          <p:nvPr/>
        </p:nvSpPr>
        <p:spPr>
          <a:xfrm>
            <a:off x="3285625" y="1738389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41"/>
          <p:cNvSpPr/>
          <p:nvPr/>
        </p:nvSpPr>
        <p:spPr>
          <a:xfrm rot="5400000">
            <a:off x="3459879" y="1738389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41"/>
          <p:cNvSpPr/>
          <p:nvPr/>
        </p:nvSpPr>
        <p:spPr>
          <a:xfrm rot="10800000">
            <a:off x="3459879" y="1914006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41"/>
          <p:cNvSpPr/>
          <p:nvPr/>
        </p:nvSpPr>
        <p:spPr>
          <a:xfrm rot="-5400000">
            <a:off x="3285625" y="1914006"/>
            <a:ext cx="2417100" cy="2417100"/>
          </a:xfrm>
          <a:prstGeom prst="pie">
            <a:avLst>
              <a:gd fmla="val 10788866" name="adj1"/>
              <a:gd fmla="val 1620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41"/>
          <p:cNvSpPr/>
          <p:nvPr/>
        </p:nvSpPr>
        <p:spPr>
          <a:xfrm>
            <a:off x="3842100" y="2242577"/>
            <a:ext cx="348333" cy="4693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Varela Round"/>
              </a:rPr>
              <a:t>S</a:t>
            </a:r>
          </a:p>
        </p:txBody>
      </p:sp>
      <p:sp>
        <p:nvSpPr>
          <p:cNvPr id="563" name="Google Shape;563;p41"/>
          <p:cNvSpPr/>
          <p:nvPr/>
        </p:nvSpPr>
        <p:spPr>
          <a:xfrm>
            <a:off x="4857720" y="2250297"/>
            <a:ext cx="617613" cy="4632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Varela Round"/>
              </a:rPr>
              <a:t>W</a:t>
            </a:r>
          </a:p>
        </p:txBody>
      </p:sp>
      <p:sp>
        <p:nvSpPr>
          <p:cNvPr id="564" name="Google Shape;564;p41"/>
          <p:cNvSpPr/>
          <p:nvPr/>
        </p:nvSpPr>
        <p:spPr>
          <a:xfrm>
            <a:off x="3807513" y="3348952"/>
            <a:ext cx="459504" cy="4693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Varela Round"/>
              </a:rPr>
              <a:t>O</a:t>
            </a:r>
          </a:p>
        </p:txBody>
      </p:sp>
      <p:sp>
        <p:nvSpPr>
          <p:cNvPr id="565" name="Google Shape;565;p41"/>
          <p:cNvSpPr/>
          <p:nvPr/>
        </p:nvSpPr>
        <p:spPr>
          <a:xfrm>
            <a:off x="4971979" y="3356672"/>
            <a:ext cx="386008" cy="46011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Varela Round"/>
              </a:rPr>
              <a:t>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2"/>
          <p:cNvSpPr txBox="1"/>
          <p:nvPr>
            <p:ph idx="4294967295" type="title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571" name="Google Shape;571;p42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572" name="Google Shape;572;p42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Key Activities</a:t>
            </a:r>
            <a:endParaRPr b="1" sz="9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b="1" sz="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73" name="Google Shape;573;p42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Key Resources</a:t>
            </a:r>
            <a:endParaRPr b="1" sz="9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b="1" sz="9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74" name="Google Shape;574;p42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Value Propositions</a:t>
            </a:r>
            <a:endParaRPr b="1" sz="9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b="1" sz="9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75" name="Google Shape;575;p42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Customer Relationships</a:t>
            </a:r>
            <a:endParaRPr b="1" sz="9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b="1" sz="9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76" name="Google Shape;576;p42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Channels</a:t>
            </a:r>
            <a:endParaRPr b="1" sz="9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b="1" sz="9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77" name="Google Shape;577;p42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Customer Segments</a:t>
            </a:r>
            <a:endParaRPr b="1" sz="9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b="1" sz="9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78" name="Google Shape;578;p42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Key Partners</a:t>
            </a:r>
            <a:endParaRPr b="1" sz="9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b="1" sz="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79" name="Google Shape;579;p42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Cost Structure</a:t>
            </a:r>
            <a:endParaRPr b="1" sz="9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b="1" sz="9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80" name="Google Shape;580;p42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Revenue Streams</a:t>
            </a:r>
            <a:endParaRPr b="1" sz="9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b="1" sz="9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581" name="Google Shape;581;p42"/>
          <p:cNvSpPr/>
          <p:nvPr/>
        </p:nvSpPr>
        <p:spPr>
          <a:xfrm>
            <a:off x="4279907" y="3732570"/>
            <a:ext cx="215901" cy="214638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82" name="Google Shape;582;p42"/>
          <p:cNvSpPr/>
          <p:nvPr/>
        </p:nvSpPr>
        <p:spPr>
          <a:xfrm>
            <a:off x="6866281" y="543303"/>
            <a:ext cx="215257" cy="193236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83" name="Google Shape;583;p42"/>
          <p:cNvSpPr/>
          <p:nvPr/>
        </p:nvSpPr>
        <p:spPr>
          <a:xfrm>
            <a:off x="1702716" y="543215"/>
            <a:ext cx="207088" cy="207075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84" name="Google Shape;584;p42"/>
          <p:cNvSpPr/>
          <p:nvPr/>
        </p:nvSpPr>
        <p:spPr>
          <a:xfrm>
            <a:off x="8608585" y="543301"/>
            <a:ext cx="197012" cy="207706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85" name="Google Shape;585;p42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586" name="Google Shape;586;p42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7" name="Google Shape;587;p42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88" name="Google Shape;588;p42"/>
          <p:cNvSpPr/>
          <p:nvPr/>
        </p:nvSpPr>
        <p:spPr>
          <a:xfrm>
            <a:off x="3424268" y="543232"/>
            <a:ext cx="209587" cy="20960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89" name="Google Shape;589;p42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590" name="Google Shape;590;p42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1" name="Google Shape;591;p42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2" name="Google Shape;592;p42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93" name="Google Shape;593;p42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594" name="Google Shape;594;p42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5" name="Google Shape;595;p42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6" name="Google Shape;596;p42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7" name="Google Shape;597;p42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8" name="Google Shape;598;p42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99" name="Google Shape;599;p42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600" name="Google Shape;600;p42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1" name="Google Shape;601;p42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2" name="Google Shape;602;p42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3" name="Google Shape;603;p42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4" name="Google Shape;604;p42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5" name="Google Shape;605;p42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3"/>
          <p:cNvSpPr txBox="1"/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611" name="Google Shape;611;p43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12" name="Google Shape;612;p43"/>
          <p:cNvGrpSpPr/>
          <p:nvPr/>
        </p:nvGrpSpPr>
        <p:grpSpPr>
          <a:xfrm>
            <a:off x="855292" y="1413043"/>
            <a:ext cx="3608219" cy="3243858"/>
            <a:chOff x="3778727" y="4460423"/>
            <a:chExt cx="720160" cy="647438"/>
          </a:xfrm>
        </p:grpSpPr>
        <p:sp>
          <p:nvSpPr>
            <p:cNvPr id="613" name="Google Shape;613;p43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PURCHASE</a:t>
              </a:r>
              <a:endParaRPr b="1" i="0" sz="1200" u="none" cap="none" strike="noStrik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LOYALTY</a:t>
              </a:r>
              <a:endParaRPr b="1" i="0" sz="1200" u="none" cap="none" strike="noStrik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AWARENESS</a:t>
              </a:r>
              <a:endParaRPr b="1" i="0" sz="1200" u="none" cap="none" strike="noStrik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EVALUATION</a:t>
              </a:r>
              <a:endParaRPr b="1" i="0" sz="1200" u="none" cap="none" strike="noStrik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DISCOVERY</a:t>
              </a:r>
              <a:endParaRPr b="1" i="0" sz="1200" u="none" cap="none" strike="noStrik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INTENT</a:t>
              </a:r>
              <a:endParaRPr b="1" i="0" sz="1200" u="none" cap="none" strike="noStrik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cxnSp>
        <p:nvCxnSpPr>
          <p:cNvPr id="620" name="Google Shape;620;p43"/>
          <p:cNvCxnSpPr/>
          <p:nvPr/>
        </p:nvCxnSpPr>
        <p:spPr>
          <a:xfrm>
            <a:off x="4383550" y="1950075"/>
            <a:ext cx="105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21" name="Google Shape;621;p43"/>
          <p:cNvSpPr txBox="1"/>
          <p:nvPr/>
        </p:nvSpPr>
        <p:spPr>
          <a:xfrm>
            <a:off x="5502050" y="177802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sz="10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622" name="Google Shape;622;p43"/>
          <p:cNvCxnSpPr/>
          <p:nvPr/>
        </p:nvCxnSpPr>
        <p:spPr>
          <a:xfrm>
            <a:off x="4227875" y="2431700"/>
            <a:ext cx="1212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23" name="Google Shape;623;p43"/>
          <p:cNvSpPr txBox="1"/>
          <p:nvPr/>
        </p:nvSpPr>
        <p:spPr>
          <a:xfrm>
            <a:off x="5502050" y="225964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sz="10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624" name="Google Shape;624;p43"/>
          <p:cNvCxnSpPr/>
          <p:nvPr/>
        </p:nvCxnSpPr>
        <p:spPr>
          <a:xfrm>
            <a:off x="4006650" y="2913325"/>
            <a:ext cx="14337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25" name="Google Shape;625;p43"/>
          <p:cNvSpPr txBox="1"/>
          <p:nvPr/>
        </p:nvSpPr>
        <p:spPr>
          <a:xfrm>
            <a:off x="5502050" y="274125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sz="10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626" name="Google Shape;626;p43"/>
          <p:cNvCxnSpPr/>
          <p:nvPr/>
        </p:nvCxnSpPr>
        <p:spPr>
          <a:xfrm>
            <a:off x="3818200" y="3394925"/>
            <a:ext cx="16221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27" name="Google Shape;627;p43"/>
          <p:cNvSpPr txBox="1"/>
          <p:nvPr/>
        </p:nvSpPr>
        <p:spPr>
          <a:xfrm>
            <a:off x="5502050" y="322287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sz="10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628" name="Google Shape;628;p43"/>
          <p:cNvCxnSpPr/>
          <p:nvPr/>
        </p:nvCxnSpPr>
        <p:spPr>
          <a:xfrm>
            <a:off x="3613350" y="3876550"/>
            <a:ext cx="18270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29" name="Google Shape;629;p43"/>
          <p:cNvSpPr txBox="1"/>
          <p:nvPr/>
        </p:nvSpPr>
        <p:spPr>
          <a:xfrm>
            <a:off x="5502050" y="370448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sz="10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630" name="Google Shape;630;p43"/>
          <p:cNvCxnSpPr/>
          <p:nvPr/>
        </p:nvCxnSpPr>
        <p:spPr>
          <a:xfrm>
            <a:off x="3400325" y="4358150"/>
            <a:ext cx="20316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631" name="Google Shape;631;p43"/>
          <p:cNvSpPr txBox="1"/>
          <p:nvPr/>
        </p:nvSpPr>
        <p:spPr>
          <a:xfrm>
            <a:off x="5502050" y="418610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Insert your content</a:t>
            </a:r>
            <a:endParaRPr sz="10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4"/>
          <p:cNvSpPr txBox="1"/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637" name="Google Shape;637;p44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38" name="Google Shape;638;p44"/>
          <p:cNvPicPr preferRelativeResize="0"/>
          <p:nvPr/>
        </p:nvPicPr>
        <p:blipFill rotWithShape="1">
          <a:blip r:embed="rId3">
            <a:alphaModFix/>
          </a:blip>
          <a:srcRect b="9812" l="19633" r="0" t="9820"/>
          <a:stretch/>
        </p:blipFill>
        <p:spPr>
          <a:xfrm>
            <a:off x="85530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39" name="Google Shape;639;p44"/>
          <p:cNvSpPr txBox="1"/>
          <p:nvPr/>
        </p:nvSpPr>
        <p:spPr>
          <a:xfrm>
            <a:off x="8603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Imani Jackson</a:t>
            </a:r>
            <a:br>
              <a:rPr lang="en">
                <a:latin typeface="Varela Round"/>
                <a:ea typeface="Varela Round"/>
                <a:cs typeface="Varela Round"/>
                <a:sym typeface="Varela Round"/>
              </a:rPr>
            </a:br>
            <a:r>
              <a:rPr lang="en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JOB TITLE</a:t>
            </a:r>
            <a:endParaRPr sz="8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Blue is the colour of the clear sky and the deep sea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640" name="Google Shape;640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502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41" name="Google Shape;641;p44"/>
          <p:cNvSpPr txBox="1"/>
          <p:nvPr/>
        </p:nvSpPr>
        <p:spPr>
          <a:xfrm>
            <a:off x="28400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Marcos Galán</a:t>
            </a:r>
            <a:br>
              <a:rPr lang="en">
                <a:latin typeface="Varela Round"/>
                <a:ea typeface="Varela Round"/>
                <a:cs typeface="Varela Round"/>
                <a:sym typeface="Varela Round"/>
              </a:rPr>
            </a:br>
            <a:r>
              <a:rPr lang="en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JOB TITLE</a:t>
            </a:r>
            <a:endParaRPr sz="8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Blue is the colour of the clear sky and the deep sea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642" name="Google Shape;642;p44"/>
          <p:cNvPicPr preferRelativeResize="0"/>
          <p:nvPr/>
        </p:nvPicPr>
        <p:blipFill rotWithShape="1">
          <a:blip r:embed="rId5">
            <a:alphaModFix/>
          </a:blip>
          <a:srcRect b="24940" l="47271" r="0" t="22330"/>
          <a:stretch/>
        </p:blipFill>
        <p:spPr>
          <a:xfrm>
            <a:off x="481475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43" name="Google Shape;643;p44"/>
          <p:cNvSpPr txBox="1"/>
          <p:nvPr/>
        </p:nvSpPr>
        <p:spPr>
          <a:xfrm>
            <a:off x="48197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Ixchel Valdía</a:t>
            </a:r>
            <a:br>
              <a:rPr lang="en">
                <a:latin typeface="Varela Round"/>
                <a:ea typeface="Varela Round"/>
                <a:cs typeface="Varela Round"/>
                <a:sym typeface="Varela Round"/>
              </a:rPr>
            </a:br>
            <a:r>
              <a:rPr lang="en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JOB TITLE</a:t>
            </a:r>
            <a:endParaRPr sz="8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Blue is the colour of the clear sky and the deep sea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644" name="Google Shape;644;p44"/>
          <p:cNvPicPr preferRelativeResize="0"/>
          <p:nvPr/>
        </p:nvPicPr>
        <p:blipFill rotWithShape="1">
          <a:blip r:embed="rId6">
            <a:alphaModFix/>
          </a:blip>
          <a:srcRect b="29406" l="0" r="0" t="3926"/>
          <a:stretch/>
        </p:blipFill>
        <p:spPr>
          <a:xfrm>
            <a:off x="679447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45" name="Google Shape;645;p44"/>
          <p:cNvSpPr txBox="1"/>
          <p:nvPr/>
        </p:nvSpPr>
        <p:spPr>
          <a:xfrm>
            <a:off x="67995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rPr>
              <a:t>Nils Årud</a:t>
            </a:r>
            <a:br>
              <a:rPr lang="en">
                <a:latin typeface="Varela Round"/>
                <a:ea typeface="Varela Round"/>
                <a:cs typeface="Varela Round"/>
                <a:sym typeface="Varela Round"/>
              </a:rPr>
            </a:br>
            <a:r>
              <a:rPr lang="en" sz="8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JOB TITLE</a:t>
            </a:r>
            <a:endParaRPr sz="8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Blue is the colour of the clear sky and the deep sea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ctr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45"/>
          <p:cNvSpPr txBox="1"/>
          <p:nvPr>
            <p:ph idx="4294967295" type="title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651" name="Google Shape;651;p45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2" name="Google Shape;652;p45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653" name="Google Shape;653;p45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4" name="Google Shape;654;p45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5" name="Google Shape;655;p45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6" name="Google Shape;656;p45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7" name="Google Shape;657;p45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8" name="Google Shape;658;p45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9" name="Google Shape;659;p45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0" name="Google Shape;660;p45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1" name="Google Shape;661;p45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2" name="Google Shape;662;p45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3" name="Google Shape;663;p45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4" name="Google Shape;664;p45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5" name="Google Shape;665;p45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6" name="Google Shape;666;p45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7" name="Google Shape;667;p45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8" name="Google Shape;668;p45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9" name="Google Shape;669;p45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0" name="Google Shape;670;p45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1" name="Google Shape;671;p45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2" name="Google Shape;672;p45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3" name="Google Shape;673;p45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4" name="Google Shape;674;p45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5" name="Google Shape;675;p45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6" name="Google Shape;676;p45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7" name="Google Shape;677;p45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8" name="Google Shape;678;p45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9" name="Google Shape;679;p45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0" name="Google Shape;680;p45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1" name="Google Shape;681;p45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2" name="Google Shape;682;p45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3" name="Google Shape;683;p45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4" name="Google Shape;684;p45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5" name="Google Shape;685;p45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6" name="Google Shape;686;p45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7" name="Google Shape;687;p45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8" name="Google Shape;688;p45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9" name="Google Shape;689;p45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0" name="Google Shape;690;p45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1" name="Google Shape;691;p45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2" name="Google Shape;692;p45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3" name="Google Shape;693;p45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4" name="Google Shape;694;p45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5" name="Google Shape;695;p45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6" name="Google Shape;696;p45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7" name="Google Shape;697;p45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8" name="Google Shape;698;p45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99" name="Google Shape;699;p45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grpSp>
        <p:nvGrpSpPr>
          <p:cNvPr id="700" name="Google Shape;700;p45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701" name="Google Shape;701;p45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2" name="Google Shape;702;p45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3" name="Google Shape;703;p45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4" name="Google Shape;704;p45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5" name="Google Shape;705;p45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6" name="Google Shape;706;p45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7" name="Google Shape;707;p45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8" name="Google Shape;708;p45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9" name="Google Shape;709;p45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0" name="Google Shape;710;p45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1" name="Google Shape;711;p45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2" name="Google Shape;712;p45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3" name="Google Shape;713;p45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4" name="Google Shape;714;p45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5" name="Google Shape;715;p45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6" name="Google Shape;716;p45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7" name="Google Shape;717;p45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8" name="Google Shape;718;p45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9" name="Google Shape;719;p45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0" name="Google Shape;720;p45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1" name="Google Shape;721;p45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2" name="Google Shape;722;p45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723" name="Google Shape;723;p45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triangle"/>
            <a:tailEnd len="sm" w="sm" type="triangle"/>
          </a:ln>
        </p:spPr>
      </p:cxnSp>
      <p:cxnSp>
        <p:nvCxnSpPr>
          <p:cNvPr id="724" name="Google Shape;724;p45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triangle"/>
            <a:tailEnd len="sm" w="sm" type="triangle"/>
          </a:ln>
        </p:spPr>
      </p:cxnSp>
      <p:sp>
        <p:nvSpPr>
          <p:cNvPr id="725" name="Google Shape;725;p45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LOW VALUE 1</a:t>
            </a:r>
            <a:endParaRPr sz="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26" name="Google Shape;726;p45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HIGH VALUE 1</a:t>
            </a:r>
            <a:endParaRPr sz="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27" name="Google Shape;727;p45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LOW VALUE 2</a:t>
            </a:r>
            <a:endParaRPr sz="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28" name="Google Shape;728;p45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HIGH VALUE 2</a:t>
            </a:r>
            <a:endParaRPr sz="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29" name="Google Shape;729;p45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Our company</a:t>
            </a:r>
            <a:endParaRPr sz="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30" name="Google Shape;730;p45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Competitor</a:t>
            </a:r>
            <a:endParaRPr sz="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31" name="Google Shape;731;p45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Competitor</a:t>
            </a:r>
            <a:endParaRPr sz="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32" name="Google Shape;732;p45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Competitor</a:t>
            </a:r>
            <a:endParaRPr sz="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33" name="Google Shape;733;p45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Competitor</a:t>
            </a:r>
            <a:endParaRPr sz="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34" name="Google Shape;734;p45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Competitor</a:t>
            </a:r>
            <a:endParaRPr sz="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35" name="Google Shape;735;p45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Competitor</a:t>
            </a:r>
            <a:endParaRPr sz="8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46"/>
          <p:cNvSpPr txBox="1"/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741" name="Google Shape;741;p4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742" name="Google Shape;742;p46"/>
          <p:cNvGraphicFramePr/>
          <p:nvPr/>
        </p:nvGraphicFramePr>
        <p:xfrm>
          <a:off x="579975" y="155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{B5047B50-5CE8-4413-922A-3E4CDACB28A6}</a:tableStyleId>
              </a:tblPr>
              <a:tblGrid>
                <a:gridCol w="884825"/>
                <a:gridCol w="1014175"/>
                <a:gridCol w="1014175"/>
                <a:gridCol w="1014175"/>
                <a:gridCol w="1014175"/>
                <a:gridCol w="1014175"/>
                <a:gridCol w="1014175"/>
                <a:gridCol w="1014175"/>
              </a:tblGrid>
              <a:tr h="3047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09:00 - 09:45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10:00 - 10:45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11:00 - 11:45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12:00 - 13:15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13:30 - 14:15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14:30 - 15:15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1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15:30 - 16:15</a:t>
                      </a:r>
                      <a:endParaRPr sz="800">
                        <a:solidFill>
                          <a:schemeClr val="dk2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BD100"/>
        </a:solidFill>
      </p:bgPr>
    </p:bg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47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748" name="Google Shape;748;p47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7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7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7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7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7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4" name="Google Shape;754;p47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755" name="Google Shape;755;p47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7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7" name="Google Shape;757;p47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758" name="Google Shape;758;p47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7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0" name="Google Shape;760;p47"/>
          <p:cNvSpPr/>
          <p:nvPr/>
        </p:nvSpPr>
        <p:spPr>
          <a:xfrm>
            <a:off x="2077702" y="393385"/>
            <a:ext cx="290970" cy="334860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47"/>
          <p:cNvSpPr/>
          <p:nvPr/>
        </p:nvSpPr>
        <p:spPr>
          <a:xfrm>
            <a:off x="2661148" y="394410"/>
            <a:ext cx="251176" cy="3328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2" name="Google Shape;762;p47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763" name="Google Shape;763;p47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47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47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6" name="Google Shape;766;p47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767" name="Google Shape;767;p47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47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47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47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1" name="Google Shape;771;p47"/>
          <p:cNvSpPr/>
          <p:nvPr/>
        </p:nvSpPr>
        <p:spPr>
          <a:xfrm>
            <a:off x="4284931" y="392863"/>
            <a:ext cx="384894" cy="335905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2" name="Google Shape;772;p47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773" name="Google Shape;773;p47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7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7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7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7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7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7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7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7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7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7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7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7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7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7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7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7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7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7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7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3" name="Google Shape;793;p47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794" name="Google Shape;794;p47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7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6" name="Google Shape;796;p47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797" name="Google Shape;797;p47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7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7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0" name="Google Shape;800;p47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801" name="Google Shape;801;p47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47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7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4" name="Google Shape;804;p47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805" name="Google Shape;805;p47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7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7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7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9" name="Google Shape;809;p47"/>
          <p:cNvSpPr/>
          <p:nvPr/>
        </p:nvSpPr>
        <p:spPr>
          <a:xfrm>
            <a:off x="2048085" y="950288"/>
            <a:ext cx="350200" cy="348152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47"/>
          <p:cNvSpPr/>
          <p:nvPr/>
        </p:nvSpPr>
        <p:spPr>
          <a:xfrm>
            <a:off x="2612156" y="967656"/>
            <a:ext cx="349155" cy="313437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47"/>
          <p:cNvSpPr/>
          <p:nvPr/>
        </p:nvSpPr>
        <p:spPr>
          <a:xfrm>
            <a:off x="3180804" y="970206"/>
            <a:ext cx="338956" cy="30831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47"/>
          <p:cNvSpPr/>
          <p:nvPr/>
        </p:nvSpPr>
        <p:spPr>
          <a:xfrm>
            <a:off x="3755576" y="973258"/>
            <a:ext cx="316510" cy="3022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3" name="Google Shape;813;p47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814" name="Google Shape;814;p47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7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47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817" name="Google Shape;817;p4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9" name="Google Shape;819;p47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820" name="Google Shape;820;p47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7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2" name="Google Shape;822;p47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823" name="Google Shape;823;p47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7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5" name="Google Shape;825;p47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826" name="Google Shape;826;p47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7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7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7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0" name="Google Shape;830;p47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831" name="Google Shape;831;p47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7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3" name="Google Shape;833;p47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834" name="Google Shape;834;p47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7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7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7" name="Google Shape;837;p47"/>
          <p:cNvSpPr/>
          <p:nvPr/>
        </p:nvSpPr>
        <p:spPr>
          <a:xfrm>
            <a:off x="2618782" y="1519981"/>
            <a:ext cx="335905" cy="335884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8" name="Google Shape;838;p47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839" name="Google Shape;839;p47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7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1" name="Google Shape;841;p47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842" name="Google Shape;842;p47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7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7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7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7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7" name="Google Shape;847;p47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848" name="Google Shape;848;p47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7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0" name="Google Shape;850;p47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851" name="Google Shape;851;p47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7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7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7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7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6" name="Google Shape;856;p47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857" name="Google Shape;857;p47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7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7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7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7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2" name="Google Shape;862;p47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863" name="Google Shape;863;p47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47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7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7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7" name="Google Shape;867;p47"/>
          <p:cNvSpPr/>
          <p:nvPr/>
        </p:nvSpPr>
        <p:spPr>
          <a:xfrm>
            <a:off x="936309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47"/>
          <p:cNvSpPr/>
          <p:nvPr/>
        </p:nvSpPr>
        <p:spPr>
          <a:xfrm>
            <a:off x="1499857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47"/>
          <p:cNvSpPr/>
          <p:nvPr/>
        </p:nvSpPr>
        <p:spPr>
          <a:xfrm>
            <a:off x="2063406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0" name="Google Shape;870;p47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871" name="Google Shape;871;p47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47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3" name="Google Shape;873;p47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874" name="Google Shape;874;p47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47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6" name="Google Shape;876;p47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877" name="Google Shape;877;p47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7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9" name="Google Shape;879;p47"/>
          <p:cNvSpPr/>
          <p:nvPr/>
        </p:nvSpPr>
        <p:spPr>
          <a:xfrm>
            <a:off x="4317599" y="2083007"/>
            <a:ext cx="319561" cy="33690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0" name="Google Shape;880;p47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881" name="Google Shape;881;p4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3" name="Google Shape;883;p47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884" name="Google Shape;884;p47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47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47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7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47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9" name="Google Shape;889;p47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890" name="Google Shape;890;p47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7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2" name="Google Shape;892;p47"/>
          <p:cNvSpPr/>
          <p:nvPr/>
        </p:nvSpPr>
        <p:spPr>
          <a:xfrm>
            <a:off x="1492208" y="2600114"/>
            <a:ext cx="334860" cy="429809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47"/>
          <p:cNvSpPr/>
          <p:nvPr/>
        </p:nvSpPr>
        <p:spPr>
          <a:xfrm>
            <a:off x="972049" y="2600114"/>
            <a:ext cx="248083" cy="429809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4" name="Google Shape;894;p47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895" name="Google Shape;895;p47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7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7" name="Google Shape;897;p47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898" name="Google Shape;898;p47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47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0" name="Google Shape;900;p47"/>
          <p:cNvSpPr/>
          <p:nvPr/>
        </p:nvSpPr>
        <p:spPr>
          <a:xfrm>
            <a:off x="3736180" y="2637380"/>
            <a:ext cx="355300" cy="355279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01" name="Google Shape;901;p47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902" name="Google Shape;902;p47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47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4" name="Google Shape;904;p47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905" name="Google Shape;905;p47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47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47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8" name="Google Shape;908;p47"/>
          <p:cNvSpPr/>
          <p:nvPr/>
        </p:nvSpPr>
        <p:spPr>
          <a:xfrm>
            <a:off x="341117" y="3226449"/>
            <a:ext cx="386922" cy="304241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47"/>
          <p:cNvSpPr/>
          <p:nvPr/>
        </p:nvSpPr>
        <p:spPr>
          <a:xfrm>
            <a:off x="4906165" y="2621036"/>
            <a:ext cx="269526" cy="38796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0" name="Google Shape;910;p47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911" name="Google Shape;911;p47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47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3" name="Google Shape;913;p47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914" name="Google Shape;914;p47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47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47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47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8" name="Google Shape;918;p47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919" name="Google Shape;919;p47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47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47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2" name="Google Shape;922;p47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923" name="Google Shape;923;p47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7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5" name="Google Shape;925;p47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926" name="Google Shape;926;p47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47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47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9" name="Google Shape;929;p47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930" name="Google Shape;930;p47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47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7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47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47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5" name="Google Shape;935;p47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936" name="Google Shape;936;p47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47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8" name="Google Shape;938;p47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939" name="Google Shape;939;p47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7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7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47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7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4" name="Google Shape;944;p47"/>
          <p:cNvSpPr/>
          <p:nvPr/>
        </p:nvSpPr>
        <p:spPr>
          <a:xfrm>
            <a:off x="4844905" y="3182557"/>
            <a:ext cx="392042" cy="392021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5" name="Google Shape;945;p47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946" name="Google Shape;946;p47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7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8" name="Google Shape;948;p47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949" name="Google Shape;949;p47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7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47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47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3" name="Google Shape;953;p47"/>
          <p:cNvSpPr/>
          <p:nvPr/>
        </p:nvSpPr>
        <p:spPr>
          <a:xfrm>
            <a:off x="895469" y="3828789"/>
            <a:ext cx="401238" cy="22666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4" name="Google Shape;954;p47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955" name="Google Shape;955;p47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47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47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8" name="Google Shape;958;p47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959" name="Google Shape;959;p47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47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7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2" name="Google Shape;962;p47"/>
          <p:cNvSpPr/>
          <p:nvPr/>
        </p:nvSpPr>
        <p:spPr>
          <a:xfrm>
            <a:off x="3180303" y="3772127"/>
            <a:ext cx="339959" cy="3399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47"/>
          <p:cNvSpPr/>
          <p:nvPr/>
        </p:nvSpPr>
        <p:spPr>
          <a:xfrm>
            <a:off x="2616754" y="3793571"/>
            <a:ext cx="339959" cy="297094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47"/>
          <p:cNvSpPr/>
          <p:nvPr/>
        </p:nvSpPr>
        <p:spPr>
          <a:xfrm>
            <a:off x="3742304" y="3770601"/>
            <a:ext cx="343053" cy="34303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5" name="Google Shape;965;p47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966" name="Google Shape;966;p47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7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47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9" name="Google Shape;969;p47"/>
          <p:cNvSpPr/>
          <p:nvPr/>
        </p:nvSpPr>
        <p:spPr>
          <a:xfrm>
            <a:off x="4864301" y="3765502"/>
            <a:ext cx="353252" cy="353231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0" name="Google Shape;970;p47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971" name="Google Shape;971;p47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47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47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4" name="Google Shape;974;p47"/>
          <p:cNvSpPr/>
          <p:nvPr/>
        </p:nvSpPr>
        <p:spPr>
          <a:xfrm>
            <a:off x="299775" y="4368343"/>
            <a:ext cx="465527" cy="274647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5" name="Google Shape;975;p47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976" name="Google Shape;976;p47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47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47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47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47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Google Shape;981;p47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982" name="Google Shape;982;p47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7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7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5" name="Google Shape;985;p47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986" name="Google Shape;986;p47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7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47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9" name="Google Shape;989;p47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990" name="Google Shape;990;p47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47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47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47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47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5" name="Google Shape;995;p47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996" name="Google Shape;996;p47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47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47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7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7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1" name="Google Shape;1001;p47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1002" name="Google Shape;1002;p47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47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4" name="Google Shape;1004;p47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1005" name="Google Shape;1005;p47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47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47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47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47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47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1" name="Google Shape;1011;p47"/>
          <p:cNvSpPr/>
          <p:nvPr/>
        </p:nvSpPr>
        <p:spPr>
          <a:xfrm>
            <a:off x="4842355" y="4395912"/>
            <a:ext cx="397142" cy="219513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2" name="Google Shape;1012;p47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1013" name="Google Shape;1013;p47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7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47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47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47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8" name="Google Shape;1018;p47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1019" name="Google Shape;1019;p4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1020" name="Google Shape;1020;p4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1021" name="Google Shape;1021;p47"/>
          <p:cNvSpPr/>
          <p:nvPr/>
        </p:nvSpPr>
        <p:spPr>
          <a:xfrm>
            <a:off x="6553538" y="21136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2" name="Google Shape;1022;p47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1023" name="Google Shape;1023;p4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4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5" name="Google Shape;1025;p47"/>
          <p:cNvSpPr/>
          <p:nvPr/>
        </p:nvSpPr>
        <p:spPr>
          <a:xfrm>
            <a:off x="7438526" y="20930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6" name="Google Shape;1026;p47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1027" name="Google Shape;1027;p4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E69138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rgbClr val="E69138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9" name="Google Shape;1029;p47"/>
          <p:cNvSpPr/>
          <p:nvPr/>
        </p:nvSpPr>
        <p:spPr>
          <a:xfrm>
            <a:off x="6842198" y="31931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00FF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47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. 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This means that you can: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Varela Round"/>
              <a:buChar char="●"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Resize them without losing quality.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Varela Round"/>
              <a:buChar char="●"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Change fill color and opacity.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Varela Round"/>
              <a:buChar char="●"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Change line color, width and style.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Isn’t that nice? :)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Examples:</a:t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031" name="Google Shape;1031;p4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6" name="Google Shape;1036;p48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037" name="Google Shape;1037;p48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48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48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48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48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48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3" name="Google Shape;1043;p48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044" name="Google Shape;1044;p48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48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48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48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8" name="Google Shape;1048;p48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049" name="Google Shape;1049;p48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48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48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2" name="Google Shape;1052;p48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053" name="Google Shape;1053;p48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8" name="Google Shape;1058;p48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059" name="Google Shape;1059;p48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48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48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2" name="Google Shape;1062;p48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063" name="Google Shape;1063;p48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48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48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48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7" name="Google Shape;1067;p48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068" name="Google Shape;1068;p48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48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48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48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3" name="Google Shape;1073;p48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074" name="Google Shape;1074;p48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48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48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48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48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48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0" name="Google Shape;1080;p48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081" name="Google Shape;1081;p48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48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3" name="Google Shape;1083;p48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084" name="Google Shape;1084;p48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48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48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7" name="Google Shape;1087;p48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088" name="Google Shape;1088;p48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48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48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48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48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48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4" name="Google Shape;1094;p48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095" name="Google Shape;1095;p48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48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48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48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48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0" name="Google Shape;1100;p48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101" name="Google Shape;1101;p48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48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48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4" name="Google Shape;1104;p48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105" name="Google Shape;1105;p4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106" name="Google Shape;1106;p4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7" name="Google Shape;1107;p4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8" name="Google Shape;1108;p4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9" name="Google Shape;1109;p4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0" name="Google Shape;1110;p4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1" name="Google Shape;1111;p4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2" name="Google Shape;1112;p4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3" name="Google Shape;1113;p4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4" name="Google Shape;1114;p4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5" name="Google Shape;1115;p4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16" name="Google Shape;1116;p48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48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48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48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48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48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2" name="Google Shape;1122;p48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123" name="Google Shape;1123;p48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48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48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48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7" name="Google Shape;1127;p48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128" name="Google Shape;1128;p48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48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48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48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48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3" name="Google Shape;1133;p48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134" name="Google Shape;1134;p48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48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48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48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48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48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0" name="Google Shape;1140;p48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141" name="Google Shape;1141;p48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48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48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48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5" name="Google Shape;1145;p48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146" name="Google Shape;1146;p48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48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48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48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0" name="Google Shape;1150;p48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151" name="Google Shape;1151;p48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48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48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48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48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56" name="Google Shape;1156;p4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157" name="Google Shape;1157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8" name="Google Shape;1158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9" name="Google Shape;1159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0" name="Google Shape;1160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1" name="Google Shape;1161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2" name="Google Shape;1162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3" name="Google Shape;1163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4" name="Google Shape;1164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5" name="Google Shape;1165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6" name="Google Shape;1166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67" name="Google Shape;1167;p48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168" name="Google Shape;1168;p48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48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48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71" name="Google Shape;1171;p4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172" name="Google Shape;1172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3" name="Google Shape;1173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4" name="Google Shape;1174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5" name="Google Shape;1175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6" name="Google Shape;1176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7" name="Google Shape;1177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8" name="Google Shape;1178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9" name="Google Shape;1179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0" name="Google Shape;1180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1" name="Google Shape;1181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82" name="Google Shape;1182;p48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183" name="Google Shape;1183;p48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8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48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48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87" name="Google Shape;1187;p4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188" name="Google Shape;1188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" name="Google Shape;1189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0" name="Google Shape;1190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1" name="Google Shape;1191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2" name="Google Shape;1192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3" name="Google Shape;1193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4" name="Google Shape;1194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5" name="Google Shape;1195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6" name="Google Shape;1196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7" name="Google Shape;1197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98" name="Google Shape;1198;p48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199" name="Google Shape;1199;p48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48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48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48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6" name="Google Shape;1206;p48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207" name="Google Shape;1207;p48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1" name="Google Shape;1211;p48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212" name="Google Shape;1212;p48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48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6" name="Google Shape;1216;p48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217" name="Google Shape;1217;p48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48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48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2" name="Google Shape;1222;p48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223" name="Google Shape;1223;p48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48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48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48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48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48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9" name="Google Shape;1229;p48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230" name="Google Shape;1230;p48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48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48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3" name="Google Shape;1233;p48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234" name="Google Shape;1234;p48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48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48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48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48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9" name="Google Shape;1239;p48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240" name="Google Shape;1240;p48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48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48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48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48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48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6" name="Google Shape;1246;p48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247" name="Google Shape;1247;p48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48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48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0" name="Google Shape;1250;p48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251" name="Google Shape;1251;p48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48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48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48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5" name="Google Shape;1255;p48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256" name="Google Shape;1256;p48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48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48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8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48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48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2" name="Google Shape;1262;p48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263" name="Google Shape;1263;p48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48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48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48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48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48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8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0" name="Google Shape;1270;p48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271" name="Google Shape;1271;p48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48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48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48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5" name="Google Shape;1275;p48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276" name="Google Shape;1276;p48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48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48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9" name="Google Shape;1279;p48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280" name="Google Shape;1280;p48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48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48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3" name="Google Shape;1283;p48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284" name="Google Shape;1284;p48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48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48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48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8" name="Google Shape;1288;p48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289" name="Google Shape;1289;p48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48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48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48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3" name="Google Shape;1293;p48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294" name="Google Shape;1294;p48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48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48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48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9" name="Google Shape;1299;p48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300" name="Google Shape;1300;p48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48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48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48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8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48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6" name="Google Shape;1306;p48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307" name="Google Shape;1307;p48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48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48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48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48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48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48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4" name="Google Shape;1314;p48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315" name="Google Shape;1315;p48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48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48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8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8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8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48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48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48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48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48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48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7" name="Google Shape;1327;p48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328" name="Google Shape;1328;p48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48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48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48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2" name="Google Shape;1332;p48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333" name="Google Shape;1333;p48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48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48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6" name="Google Shape;1336;p48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337" name="Google Shape;1337;p48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48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48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48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48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48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3" name="Google Shape;1343;p48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344" name="Google Shape;1344;p48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48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48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48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8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48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48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48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2" name="Google Shape;1352;p48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353" name="Google Shape;1353;p48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8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8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48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48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48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48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48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48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8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48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48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5" name="Google Shape;1365;p48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366" name="Google Shape;1366;p4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7" name="Google Shape;1367;p4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8" name="Google Shape;1368;p4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8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48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48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48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8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48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8" name="Google Shape;1378;p48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379" name="Google Shape;1379;p4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4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4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4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48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48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48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48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48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48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48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48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1" name="Google Shape;1391;p48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392" name="Google Shape;1392;p48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48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48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48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48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48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8" name="Google Shape;1398;p48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399" name="Google Shape;1399;p4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4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4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4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4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48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48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48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48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48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48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48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48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48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48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4" name="Google Shape;1414;p48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415" name="Google Shape;1415;p48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48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48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48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9" name="Google Shape;1419;p48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420" name="Google Shape;1420;p4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421" name="Google Shape;1421;p4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2" name="Google Shape;1422;p4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3" name="Google Shape;1423;p4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4" name="Google Shape;1424;p4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425" name="Google Shape;1425;p4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6" name="Google Shape;1426;p4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7" name="Google Shape;1427;p4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8" name="Google Shape;1428;p4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429" name="Google Shape;1429;p4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0" name="Google Shape;1430;p4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1" name="Google Shape;1431;p4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2" name="Google Shape;1432;p4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433" name="Google Shape;1433;p4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4" name="Google Shape;1434;p4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5" name="Google Shape;1435;p4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36" name="Google Shape;1436;p48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437" name="Google Shape;1437;p48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48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48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0" name="Google Shape;1440;p48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48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48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48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48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5" name="Google Shape;1445;p48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446" name="Google Shape;1446;p48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48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48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48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48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48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48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48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48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48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48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48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8" name="Google Shape;1458;p48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9" name="Google Shape;1459;p48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48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48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2" name="Google Shape;1462;p48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48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48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48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48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7" name="Google Shape;1467;p48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48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48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0" name="Google Shape;1470;p48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471" name="Google Shape;1471;p48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472" name="Google Shape;1472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3" name="Google Shape;1473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4" name="Google Shape;1474;p48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475" name="Google Shape;1475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6" name="Google Shape;1476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7" name="Google Shape;1477;p48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478" name="Google Shape;1478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9" name="Google Shape;1479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80" name="Google Shape;1480;p48"/>
          <p:cNvSpPr txBox="1"/>
          <p:nvPr>
            <p:ph idx="4294967295"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Diagrams and infographics</a:t>
            </a:r>
            <a:endParaRPr sz="2000">
              <a:solidFill>
                <a:schemeClr val="accent1"/>
              </a:solidFill>
            </a:endParaRPr>
          </a:p>
        </p:txBody>
      </p:sp>
      <p:sp>
        <p:nvSpPr>
          <p:cNvPr id="1481" name="Google Shape;1481;p48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5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p49"/>
          <p:cNvSpPr txBox="1"/>
          <p:nvPr/>
        </p:nvSpPr>
        <p:spPr>
          <a:xfrm>
            <a:off x="808100" y="6094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You can also use any emoji as an icon!</a:t>
            </a:r>
            <a:endParaRPr b="1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And of course it resizes without losing quality.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How? Follow Google instructions https://twitter.com/googledocs/status/730087240156643328</a:t>
            </a:r>
            <a:endParaRPr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487" name="Google Shape;1487;p49"/>
          <p:cNvSpPr txBox="1"/>
          <p:nvPr/>
        </p:nvSpPr>
        <p:spPr>
          <a:xfrm>
            <a:off x="808100" y="20694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  <a:latin typeface="Varela Round"/>
                <a:ea typeface="Varela Round"/>
                <a:cs typeface="Varela Round"/>
                <a:sym typeface="Varela Round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0000"/>
              </a:highlight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488" name="Google Shape;1488;p49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92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3" name="Google Shape;1493;p5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4" name="Google Shape;1494;p5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495" name="Google Shape;1495;p5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496" name="Google Shape;1496;p5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497" name="Google Shape;1497;p5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98" name="Google Shape;1498;p5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99" name="Google Shape;1499;p5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500" name="Google Shape;1500;p5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01" name="Google Shape;1501;p5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02" name="Google Shape;1502;p5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503" name="Google Shape;1503;p5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04" name="Google Shape;1504;p5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505" name="Google Shape;1505;p5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506" name="Google Shape;1506;p5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507" name="Google Shape;1507;p5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508" name="Google Shape;1508;p50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 txBox="1"/>
          <p:nvPr>
            <p:ph type="ctrTitle"/>
          </p:nvPr>
        </p:nvSpPr>
        <p:spPr>
          <a:xfrm>
            <a:off x="2068850" y="1354750"/>
            <a:ext cx="5006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230" name="Google Shape;230;p15"/>
          <p:cNvSpPr txBox="1"/>
          <p:nvPr>
            <p:ph idx="1" type="subTitle"/>
          </p:nvPr>
        </p:nvSpPr>
        <p:spPr>
          <a:xfrm>
            <a:off x="2961650" y="2992450"/>
            <a:ext cx="3220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231" name="Google Shape;231;p15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/>
          <p:nvPr>
            <p:ph idx="1" type="body"/>
          </p:nvPr>
        </p:nvSpPr>
        <p:spPr>
          <a:xfrm>
            <a:off x="2032675" y="2161800"/>
            <a:ext cx="50787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237" name="Google Shape;237;p16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"/>
          <p:cNvSpPr txBox="1"/>
          <p:nvPr>
            <p:ph type="title"/>
          </p:nvPr>
        </p:nvSpPr>
        <p:spPr>
          <a:xfrm>
            <a:off x="868550" y="0"/>
            <a:ext cx="74070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243" name="Google Shape;243;p17"/>
          <p:cNvSpPr txBox="1"/>
          <p:nvPr>
            <p:ph idx="1" type="body"/>
          </p:nvPr>
        </p:nvSpPr>
        <p:spPr>
          <a:xfrm>
            <a:off x="868550" y="1411400"/>
            <a:ext cx="7407000" cy="3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600"/>
              </a:spcBef>
              <a:spcAft>
                <a:spcPts val="0"/>
              </a:spcAft>
              <a:buSzPts val="2800"/>
              <a:buChar char="×"/>
            </a:pPr>
            <a:r>
              <a:rPr lang="en"/>
              <a:t>Here you have a list of items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×"/>
            </a:pPr>
            <a:r>
              <a:rPr lang="en"/>
              <a:t>And some text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×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244" name="Google Shape;244;p17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8"/>
          <p:cNvSpPr txBox="1"/>
          <p:nvPr>
            <p:ph idx="4294967295" type="ctrTitle"/>
          </p:nvPr>
        </p:nvSpPr>
        <p:spPr>
          <a:xfrm>
            <a:off x="1761425" y="2497750"/>
            <a:ext cx="56211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250" name="Google Shape;250;p18"/>
          <p:cNvSpPr txBox="1"/>
          <p:nvPr>
            <p:ph idx="4294967295" type="subTitle"/>
          </p:nvPr>
        </p:nvSpPr>
        <p:spPr>
          <a:xfrm>
            <a:off x="1761425" y="3411554"/>
            <a:ext cx="5621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Bring the attention of your audience over a key concept using icons or illustrations</a:t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251" name="Google Shape;251;p18"/>
          <p:cNvSpPr/>
          <p:nvPr/>
        </p:nvSpPr>
        <p:spPr>
          <a:xfrm>
            <a:off x="4829320" y="2191341"/>
            <a:ext cx="285919" cy="27300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2" name="Google Shape;252;p18"/>
          <p:cNvGrpSpPr/>
          <p:nvPr/>
        </p:nvGrpSpPr>
        <p:grpSpPr>
          <a:xfrm>
            <a:off x="4474180" y="924355"/>
            <a:ext cx="1224845" cy="1225166"/>
            <a:chOff x="6654650" y="3665275"/>
            <a:chExt cx="409100" cy="409125"/>
          </a:xfrm>
        </p:grpSpPr>
        <p:sp>
          <p:nvSpPr>
            <p:cNvPr id="253" name="Google Shape;253;p18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5" name="Google Shape;255;p18"/>
          <p:cNvGrpSpPr/>
          <p:nvPr/>
        </p:nvGrpSpPr>
        <p:grpSpPr>
          <a:xfrm rot="1057025">
            <a:off x="3294009" y="1621465"/>
            <a:ext cx="809251" cy="809312"/>
            <a:chOff x="570875" y="4322250"/>
            <a:chExt cx="443300" cy="443325"/>
          </a:xfrm>
        </p:grpSpPr>
        <p:sp>
          <p:nvSpPr>
            <p:cNvPr id="256" name="Google Shape;256;p18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8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8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8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0" name="Google Shape;260;p18"/>
          <p:cNvSpPr/>
          <p:nvPr/>
        </p:nvSpPr>
        <p:spPr>
          <a:xfrm rot="2466748">
            <a:off x="3384822" y="895791"/>
            <a:ext cx="397233" cy="37929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8"/>
          <p:cNvSpPr/>
          <p:nvPr/>
        </p:nvSpPr>
        <p:spPr>
          <a:xfrm rot="-1609378">
            <a:off x="3965760" y="1134439"/>
            <a:ext cx="285858" cy="27294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8"/>
          <p:cNvSpPr/>
          <p:nvPr/>
        </p:nvSpPr>
        <p:spPr>
          <a:xfrm rot="2926271">
            <a:off x="5699032" y="1350676"/>
            <a:ext cx="214097" cy="204427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8"/>
          <p:cNvSpPr/>
          <p:nvPr/>
        </p:nvSpPr>
        <p:spPr>
          <a:xfrm rot="-1609596">
            <a:off x="4680880" y="536718"/>
            <a:ext cx="192869" cy="18415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8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9"/>
          <p:cNvSpPr txBox="1"/>
          <p:nvPr>
            <p:ph idx="1" type="body"/>
          </p:nvPr>
        </p:nvSpPr>
        <p:spPr>
          <a:xfrm>
            <a:off x="717750" y="1357125"/>
            <a:ext cx="3741600" cy="3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BD100"/>
                </a:solidFill>
              </a:rPr>
              <a:t>White</a:t>
            </a:r>
            <a:endParaRPr b="1">
              <a:solidFill>
                <a:srgbClr val="7BD1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70" name="Google Shape;270;p19"/>
          <p:cNvSpPr txBox="1"/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71" name="Google Shape;271;p19"/>
          <p:cNvSpPr txBox="1"/>
          <p:nvPr>
            <p:ph idx="2" type="body"/>
          </p:nvPr>
        </p:nvSpPr>
        <p:spPr>
          <a:xfrm>
            <a:off x="4684654" y="1357125"/>
            <a:ext cx="3741600" cy="35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BD100"/>
                </a:solidFill>
              </a:rPr>
              <a:t>Black</a:t>
            </a:r>
            <a:endParaRPr b="1">
              <a:solidFill>
                <a:srgbClr val="7BD1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272" name="Google Shape;272;p19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0"/>
          <p:cNvSpPr txBox="1"/>
          <p:nvPr>
            <p:ph type="title"/>
          </p:nvPr>
        </p:nvSpPr>
        <p:spPr>
          <a:xfrm>
            <a:off x="457200" y="-1"/>
            <a:ext cx="8229600" cy="10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78" name="Google Shape;278;p20"/>
          <p:cNvSpPr txBox="1"/>
          <p:nvPr>
            <p:ph idx="1" type="body"/>
          </p:nvPr>
        </p:nvSpPr>
        <p:spPr>
          <a:xfrm>
            <a:off x="457200" y="1363150"/>
            <a:ext cx="2631900" cy="35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BD100"/>
                </a:solidFill>
              </a:rPr>
              <a:t>Yellow</a:t>
            </a:r>
            <a:endParaRPr b="1">
              <a:solidFill>
                <a:srgbClr val="7BD1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79" name="Google Shape;279;p20"/>
          <p:cNvSpPr txBox="1"/>
          <p:nvPr>
            <p:ph idx="2" type="body"/>
          </p:nvPr>
        </p:nvSpPr>
        <p:spPr>
          <a:xfrm>
            <a:off x="3223964" y="1363150"/>
            <a:ext cx="2631900" cy="35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BD100"/>
                </a:solidFill>
              </a:rPr>
              <a:t>Blue</a:t>
            </a:r>
            <a:endParaRPr b="1">
              <a:solidFill>
                <a:srgbClr val="7BD1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80" name="Google Shape;280;p20"/>
          <p:cNvSpPr txBox="1"/>
          <p:nvPr>
            <p:ph idx="3" type="body"/>
          </p:nvPr>
        </p:nvSpPr>
        <p:spPr>
          <a:xfrm>
            <a:off x="5990727" y="1363150"/>
            <a:ext cx="2631900" cy="35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BD100"/>
                </a:solidFill>
              </a:rPr>
              <a:t>Red</a:t>
            </a:r>
            <a:endParaRPr b="1">
              <a:solidFill>
                <a:srgbClr val="7BD1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0"/>
          <p:cNvSpPr txBox="1"/>
          <p:nvPr>
            <p:ph idx="12" type="sldNum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ras template">
  <a:themeElements>
    <a:clrScheme name="Custom 347">
      <a:dk1>
        <a:srgbClr val="313638"/>
      </a:dk1>
      <a:lt1>
        <a:srgbClr val="FFFFFF"/>
      </a:lt1>
      <a:dk2>
        <a:srgbClr val="546973"/>
      </a:dk2>
      <a:lt2>
        <a:srgbClr val="E8ECEE"/>
      </a:lt2>
      <a:accent1>
        <a:srgbClr val="7BD100"/>
      </a:accent1>
      <a:accent2>
        <a:srgbClr val="3E9200"/>
      </a:accent2>
      <a:accent3>
        <a:srgbClr val="6BDFD3"/>
      </a:accent3>
      <a:accent4>
        <a:srgbClr val="1DA9BE"/>
      </a:accent4>
      <a:accent5>
        <a:srgbClr val="FFD966"/>
      </a:accent5>
      <a:accent6>
        <a:srgbClr val="FFAC24"/>
      </a:accent6>
      <a:hlink>
        <a:srgbClr val="54697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