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Lato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Lato Light"/>
      <p:regular r:id="rId53"/>
      <p:bold r:id="rId54"/>
      <p:italic r:id="rId55"/>
      <p:boldItalic r:id="rId56"/>
    </p:embeddedFont>
    <p:embeddedFont>
      <p:font typeface="Roboto Slab Regular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atoLight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LatoLight-italic.fntdata"/><Relationship Id="rId10" Type="http://schemas.openxmlformats.org/officeDocument/2006/relationships/slide" Target="slides/slide5.xml"/><Relationship Id="rId54" Type="http://schemas.openxmlformats.org/officeDocument/2006/relationships/font" Target="fonts/LatoLight-bold.fntdata"/><Relationship Id="rId13" Type="http://schemas.openxmlformats.org/officeDocument/2006/relationships/slide" Target="slides/slide8.xml"/><Relationship Id="rId57" Type="http://schemas.openxmlformats.org/officeDocument/2006/relationships/font" Target="fonts/RobotoSlabRegular-regular.fntdata"/><Relationship Id="rId12" Type="http://schemas.openxmlformats.org/officeDocument/2006/relationships/slide" Target="slides/slide7.xml"/><Relationship Id="rId56" Type="http://schemas.openxmlformats.org/officeDocument/2006/relationships/font" Target="fonts/Lato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SlabRegula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a6fcf8b10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a6fcf8b1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a6fcf8b10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a6fcf8b1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ca6fcf8b10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ca6fcf8b1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a6fcf8b10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a6fcf8b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a6fcf8b10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a6fcf8b1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ca6fcf8b10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ca6fcf8b1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a6fcf8b10_0_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a6fcf8b1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ca6fcf8b10_0_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ca6fcf8b1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ca6fcf8b10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ca6fcf8b1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ca6fcf8b10_0_3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ca6fcf8b1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84f50def0b_4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84f50def0b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6593e87ac2_3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6593e87ac2_3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Aqua">
  <p:cSld name="BLANK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">
  <p:cSld name="BLANK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Magenta">
  <p:cSld name="BLANK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/>
            </a:lvl1pPr>
            <a:lvl2pPr indent="-4191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i="1" sz="3000"/>
            </a:lvl2pPr>
            <a:lvl3pPr indent="-4191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i="1" sz="3000"/>
            </a:lvl3pPr>
            <a:lvl4pPr indent="-419100" lvl="3" marL="18288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4pPr>
            <a:lvl5pPr indent="-419100" lvl="4" marL="22860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5pPr>
            <a:lvl6pPr indent="-419100" lvl="5" marL="27432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6pPr>
            <a:lvl7pPr indent="-419100" lvl="6" marL="32004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7pPr>
            <a:lvl8pPr indent="-419100" lvl="7" marL="36576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8pPr>
            <a:lvl9pPr indent="-419100" lvl="8" marL="41148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i="1" sz="3000"/>
            </a:lvl9pPr>
          </a:lstStyle>
          <a:p/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8" name="Google Shape;188;p7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9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www.slidescarnival.com/copyright-and-legal-information" TargetMode="External"/><Relationship Id="rId5" Type="http://schemas.openxmlformats.org/officeDocument/2006/relationships/slide" Target="/ppt/slides/slide2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latofonts.com/lato-free-fonts/" TargetMode="External"/><Relationship Id="rId4" Type="http://schemas.openxmlformats.org/officeDocument/2006/relationships/hyperlink" Target="https://www.fontsquirrel.com/fonts/roboto-sla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68" name="Google Shape;468;p24"/>
          <p:cNvSpPr txBox="1"/>
          <p:nvPr>
            <p:ph idx="1" type="body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Google Shape;485;p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1" name="Google Shape;491;p27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{5E225D28-81A1-47F6-B832-14334138A573}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 txBox="1"/>
          <p:nvPr>
            <p:ph idx="4294967295" type="title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/>
          <p:nvPr>
            <p:ph idx="4294967295" type="ctrTitle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/>
          <p:nvPr>
            <p:ph idx="4294967295" type="subTitle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Google Shape;519;p30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Google Shape;520;p30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Google Shape;521;p30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Google Shape;522;p30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Google Shape;523;p30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7" name="Google Shape;537;p3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1" type="body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/>
          <p:nvPr>
            <p:ph idx="2" type="body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/>
          <p:nvPr>
            <p:ph idx="3" type="body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5" name="Google Shape;545;p3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/>
          <p:nvPr>
            <p:ph idx="1" type="body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/>
          <p:nvPr>
            <p:ph idx="2" type="body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/>
          <p:nvPr>
            <p:ph idx="3" type="body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9" name="Google Shape;549;p3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5C65"/>
                </a:solidFill>
              </a:rPr>
              <a:t>You can insert graphs from Excel or Google Sheets</a:t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555" name="Google Shape;555;p33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6" name="Google Shape;556;p33"/>
          <p:cNvCxnSpPr/>
          <p:nvPr/>
        </p:nvCxnSpPr>
        <p:spPr>
          <a:xfrm>
            <a:off x="1260875" y="1074699"/>
            <a:ext cx="662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3"/>
          <p:cNvCxnSpPr/>
          <p:nvPr/>
        </p:nvCxnSpPr>
        <p:spPr>
          <a:xfrm>
            <a:off x="1260875" y="1784181"/>
            <a:ext cx="662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3"/>
          <p:cNvCxnSpPr/>
          <p:nvPr/>
        </p:nvCxnSpPr>
        <p:spPr>
          <a:xfrm>
            <a:off x="1260875" y="2493663"/>
            <a:ext cx="662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3"/>
          <p:cNvCxnSpPr/>
          <p:nvPr/>
        </p:nvCxnSpPr>
        <p:spPr>
          <a:xfrm>
            <a:off x="1260875" y="3203146"/>
            <a:ext cx="662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3"/>
          <p:cNvCxnSpPr/>
          <p:nvPr/>
        </p:nvCxnSpPr>
        <p:spPr>
          <a:xfrm>
            <a:off x="1260875" y="3934526"/>
            <a:ext cx="662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33"/>
          <p:cNvSpPr txBox="1"/>
          <p:nvPr/>
        </p:nvSpPr>
        <p:spPr>
          <a:xfrm>
            <a:off x="1187815" y="9159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33"/>
          <p:cNvSpPr/>
          <p:nvPr/>
        </p:nvSpPr>
        <p:spPr>
          <a:xfrm>
            <a:off x="1828310" y="2380936"/>
            <a:ext cx="2139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2115781" y="1986873"/>
            <a:ext cx="2139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2403252" y="2493663"/>
            <a:ext cx="2139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3"/>
          <p:cNvSpPr/>
          <p:nvPr/>
        </p:nvSpPr>
        <p:spPr>
          <a:xfrm>
            <a:off x="3431962" y="2694726"/>
            <a:ext cx="2139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3"/>
          <p:cNvSpPr/>
          <p:nvPr/>
        </p:nvSpPr>
        <p:spPr>
          <a:xfrm>
            <a:off x="3719433" y="2096343"/>
            <a:ext cx="2139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4006904" y="1229023"/>
            <a:ext cx="2139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3"/>
          <p:cNvSpPr/>
          <p:nvPr/>
        </p:nvSpPr>
        <p:spPr>
          <a:xfrm>
            <a:off x="5035613" y="2140118"/>
            <a:ext cx="2139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3"/>
          <p:cNvSpPr/>
          <p:nvPr/>
        </p:nvSpPr>
        <p:spPr>
          <a:xfrm>
            <a:off x="5323085" y="1074575"/>
            <a:ext cx="2139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3"/>
          <p:cNvSpPr/>
          <p:nvPr/>
        </p:nvSpPr>
        <p:spPr>
          <a:xfrm>
            <a:off x="5610556" y="2322561"/>
            <a:ext cx="2139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3"/>
          <p:cNvSpPr/>
          <p:nvPr/>
        </p:nvSpPr>
        <p:spPr>
          <a:xfrm>
            <a:off x="6639265" y="2753100"/>
            <a:ext cx="2139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3"/>
          <p:cNvSpPr/>
          <p:nvPr/>
        </p:nvSpPr>
        <p:spPr>
          <a:xfrm>
            <a:off x="6926736" y="1293618"/>
            <a:ext cx="2139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3"/>
          <p:cNvSpPr/>
          <p:nvPr/>
        </p:nvSpPr>
        <p:spPr>
          <a:xfrm>
            <a:off x="7214207" y="1607408"/>
            <a:ext cx="2139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95" name="Google Shape;395;p16"/>
          <p:cNvSpPr txBox="1"/>
          <p:nvPr>
            <p:ph idx="2" type="body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2BDC7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02BDC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2BDC7"/>
                </a:solidFill>
              </a:rPr>
              <a:t>This template is free to use under </a:t>
            </a:r>
            <a:r>
              <a:rPr lang="en" sz="1000" u="sng">
                <a:solidFill>
                  <a:srgbClr val="02BDC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02BDC7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GOOGLE SLIDES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/>
          <p:nvPr>
            <p:ph idx="2" type="body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POWERPOINT®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5C6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A5C6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4A5C65"/>
                </a:solidFill>
              </a:rPr>
              <a:t>)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4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Mobile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9" name="Google Shape;579;p3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34"/>
          <p:cNvGrpSpPr/>
          <p:nvPr/>
        </p:nvGrpSpPr>
        <p:grpSpPr>
          <a:xfrm>
            <a:off x="4874213" y="644621"/>
            <a:ext cx="1858139" cy="3854148"/>
            <a:chOff x="2547150" y="238125"/>
            <a:chExt cx="2525675" cy="5238750"/>
          </a:xfrm>
        </p:grpSpPr>
        <p:sp>
          <p:nvSpPr>
            <p:cNvPr id="581" name="Google Shape;581;p3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5" name="Google Shape;585;p34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4914888" y="979973"/>
            <a:ext cx="1775772" cy="3183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5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Tablet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91" name="Google Shape;591;p3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2" name="Google Shape;592;p35"/>
          <p:cNvGrpSpPr/>
          <p:nvPr/>
        </p:nvGrpSpPr>
        <p:grpSpPr>
          <a:xfrm>
            <a:off x="4553921" y="671466"/>
            <a:ext cx="2469899" cy="3811191"/>
            <a:chOff x="2112475" y="238125"/>
            <a:chExt cx="3395050" cy="5238750"/>
          </a:xfrm>
        </p:grpSpPr>
        <p:sp>
          <p:nvSpPr>
            <p:cNvPr id="593" name="Google Shape;593;p35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7" name="Google Shape;5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006" y="1008823"/>
            <a:ext cx="2344909" cy="31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Desktop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603" name="Google Shape;603;p3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4" name="Google Shape;604;p36"/>
          <p:cNvGrpSpPr/>
          <p:nvPr/>
        </p:nvGrpSpPr>
        <p:grpSpPr>
          <a:xfrm>
            <a:off x="3703349" y="1241129"/>
            <a:ext cx="4542205" cy="2661224"/>
            <a:chOff x="1177450" y="241631"/>
            <a:chExt cx="6173152" cy="3616776"/>
          </a:xfrm>
        </p:grpSpPr>
        <p:sp>
          <p:nvSpPr>
            <p:cNvPr id="605" name="Google Shape;605;p3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9" name="Google Shape;609;p36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2105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615" name="Google Shape;615;p37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  <a:endParaRPr sz="36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  <a:endParaRPr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616" name="Google Shape;616;p3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22" name="Google Shape;622;p38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23" name="Google Shape;623;p3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29" name="Google Shape;629;p39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b="1" lang="en" sz="1400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b="1" lang="en" sz="1400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b="1" lang="en" sz="1400">
                <a:solidFill>
                  <a:srgbClr val="FC4067"/>
                </a:solidFill>
              </a:rPr>
              <a:t>#fc4067</a:t>
            </a:r>
            <a:endParaRPr b="1" sz="1400">
              <a:solidFill>
                <a:srgbClr val="FC40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2BDC7"/>
              </a:solidFill>
            </a:endParaRPr>
          </a:p>
        </p:txBody>
      </p:sp>
      <p:sp>
        <p:nvSpPr>
          <p:cNvPr id="630" name="Google Shape;630;p39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1" name="Google Shape;631;p3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</a:t>
            </a:r>
            <a:br>
              <a:rPr lang="en"/>
            </a:br>
            <a:r>
              <a:rPr lang="en"/>
              <a:t>Extra</a:t>
            </a:r>
            <a:br>
              <a:rPr lang="en"/>
            </a:br>
            <a:r>
              <a:rPr lang="en"/>
              <a:t>Resources</a:t>
            </a:r>
            <a:endParaRPr/>
          </a:p>
        </p:txBody>
      </p:sp>
      <p:sp>
        <p:nvSpPr>
          <p:cNvPr id="637" name="Google Shape;637;p40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43" name="Google Shape;643;p4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7576536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079807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6583077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6086347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8" name="Google Shape;648;p41"/>
          <p:cNvSpPr/>
          <p:nvPr/>
        </p:nvSpPr>
        <p:spPr>
          <a:xfrm>
            <a:off x="5589618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AUG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9" name="Google Shape;649;p41"/>
          <p:cNvSpPr/>
          <p:nvPr/>
        </p:nvSpPr>
        <p:spPr>
          <a:xfrm>
            <a:off x="5092888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0" name="Google Shape;650;p41"/>
          <p:cNvSpPr/>
          <p:nvPr/>
        </p:nvSpPr>
        <p:spPr>
          <a:xfrm>
            <a:off x="4596158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41"/>
          <p:cNvSpPr/>
          <p:nvPr/>
        </p:nvSpPr>
        <p:spPr>
          <a:xfrm>
            <a:off x="4099429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2" name="Google Shape;652;p41"/>
          <p:cNvSpPr/>
          <p:nvPr/>
        </p:nvSpPr>
        <p:spPr>
          <a:xfrm>
            <a:off x="3602699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653;p41"/>
          <p:cNvSpPr/>
          <p:nvPr/>
        </p:nvSpPr>
        <p:spPr>
          <a:xfrm>
            <a:off x="3105969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2609240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FEB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41"/>
          <p:cNvSpPr/>
          <p:nvPr/>
        </p:nvSpPr>
        <p:spPr>
          <a:xfrm>
            <a:off x="2112510" y="2527350"/>
            <a:ext cx="6192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41"/>
          <p:cNvSpPr/>
          <p:nvPr/>
        </p:nvSpPr>
        <p:spPr>
          <a:xfrm>
            <a:off x="0" y="2527350"/>
            <a:ext cx="2235300" cy="393600"/>
          </a:xfrm>
          <a:prstGeom prst="homePlate">
            <a:avLst>
              <a:gd fmla="val 32030" name="adj"/>
            </a:avLst>
          </a:prstGeom>
          <a:solidFill>
            <a:schemeClr val="l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657" name="Google Shape;657;p41"/>
          <p:cNvCxnSpPr/>
          <p:nvPr/>
        </p:nvCxnSpPr>
        <p:spPr>
          <a:xfrm rot="10800000">
            <a:off x="2334233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8" name="Google Shape;658;p41"/>
          <p:cNvSpPr txBox="1"/>
          <p:nvPr/>
        </p:nvSpPr>
        <p:spPr>
          <a:xfrm>
            <a:off x="2303363" y="149860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9" name="Google Shape;659;p41"/>
          <p:cNvCxnSpPr/>
          <p:nvPr/>
        </p:nvCxnSpPr>
        <p:spPr>
          <a:xfrm rot="10800000">
            <a:off x="3328496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0" name="Google Shape;660;p41"/>
          <p:cNvSpPr txBox="1"/>
          <p:nvPr/>
        </p:nvSpPr>
        <p:spPr>
          <a:xfrm>
            <a:off x="3298759" y="149860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1" name="Google Shape;661;p41"/>
          <p:cNvCxnSpPr/>
          <p:nvPr/>
        </p:nvCxnSpPr>
        <p:spPr>
          <a:xfrm rot="10800000">
            <a:off x="4322758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2" name="Google Shape;662;p41"/>
          <p:cNvSpPr txBox="1"/>
          <p:nvPr/>
        </p:nvSpPr>
        <p:spPr>
          <a:xfrm>
            <a:off x="4294155" y="149860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3" name="Google Shape;663;p41"/>
          <p:cNvCxnSpPr/>
          <p:nvPr/>
        </p:nvCxnSpPr>
        <p:spPr>
          <a:xfrm rot="10800000">
            <a:off x="5317020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4" name="Google Shape;664;p41"/>
          <p:cNvSpPr txBox="1"/>
          <p:nvPr/>
        </p:nvSpPr>
        <p:spPr>
          <a:xfrm>
            <a:off x="5289551" y="149860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5" name="Google Shape;665;p41"/>
          <p:cNvCxnSpPr/>
          <p:nvPr/>
        </p:nvCxnSpPr>
        <p:spPr>
          <a:xfrm rot="10800000">
            <a:off x="6311282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6" name="Google Shape;666;p41"/>
          <p:cNvSpPr txBox="1"/>
          <p:nvPr/>
        </p:nvSpPr>
        <p:spPr>
          <a:xfrm>
            <a:off x="6284947" y="149860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7" name="Google Shape;667;p41"/>
          <p:cNvCxnSpPr/>
          <p:nvPr/>
        </p:nvCxnSpPr>
        <p:spPr>
          <a:xfrm rot="10800000">
            <a:off x="7305544" y="20533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8" name="Google Shape;668;p41"/>
          <p:cNvSpPr txBox="1"/>
          <p:nvPr/>
        </p:nvSpPr>
        <p:spPr>
          <a:xfrm>
            <a:off x="7280344" y="149860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9" name="Google Shape;669;p41"/>
          <p:cNvCxnSpPr/>
          <p:nvPr/>
        </p:nvCxnSpPr>
        <p:spPr>
          <a:xfrm rot="10800000">
            <a:off x="2839000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0" name="Google Shape;670;p41"/>
          <p:cNvSpPr txBox="1"/>
          <p:nvPr/>
        </p:nvSpPr>
        <p:spPr>
          <a:xfrm>
            <a:off x="2786219" y="341955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1" name="Google Shape;671;p41"/>
          <p:cNvCxnSpPr/>
          <p:nvPr/>
        </p:nvCxnSpPr>
        <p:spPr>
          <a:xfrm rot="10800000">
            <a:off x="3833262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2" name="Google Shape;672;p41"/>
          <p:cNvSpPr txBox="1"/>
          <p:nvPr/>
        </p:nvSpPr>
        <p:spPr>
          <a:xfrm>
            <a:off x="3787375" y="341955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3" name="Google Shape;673;p41"/>
          <p:cNvCxnSpPr/>
          <p:nvPr/>
        </p:nvCxnSpPr>
        <p:spPr>
          <a:xfrm rot="10800000">
            <a:off x="4827524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4" name="Google Shape;674;p41"/>
          <p:cNvSpPr txBox="1"/>
          <p:nvPr/>
        </p:nvSpPr>
        <p:spPr>
          <a:xfrm>
            <a:off x="4788531" y="341955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5" name="Google Shape;675;p41"/>
          <p:cNvCxnSpPr/>
          <p:nvPr/>
        </p:nvCxnSpPr>
        <p:spPr>
          <a:xfrm rot="10800000">
            <a:off x="5821787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6" name="Google Shape;676;p41"/>
          <p:cNvSpPr txBox="1"/>
          <p:nvPr/>
        </p:nvSpPr>
        <p:spPr>
          <a:xfrm>
            <a:off x="5789687" y="341955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7" name="Google Shape;677;p41"/>
          <p:cNvCxnSpPr/>
          <p:nvPr/>
        </p:nvCxnSpPr>
        <p:spPr>
          <a:xfrm rot="10800000">
            <a:off x="6816049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8" name="Google Shape;678;p41"/>
          <p:cNvSpPr txBox="1"/>
          <p:nvPr/>
        </p:nvSpPr>
        <p:spPr>
          <a:xfrm>
            <a:off x="6790843" y="3419550"/>
            <a:ext cx="94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9" name="Google Shape;679;p41"/>
          <p:cNvCxnSpPr/>
          <p:nvPr/>
        </p:nvCxnSpPr>
        <p:spPr>
          <a:xfrm rot="10800000">
            <a:off x="7810311" y="28963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0" name="Google Shape;680;p41"/>
          <p:cNvSpPr txBox="1"/>
          <p:nvPr/>
        </p:nvSpPr>
        <p:spPr>
          <a:xfrm>
            <a:off x="7781874" y="3419550"/>
            <a:ext cx="778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/>
          <p:nvPr>
            <p:ph idx="4294967295" type="title"/>
          </p:nvPr>
        </p:nvSpPr>
        <p:spPr>
          <a:xfrm>
            <a:off x="1379850" y="418075"/>
            <a:ext cx="7354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86" name="Google Shape;686;p4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9" name="Google Shape;689;p42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90" name="Google Shape;690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92" name="Google Shape;692;p42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93" name="Google Shape;693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95" name="Google Shape;695;p42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96" name="Google Shape;696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98" name="Google Shape;698;p42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699" name="Google Shape;699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  <a:endPara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01" name="Google Shape;701;p42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702" name="Google Shape;702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3" name="Google Shape;703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04" name="Google Shape;704;p42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705" name="Google Shape;705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07" name="Google Shape;707;p42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708;p42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9" name="Google Shape;709;p42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42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42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42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718" name="Google Shape;718;p4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9" name="Google Shape;719;p43"/>
          <p:cNvGraphicFramePr/>
          <p:nvPr/>
        </p:nvGraphicFramePr>
        <p:xfrm>
          <a:off x="2362125" y="984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{5E225D28-81A1-47F6-B832-14334138A573}</a:tableStyleId>
              </a:tblPr>
              <a:tblGrid>
                <a:gridCol w="9691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405" name="Google Shape;4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5" name="Google Shape;725;p44"/>
          <p:cNvSpPr/>
          <p:nvPr/>
        </p:nvSpPr>
        <p:spPr>
          <a:xfrm>
            <a:off x="926250" y="1612375"/>
            <a:ext cx="3579900" cy="1348500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STRENGTHS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44"/>
          <p:cNvSpPr/>
          <p:nvPr/>
        </p:nvSpPr>
        <p:spPr>
          <a:xfrm>
            <a:off x="4654115" y="1612375"/>
            <a:ext cx="3579900" cy="1348500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WEAKNESSES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44"/>
          <p:cNvSpPr/>
          <p:nvPr/>
        </p:nvSpPr>
        <p:spPr>
          <a:xfrm>
            <a:off x="926250" y="3108943"/>
            <a:ext cx="3579900" cy="1348500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OPPORTUNITIES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44"/>
          <p:cNvSpPr/>
          <p:nvPr/>
        </p:nvSpPr>
        <p:spPr>
          <a:xfrm>
            <a:off x="4654115" y="3108943"/>
            <a:ext cx="3579900" cy="1348500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THREATS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44"/>
          <p:cNvSpPr/>
          <p:nvPr/>
        </p:nvSpPr>
        <p:spPr>
          <a:xfrm>
            <a:off x="3478429" y="1931509"/>
            <a:ext cx="2057100" cy="205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4"/>
          <p:cNvSpPr/>
          <p:nvPr/>
        </p:nvSpPr>
        <p:spPr>
          <a:xfrm rot="5400000">
            <a:off x="3626707" y="1931509"/>
            <a:ext cx="2057100" cy="205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4"/>
          <p:cNvSpPr/>
          <p:nvPr/>
        </p:nvSpPr>
        <p:spPr>
          <a:xfrm rot="10800000">
            <a:off x="3626707" y="2080934"/>
            <a:ext cx="2057100" cy="205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4"/>
          <p:cNvSpPr/>
          <p:nvPr/>
        </p:nvSpPr>
        <p:spPr>
          <a:xfrm rot="-5400000">
            <a:off x="3478429" y="2080934"/>
            <a:ext cx="2057100" cy="205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4"/>
          <p:cNvSpPr/>
          <p:nvPr/>
        </p:nvSpPr>
        <p:spPr>
          <a:xfrm>
            <a:off x="3952018" y="2360597"/>
            <a:ext cx="280157" cy="3842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734" name="Google Shape;734;p44"/>
          <p:cNvSpPr/>
          <p:nvPr/>
        </p:nvSpPr>
        <p:spPr>
          <a:xfrm>
            <a:off x="4816365" y="2367167"/>
            <a:ext cx="547699" cy="3737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735" name="Google Shape;735;p44"/>
          <p:cNvSpPr/>
          <p:nvPr/>
        </p:nvSpPr>
        <p:spPr>
          <a:xfrm>
            <a:off x="3922583" y="3302175"/>
            <a:ext cx="339027" cy="3842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736" name="Google Shape;736;p44"/>
          <p:cNvSpPr/>
          <p:nvPr/>
        </p:nvSpPr>
        <p:spPr>
          <a:xfrm>
            <a:off x="4913604" y="3308744"/>
            <a:ext cx="333245" cy="3737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  <p:sp>
        <p:nvSpPr>
          <p:cNvPr id="737" name="Google Shape;737;p44"/>
          <p:cNvSpPr txBox="1"/>
          <p:nvPr>
            <p:ph idx="4294967295" type="title"/>
          </p:nvPr>
        </p:nvSpPr>
        <p:spPr>
          <a:xfrm>
            <a:off x="1379850" y="418075"/>
            <a:ext cx="73548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SWOT Analysis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5"/>
          <p:cNvSpPr txBox="1"/>
          <p:nvPr>
            <p:ph idx="4294967295" type="title"/>
          </p:nvPr>
        </p:nvSpPr>
        <p:spPr>
          <a:xfrm>
            <a:off x="262200" y="0"/>
            <a:ext cx="861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Business Model Canvas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43" name="Google Shape;743;p4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45"/>
          <p:cNvSpPr txBox="1"/>
          <p:nvPr/>
        </p:nvSpPr>
        <p:spPr>
          <a:xfrm>
            <a:off x="1986120" y="398080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Activities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5" name="Google Shape;745;p45"/>
          <p:cNvSpPr txBox="1"/>
          <p:nvPr/>
        </p:nvSpPr>
        <p:spPr>
          <a:xfrm>
            <a:off x="1986120" y="1992749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Resources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6" name="Google Shape;746;p45"/>
          <p:cNvSpPr txBox="1"/>
          <p:nvPr/>
        </p:nvSpPr>
        <p:spPr>
          <a:xfrm>
            <a:off x="3710040" y="398080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 Propositions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45"/>
          <p:cNvSpPr txBox="1"/>
          <p:nvPr/>
        </p:nvSpPr>
        <p:spPr>
          <a:xfrm>
            <a:off x="5433959" y="398080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Relationships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8" name="Google Shape;748;p45"/>
          <p:cNvSpPr txBox="1"/>
          <p:nvPr/>
        </p:nvSpPr>
        <p:spPr>
          <a:xfrm>
            <a:off x="5433959" y="1992749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Channels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45"/>
          <p:cNvSpPr txBox="1"/>
          <p:nvPr/>
        </p:nvSpPr>
        <p:spPr>
          <a:xfrm>
            <a:off x="7157879" y="398080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Segments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0" name="Google Shape;750;p45"/>
          <p:cNvSpPr txBox="1"/>
          <p:nvPr/>
        </p:nvSpPr>
        <p:spPr>
          <a:xfrm>
            <a:off x="262200" y="398080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Partners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1" name="Google Shape;751;p45"/>
          <p:cNvSpPr txBox="1"/>
          <p:nvPr/>
        </p:nvSpPr>
        <p:spPr>
          <a:xfrm>
            <a:off x="262200" y="3587418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Cost Structure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45"/>
          <p:cNvSpPr txBox="1"/>
          <p:nvPr/>
        </p:nvSpPr>
        <p:spPr>
          <a:xfrm>
            <a:off x="4571999" y="3587418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Revenue Streams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3" name="Google Shape;753;p45"/>
          <p:cNvSpPr/>
          <p:nvPr/>
        </p:nvSpPr>
        <p:spPr>
          <a:xfrm>
            <a:off x="4279392" y="3663456"/>
            <a:ext cx="216410" cy="21515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5"/>
          <p:cNvSpPr/>
          <p:nvPr/>
        </p:nvSpPr>
        <p:spPr>
          <a:xfrm>
            <a:off x="6865890" y="474356"/>
            <a:ext cx="215789" cy="19370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5"/>
          <p:cNvSpPr/>
          <p:nvPr/>
        </p:nvSpPr>
        <p:spPr>
          <a:xfrm>
            <a:off x="1702233" y="474351"/>
            <a:ext cx="207590" cy="20759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5"/>
          <p:cNvSpPr/>
          <p:nvPr/>
        </p:nvSpPr>
        <p:spPr>
          <a:xfrm>
            <a:off x="8608121" y="474278"/>
            <a:ext cx="197487" cy="2082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45"/>
          <p:cNvGrpSpPr/>
          <p:nvPr/>
        </p:nvGrpSpPr>
        <p:grpSpPr>
          <a:xfrm>
            <a:off x="8577842" y="3663461"/>
            <a:ext cx="227770" cy="165313"/>
            <a:chOff x="4604550" y="3714775"/>
            <a:chExt cx="439625" cy="319075"/>
          </a:xfrm>
        </p:grpSpPr>
        <p:sp>
          <p:nvSpPr>
            <p:cNvPr id="758" name="Google Shape;758;p4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45"/>
          <p:cNvGrpSpPr/>
          <p:nvPr/>
        </p:nvGrpSpPr>
        <p:grpSpPr>
          <a:xfrm>
            <a:off x="5169094" y="474272"/>
            <a:ext cx="188666" cy="240398"/>
            <a:chOff x="1959600" y="4980625"/>
            <a:chExt cx="364150" cy="464000"/>
          </a:xfrm>
        </p:grpSpPr>
        <p:sp>
          <p:nvSpPr>
            <p:cNvPr id="761" name="Google Shape;761;p45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5"/>
          <p:cNvGrpSpPr/>
          <p:nvPr/>
        </p:nvGrpSpPr>
        <p:grpSpPr>
          <a:xfrm>
            <a:off x="6802664" y="2068786"/>
            <a:ext cx="278880" cy="267521"/>
            <a:chOff x="5233525" y="4954450"/>
            <a:chExt cx="538275" cy="516350"/>
          </a:xfrm>
        </p:grpSpPr>
        <p:sp>
          <p:nvSpPr>
            <p:cNvPr id="769" name="Google Shape;769;p45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5"/>
          <p:cNvGrpSpPr/>
          <p:nvPr/>
        </p:nvGrpSpPr>
        <p:grpSpPr>
          <a:xfrm>
            <a:off x="3358097" y="2068789"/>
            <a:ext cx="283932" cy="258066"/>
            <a:chOff x="4556450" y="4963575"/>
            <a:chExt cx="548025" cy="498100"/>
          </a:xfrm>
        </p:grpSpPr>
        <p:sp>
          <p:nvSpPr>
            <p:cNvPr id="781" name="Google Shape;781;p4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45"/>
          <p:cNvSpPr/>
          <p:nvPr/>
        </p:nvSpPr>
        <p:spPr>
          <a:xfrm>
            <a:off x="3406103" y="474355"/>
            <a:ext cx="227743" cy="2277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92" name="Google Shape;792;p4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3" name="Google Shape;793;p46"/>
          <p:cNvGrpSpPr/>
          <p:nvPr/>
        </p:nvGrpSpPr>
        <p:grpSpPr>
          <a:xfrm>
            <a:off x="2523724" y="1354045"/>
            <a:ext cx="3141411" cy="2824253"/>
            <a:chOff x="3778727" y="4460423"/>
            <a:chExt cx="720160" cy="647438"/>
          </a:xfrm>
        </p:grpSpPr>
        <p:sp>
          <p:nvSpPr>
            <p:cNvPr id="794" name="Google Shape;794;p46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801" name="Google Shape;801;p46"/>
          <p:cNvCxnSpPr/>
          <p:nvPr/>
        </p:nvCxnSpPr>
        <p:spPr>
          <a:xfrm>
            <a:off x="5595697" y="1821411"/>
            <a:ext cx="920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02" name="Google Shape;802;p46"/>
          <p:cNvSpPr txBox="1"/>
          <p:nvPr/>
        </p:nvSpPr>
        <p:spPr>
          <a:xfrm>
            <a:off x="6569501" y="1671625"/>
            <a:ext cx="1590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3" name="Google Shape;803;p46"/>
          <p:cNvCxnSpPr/>
          <p:nvPr/>
        </p:nvCxnSpPr>
        <p:spPr>
          <a:xfrm>
            <a:off x="5460161" y="2240731"/>
            <a:ext cx="1055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04" name="Google Shape;804;p46"/>
          <p:cNvSpPr txBox="1"/>
          <p:nvPr/>
        </p:nvSpPr>
        <p:spPr>
          <a:xfrm>
            <a:off x="6569501" y="2090935"/>
            <a:ext cx="1590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5" name="Google Shape;805;p46"/>
          <p:cNvCxnSpPr/>
          <p:nvPr/>
        </p:nvCxnSpPr>
        <p:spPr>
          <a:xfrm>
            <a:off x="5267555" y="2660052"/>
            <a:ext cx="1248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06" name="Google Shape;806;p46"/>
          <p:cNvSpPr txBox="1"/>
          <p:nvPr/>
        </p:nvSpPr>
        <p:spPr>
          <a:xfrm>
            <a:off x="6569501" y="2510246"/>
            <a:ext cx="1590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7" name="Google Shape;807;p46"/>
          <p:cNvCxnSpPr/>
          <p:nvPr/>
        </p:nvCxnSpPr>
        <p:spPr>
          <a:xfrm>
            <a:off x="5103484" y="3079351"/>
            <a:ext cx="1412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08" name="Google Shape;808;p46"/>
          <p:cNvSpPr txBox="1"/>
          <p:nvPr/>
        </p:nvSpPr>
        <p:spPr>
          <a:xfrm>
            <a:off x="6569501" y="2929556"/>
            <a:ext cx="1590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9" name="Google Shape;809;p46"/>
          <p:cNvCxnSpPr/>
          <p:nvPr/>
        </p:nvCxnSpPr>
        <p:spPr>
          <a:xfrm>
            <a:off x="4925135" y="3498672"/>
            <a:ext cx="1590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10" name="Google Shape;810;p46"/>
          <p:cNvSpPr txBox="1"/>
          <p:nvPr/>
        </p:nvSpPr>
        <p:spPr>
          <a:xfrm>
            <a:off x="6569501" y="3348866"/>
            <a:ext cx="1590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1" name="Google Shape;811;p46"/>
          <p:cNvCxnSpPr/>
          <p:nvPr/>
        </p:nvCxnSpPr>
        <p:spPr>
          <a:xfrm>
            <a:off x="4739668" y="3917972"/>
            <a:ext cx="1768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12" name="Google Shape;812;p46"/>
          <p:cNvSpPr txBox="1"/>
          <p:nvPr/>
        </p:nvSpPr>
        <p:spPr>
          <a:xfrm>
            <a:off x="6569501" y="3768176"/>
            <a:ext cx="1590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818" name="Google Shape;818;p4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9" name="Google Shape;819;p47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1639525" y="1779625"/>
            <a:ext cx="1332000" cy="1332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20" name="Google Shape;820;p47"/>
          <p:cNvSpPr txBox="1"/>
          <p:nvPr/>
        </p:nvSpPr>
        <p:spPr>
          <a:xfrm>
            <a:off x="1644020" y="3227846"/>
            <a:ext cx="1332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Imani Jackson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1" name="Google Shape;82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0389" y="1779625"/>
            <a:ext cx="1332000" cy="1332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22" name="Google Shape;822;p47"/>
          <p:cNvSpPr txBox="1"/>
          <p:nvPr/>
        </p:nvSpPr>
        <p:spPr>
          <a:xfrm>
            <a:off x="3414884" y="3227846"/>
            <a:ext cx="1332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Marcos Galán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3" name="Google Shape;823;p47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5181252" y="1779625"/>
            <a:ext cx="1332000" cy="1332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24" name="Google Shape;824;p47"/>
          <p:cNvSpPr txBox="1"/>
          <p:nvPr/>
        </p:nvSpPr>
        <p:spPr>
          <a:xfrm>
            <a:off x="5185747" y="3227846"/>
            <a:ext cx="1332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Ixchel Valdía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5" name="Google Shape;825;p47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952116" y="1779625"/>
            <a:ext cx="1332000" cy="1332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26" name="Google Shape;826;p47"/>
          <p:cNvSpPr txBox="1"/>
          <p:nvPr/>
        </p:nvSpPr>
        <p:spPr>
          <a:xfrm>
            <a:off x="6956611" y="3227846"/>
            <a:ext cx="1332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Nils Årud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8"/>
          <p:cNvSpPr txBox="1"/>
          <p:nvPr>
            <p:ph idx="4294967295" type="title"/>
          </p:nvPr>
        </p:nvSpPr>
        <p:spPr>
          <a:xfrm>
            <a:off x="467100" y="0"/>
            <a:ext cx="820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Competitor Matrix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832" name="Google Shape;832;p48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33" name="Google Shape;833;p48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48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48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48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8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8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48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48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48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48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48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48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48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48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48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48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48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48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48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48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48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48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48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48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48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48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48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48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48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48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48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48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48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48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48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48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48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48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48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48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48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48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48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48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48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48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9" name="Google Shape;879;p4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0" name="Google Shape;880;p48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81" name="Google Shape;881;p48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48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48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48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48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48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48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48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48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48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48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48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48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48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48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48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48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48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48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48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48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48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03" name="Google Shape;903;p48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904" name="Google Shape;904;p48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905" name="Google Shape;905;p48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 VALUE 1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6" name="Google Shape;906;p48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 VALUE 1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7" name="Google Shape;907;p48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 VALUE 2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8" name="Google Shape;908;p48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 VALUE 2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9" name="Google Shape;909;p48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company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0" name="Google Shape;910;p48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48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48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3" name="Google Shape;913;p48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48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5" name="Google Shape;915;p48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921" name="Google Shape;921;p4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22" name="Google Shape;922;p49"/>
          <p:cNvGraphicFramePr/>
          <p:nvPr/>
        </p:nvGraphicFramePr>
        <p:xfrm>
          <a:off x="2353425" y="12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{C029A7E8-3C45-47D5-81E7-23AC33BA362D}</a:tableStyleId>
              </a:tblPr>
              <a:tblGrid>
                <a:gridCol w="668550"/>
                <a:gridCol w="766275"/>
                <a:gridCol w="766275"/>
                <a:gridCol w="766275"/>
                <a:gridCol w="766275"/>
                <a:gridCol w="766275"/>
                <a:gridCol w="766275"/>
                <a:gridCol w="766275"/>
              </a:tblGrid>
              <a:tr h="308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0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928" name="Google Shape;928;p50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929" name="Google Shape;929;p5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50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944" name="Google Shape;944;p5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50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950" name="Google Shape;950;p5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50"/>
          <p:cNvSpPr/>
          <p:nvPr/>
        </p:nvSpPr>
        <p:spPr>
          <a:xfrm>
            <a:off x="2846992" y="747023"/>
            <a:ext cx="242605" cy="279216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50"/>
          <p:cNvSpPr/>
          <p:nvPr/>
        </p:nvSpPr>
        <p:spPr>
          <a:xfrm>
            <a:off x="3333493" y="747880"/>
            <a:ext cx="209403" cy="277503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50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958" name="Google Shape;958;p5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50"/>
          <p:cNvSpPr/>
          <p:nvPr/>
        </p:nvSpPr>
        <p:spPr>
          <a:xfrm>
            <a:off x="4687420" y="746604"/>
            <a:ext cx="320928" cy="28005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3" name="Google Shape;963;p50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964" name="Google Shape;964;p5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50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972" name="Google Shape;972;p5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50"/>
          <p:cNvSpPr/>
          <p:nvPr/>
        </p:nvSpPr>
        <p:spPr>
          <a:xfrm>
            <a:off x="2822316" y="1211383"/>
            <a:ext cx="291972" cy="29027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0"/>
          <p:cNvSpPr/>
          <p:nvPr/>
        </p:nvSpPr>
        <p:spPr>
          <a:xfrm>
            <a:off x="3292634" y="1225853"/>
            <a:ext cx="291133" cy="26133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0"/>
          <p:cNvSpPr/>
          <p:nvPr/>
        </p:nvSpPr>
        <p:spPr>
          <a:xfrm>
            <a:off x="3766778" y="1227985"/>
            <a:ext cx="282623" cy="25707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0"/>
          <p:cNvSpPr/>
          <p:nvPr/>
        </p:nvSpPr>
        <p:spPr>
          <a:xfrm>
            <a:off x="4246043" y="1230537"/>
            <a:ext cx="263890" cy="25197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50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981" name="Google Shape;981;p5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50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984" name="Google Shape;984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50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987" name="Google Shape;987;p5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50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991" name="Google Shape;991;p5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50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999" name="Google Shape;999;p5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50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1006" name="Google Shape;1006;p5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50"/>
          <p:cNvSpPr/>
          <p:nvPr/>
        </p:nvSpPr>
        <p:spPr>
          <a:xfrm>
            <a:off x="3298156" y="1686385"/>
            <a:ext cx="280072" cy="28007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50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1012" name="Google Shape;1012;p5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50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1015" name="Google Shape;1015;p5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50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1021" name="Google Shape;1021;p5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50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1024" name="Google Shape;1024;p5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50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1032" name="Google Shape;1032;p5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50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1038" name="Google Shape;1038;p5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50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1047" name="Google Shape;1047;p5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50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1052" name="Google Shape;1052;p5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50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1057" name="Google Shape;1057;p5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50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1062" name="Google Shape;1062;p5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50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1065" name="Google Shape;1065;p5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50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1068" name="Google Shape;1068;p5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50"/>
          <p:cNvSpPr/>
          <p:nvPr/>
        </p:nvSpPr>
        <p:spPr>
          <a:xfrm>
            <a:off x="4714665" y="2155865"/>
            <a:ext cx="266441" cy="2809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1" name="Google Shape;1071;p50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1072" name="Google Shape;1072;p5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1075" name="Google Shape;1075;p5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50"/>
          <p:cNvSpPr/>
          <p:nvPr/>
        </p:nvSpPr>
        <p:spPr>
          <a:xfrm>
            <a:off x="2358797" y="2587020"/>
            <a:ext cx="279216" cy="35837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0"/>
          <p:cNvSpPr/>
          <p:nvPr/>
        </p:nvSpPr>
        <p:spPr>
          <a:xfrm>
            <a:off x="1925075" y="2587020"/>
            <a:ext cx="206869" cy="35837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1086" name="Google Shape;1086;p5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50"/>
          <p:cNvSpPr/>
          <p:nvPr/>
        </p:nvSpPr>
        <p:spPr>
          <a:xfrm>
            <a:off x="4229860" y="2618092"/>
            <a:ext cx="296236" cy="29623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9" name="Google Shape;1089;p50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1090" name="Google Shape;1090;p5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50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1093" name="Google Shape;1093;p5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1098" name="Google Shape;1098;p5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1" name="Google Shape;1101;p50"/>
          <p:cNvSpPr/>
          <p:nvPr/>
        </p:nvSpPr>
        <p:spPr>
          <a:xfrm>
            <a:off x="5205412" y="2604478"/>
            <a:ext cx="224728" cy="323480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2" name="Google Shape;1102;p50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1103" name="Google Shape;1103;p5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50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1110" name="Google Shape;1110;p5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50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1120" name="Google Shape;1120;p5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50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1124" name="Google Shape;1124;p5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50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1128" name="Google Shape;1128;p5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50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1134" name="Google Shape;1134;p5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50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1137" name="Google Shape;1137;p5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50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1145" name="Google Shape;1145;p5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1152" name="Google Shape;1152;p5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50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1155" name="Google Shape;1155;p5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9" name="Google Shape;1159;p50"/>
          <p:cNvSpPr/>
          <p:nvPr/>
        </p:nvSpPr>
        <p:spPr>
          <a:xfrm>
            <a:off x="1861234" y="3611526"/>
            <a:ext cx="334541" cy="188975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50"/>
          <p:cNvSpPr/>
          <p:nvPr/>
        </p:nvSpPr>
        <p:spPr>
          <a:xfrm>
            <a:off x="3766359" y="3564270"/>
            <a:ext cx="283462" cy="283479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0"/>
          <p:cNvSpPr/>
          <p:nvPr/>
        </p:nvSpPr>
        <p:spPr>
          <a:xfrm>
            <a:off x="3296461" y="3582148"/>
            <a:ext cx="283462" cy="24772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0"/>
          <p:cNvSpPr/>
          <p:nvPr/>
        </p:nvSpPr>
        <p:spPr>
          <a:xfrm>
            <a:off x="4234981" y="3562994"/>
            <a:ext cx="286013" cy="286031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3" name="Google Shape;1163;p50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1164" name="Google Shape;1164;p5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1173" name="Google Shape;1173;p5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50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1176" name="Google Shape;1176;p5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50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1183" name="Google Shape;1183;p5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50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1191" name="Google Shape;1191;p5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Google Shape;1194;p50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1195" name="Google Shape;1195;p5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1202" name="Google Shape;1202;p5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1206" name="Google Shape;1206;p5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50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1210" name="Google Shape;1210;p5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50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1216" name="Google Shape;1216;p5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50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1244" name="Google Shape;1244;p5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50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1268" name="Google Shape;1268;p5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50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1283" name="Google Shape;1283;p5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50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1287" name="Google Shape;1287;p5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50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1294" name="Google Shape;1294;p5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50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1303" name="Google Shape;1303;p5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50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1307" name="Google Shape;1307;p5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2" name="Google Shape;1312;p50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313" name="Google Shape;1313;p5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50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321" name="Google Shape;1321;p5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50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328" name="Google Shape;1328;p5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50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338" name="Google Shape;1338;p5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350" name="Google Shape;1350;p5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50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356" name="Google Shape;1356;p5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50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364" name="Google Shape;1364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6" name="Google Shape;1366;p50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367" name="Google Shape;1367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50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370" name="Google Shape;1370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2" name="Google Shape;1372;p50"/>
          <p:cNvSpPr/>
          <p:nvPr/>
        </p:nvSpPr>
        <p:spPr>
          <a:xfrm>
            <a:off x="7436055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50"/>
          <p:cNvSpPr/>
          <p:nvPr/>
        </p:nvSpPr>
        <p:spPr>
          <a:xfrm>
            <a:off x="6552218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50"/>
          <p:cNvSpPr/>
          <p:nvPr/>
        </p:nvSpPr>
        <p:spPr>
          <a:xfrm>
            <a:off x="6837753" y="34021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2BDC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5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oogle Shape;1380;p5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81" name="Google Shape;1381;p5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5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88" name="Google Shape;1388;p5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93" name="Google Shape;1393;p5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5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97" name="Google Shape;1397;p5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5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403" name="Google Shape;1403;p5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5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407" name="Google Shape;1407;p5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412" name="Google Shape;1412;p5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5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418" name="Google Shape;1418;p5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5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425" name="Google Shape;1425;p5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5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428" name="Google Shape;1428;p5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432" name="Google Shape;1432;p5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8" name="Google Shape;1438;p5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439" name="Google Shape;1439;p5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4" name="Google Shape;1444;p5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445" name="Google Shape;1445;p5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8" name="Google Shape;1448;p5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449" name="Google Shape;1449;p5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50" name="Google Shape;1450;p5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5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5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5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5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5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5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5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5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5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0" name="Google Shape;1460;p5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5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67" name="Google Shape;1467;p5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72" name="Google Shape;1472;p5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5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78" name="Google Shape;1478;p5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5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85" name="Google Shape;1485;p5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5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90" name="Google Shape;1490;p5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5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95" name="Google Shape;1495;p5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0" name="Google Shape;1500;p5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501" name="Google Shape;1501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1" name="Google Shape;1511;p5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512" name="Google Shape;1512;p5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5" name="Google Shape;1515;p5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16" name="Google Shape;1516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6" name="Google Shape;1526;p5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527" name="Google Shape;1527;p5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1" name="Google Shape;1531;p5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32" name="Google Shape;1532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42" name="Google Shape;1542;p5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543" name="Google Shape;1543;p5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5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551" name="Google Shape;1551;p5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5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556" name="Google Shape;1556;p5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561" name="Google Shape;1561;p5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5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67" name="Google Shape;1567;p5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3" name="Google Shape;1573;p5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74" name="Google Shape;1574;p5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78" name="Google Shape;1578;p5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5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3" name="Google Shape;1583;p5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84" name="Google Shape;1584;p5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5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0" name="Google Shape;1590;p5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91" name="Google Shape;1591;p5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4" name="Google Shape;1594;p5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95" name="Google Shape;1595;p5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9" name="Google Shape;1599;p5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600" name="Google Shape;1600;p5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607" name="Google Shape;1607;p5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615" name="Google Shape;1615;p5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620" name="Google Shape;1620;p5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3" name="Google Shape;1623;p5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624" name="Google Shape;1624;p5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628" name="Google Shape;1628;p5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2" name="Google Shape;1632;p5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633" name="Google Shape;1633;p5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638" name="Google Shape;1638;p5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5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644" name="Google Shape;1644;p5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5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0" name="Google Shape;1650;p5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651" name="Google Shape;1651;p5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659" name="Google Shape;1659;p5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1" name="Google Shape;1671;p5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72" name="Google Shape;1672;p5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5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77" name="Google Shape;1677;p5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0" name="Google Shape;1680;p5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81" name="Google Shape;1681;p5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7" name="Google Shape;1687;p5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88" name="Google Shape;1688;p5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97" name="Google Shape;1697;p5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710" name="Google Shape;1710;p5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723" name="Google Shape;1723;p5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5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5" name="Google Shape;1735;p5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736" name="Google Shape;1736;p5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2" name="Google Shape;1742;p5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743" name="Google Shape;1743;p5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8" name="Google Shape;1758;p5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759" name="Google Shape;1759;p5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60" name="Google Shape;1760;p5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64" name="Google Shape;1764;p5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7" name="Google Shape;1767;p5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8" name="Google Shape;1768;p5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5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5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1" name="Google Shape;1771;p5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72" name="Google Shape;1772;p5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5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5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5" name="Google Shape;1775;p5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76" name="Google Shape;1776;p5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4" name="Google Shape;1784;p5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85" name="Google Shape;1785;p5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5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9" name="Google Shape;1809;p5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810" name="Google Shape;1810;p5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11" name="Google Shape;1811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5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14" name="Google Shape;1814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6" name="Google Shape;1816;p5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17" name="Google Shape;1817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9" name="Google Shape;1819;p5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20" name="Google Shape;1820;p5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21" name="Google Shape;1821;p5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822" name="Google Shape;1822;p5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5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52"/>
          <p:cNvSpPr txBox="1"/>
          <p:nvPr/>
        </p:nvSpPr>
        <p:spPr>
          <a:xfrm>
            <a:off x="1112950" y="1142875"/>
            <a:ext cx="73275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can also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31" name="Google Shape;1831;p52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32" name="Google Shape;1832;p5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7" name="Google Shape;1837;p5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5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9" name="Google Shape;1839;p5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40" name="Google Shape;1840;p5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41" name="Google Shape;1841;p5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42" name="Google Shape;1842;p5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43" name="Google Shape;1843;p5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44" name="Google Shape;1844;p5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45" name="Google Shape;1845;p5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46" name="Google Shape;1846;p5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47" name="Google Shape;1847;p5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48" name="Google Shape;1848;p5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49" name="Google Shape;1849;p5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50" name="Google Shape;1850;p5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51" name="Google Shape;1851;p5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52" name="Google Shape;1852;p5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12" name="Google Shape;412;p18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18" name="Google Shape;418;p1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424" name="Google Shape;424;p2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425" name="Google Shape;425;p2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 txBox="1"/>
          <p:nvPr>
            <p:ph idx="4294967295" type="ctrTitle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432" name="Google Shape;432;p21"/>
          <p:cNvSpPr txBox="1"/>
          <p:nvPr>
            <p:ph idx="4294967295" type="subTitle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51" name="Google Shape;451;p2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52" name="Google Shape;452;p22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53" name="Google Shape;453;p2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59" name="Google Shape;459;p23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0" name="Google Shape;460;p23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1" name="Google Shape;461;p23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