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Montserrat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Montserrat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Light-italic.fntdata"/><Relationship Id="rId50" Type="http://schemas.openxmlformats.org/officeDocument/2006/relationships/font" Target="fonts/MontserratLight-bold.fntdata"/><Relationship Id="rId52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fc25fbfc5_1_4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fc25fbfc5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30bb4f95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30bb4f9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30bb4f95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30bb4f9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30bb4f95a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30bb4f9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30bb4f95a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30bb4f9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30bb4f95a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30bb4f95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b30bb4f95a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b30bb4f95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30bb4f95a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30bb4f95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30bb4f95a_0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30bb4f95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30bb4f95a_0_2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30bb4f95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montserra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witter.com/googledocs/status/73008724015664332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36419" r="9944" t="0"/>
          <a:stretch/>
        </p:blipFill>
        <p:spPr>
          <a:xfrm>
            <a:off x="5014121" y="-50"/>
            <a:ext cx="4129863" cy="5143500"/>
          </a:xfrm>
          <a:custGeom>
            <a:rect b="b" l="l" r="r" t="t"/>
            <a:pathLst>
              <a:path extrusionOk="0" h="21600" w="21587">
                <a:moveTo>
                  <a:pt x="14232" y="0"/>
                </a:moveTo>
                <a:cubicBezTo>
                  <a:pt x="5486" y="4780"/>
                  <a:pt x="-13" y="13089"/>
                  <a:pt x="0" y="21600"/>
                </a:cubicBezTo>
                <a:lnTo>
                  <a:pt x="21587" y="21600"/>
                </a:lnTo>
                <a:lnTo>
                  <a:pt x="21587" y="0"/>
                </a:lnTo>
                <a:lnTo>
                  <a:pt x="14232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 txBox="1"/>
          <p:nvPr>
            <p:ph type="title"/>
          </p:nvPr>
        </p:nvSpPr>
        <p:spPr>
          <a:xfrm>
            <a:off x="855300" y="836000"/>
            <a:ext cx="36594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picture is worth a thousand words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855300" y="1887350"/>
            <a:ext cx="3278700" cy="173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idx="4294967295" type="title"/>
          </p:nvPr>
        </p:nvSpPr>
        <p:spPr>
          <a:xfrm>
            <a:off x="657225" y="2121300"/>
            <a:ext cx="3098100" cy="9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855292" y="1291103"/>
            <a:ext cx="5790815" cy="3439251"/>
            <a:chOff x="2299142" y="1179528"/>
            <a:chExt cx="5790815" cy="3439251"/>
          </a:xfrm>
        </p:grpSpPr>
        <p:sp>
          <p:nvSpPr>
            <p:cNvPr id="182" name="Google Shape;182;p23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 rot="-6598620">
              <a:off x="6171716" y="1416188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-6597701">
              <a:off x="3156925" y="1667343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003344" y="1927341"/>
            <a:ext cx="2440200" cy="2440200"/>
            <a:chOff x="4447194" y="1815766"/>
            <a:chExt cx="2440200" cy="2440200"/>
          </a:xfrm>
        </p:grpSpPr>
        <p:sp>
          <p:nvSpPr>
            <p:cNvPr id="189" name="Google Shape;189;p23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2123087" y="1485628"/>
            <a:ext cx="1423800" cy="1423800"/>
            <a:chOff x="3490737" y="1374053"/>
            <a:chExt cx="1423800" cy="1423800"/>
          </a:xfrm>
        </p:grpSpPr>
        <p:sp>
          <p:nvSpPr>
            <p:cNvPr id="192" name="Google Shape;192;p23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3" name="Google Shape;193;p23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tempus</a:t>
              </a:r>
              <a:endParaRPr sz="11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1781903" y="3049864"/>
            <a:ext cx="1498800" cy="1498800"/>
            <a:chOff x="644203" y="3718814"/>
            <a:chExt cx="1498800" cy="1498800"/>
          </a:xfrm>
        </p:grpSpPr>
        <p:sp>
          <p:nvSpPr>
            <p:cNvPr id="195" name="Google Shape;195;p23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6" name="Google Shape;196;p23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accent2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congue tempus</a:t>
              </a:r>
              <a:endParaRPr sz="1100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02" name="Google Shape;202;p24"/>
          <p:cNvGraphicFramePr/>
          <p:nvPr/>
        </p:nvGraphicFramePr>
        <p:xfrm>
          <a:off x="8553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378475"/>
                <a:gridCol w="1378475"/>
                <a:gridCol w="1378475"/>
                <a:gridCol w="1378475"/>
              </a:tblGrid>
              <a:tr h="6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C</a:t>
                      </a:r>
                      <a:endParaRPr sz="1100">
                        <a:solidFill>
                          <a:schemeClr val="accent2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</a:tr>
              <a:tr h="691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D0FF">
                        <a:alpha val="1173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514725" y="7901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4294967295" type="title"/>
          </p:nvPr>
        </p:nvSpPr>
        <p:spPr>
          <a:xfrm>
            <a:off x="855300" y="3938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968819" y="1720237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office</a:t>
            </a:r>
            <a:endParaRPr sz="1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1168700" y="20870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2853925" y="37467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891975" y="18383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4674525" y="3949350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6717425" y="2381575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7380775" y="4007175"/>
            <a:ext cx="125700" cy="1257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  <a:effectLst>
            <a:outerShdw blurRad="28575" rotWithShape="0" algn="bl" dir="5400000" dist="9525">
              <a:schemeClr val="dk1">
                <a:alpha val="55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855300" y="1583350"/>
            <a:ext cx="7602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</a:rPr>
              <a:t>89,526,124</a:t>
            </a:r>
            <a:endParaRPr sz="9600">
              <a:solidFill>
                <a:schemeClr val="accent2"/>
              </a:solidFill>
            </a:endParaRPr>
          </a:p>
        </p:txBody>
      </p:sp>
      <p:sp>
        <p:nvSpPr>
          <p:cNvPr id="224" name="Google Shape;224;p26"/>
          <p:cNvSpPr txBox="1"/>
          <p:nvPr>
            <p:ph idx="4294967295" type="subTitle"/>
          </p:nvPr>
        </p:nvSpPr>
        <p:spPr>
          <a:xfrm>
            <a:off x="855300" y="2840054"/>
            <a:ext cx="7602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idx="4294967295" type="ctrTitle"/>
          </p:nvPr>
        </p:nvSpPr>
        <p:spPr>
          <a:xfrm>
            <a:off x="855300" y="571800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1" name="Google Shape;231;p27"/>
          <p:cNvSpPr txBox="1"/>
          <p:nvPr>
            <p:ph idx="4294967295" type="subTitle"/>
          </p:nvPr>
        </p:nvSpPr>
        <p:spPr>
          <a:xfrm>
            <a:off x="855300" y="1411308"/>
            <a:ext cx="7602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32" name="Google Shape;232;p27"/>
          <p:cNvSpPr txBox="1"/>
          <p:nvPr>
            <p:ph idx="4294967295" type="ctrTitle"/>
          </p:nvPr>
        </p:nvSpPr>
        <p:spPr>
          <a:xfrm>
            <a:off x="855300" y="3200693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4"/>
                </a:solidFill>
              </a:rPr>
              <a:t>100%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233" name="Google Shape;233;p27"/>
          <p:cNvSpPr txBox="1"/>
          <p:nvPr>
            <p:ph idx="4294967295" type="subTitle"/>
          </p:nvPr>
        </p:nvSpPr>
        <p:spPr>
          <a:xfrm>
            <a:off x="855300" y="4040201"/>
            <a:ext cx="7602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34" name="Google Shape;234;p27"/>
          <p:cNvSpPr txBox="1"/>
          <p:nvPr>
            <p:ph idx="4294967295" type="ctrTitle"/>
          </p:nvPr>
        </p:nvSpPr>
        <p:spPr>
          <a:xfrm>
            <a:off x="855300" y="1886247"/>
            <a:ext cx="76029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3"/>
                </a:solidFill>
              </a:rPr>
              <a:t>185,244 users</a:t>
            </a:r>
            <a:endParaRPr sz="4800">
              <a:solidFill>
                <a:schemeClr val="accent3"/>
              </a:solidFill>
            </a:endParaRPr>
          </a:p>
        </p:txBody>
      </p:sp>
      <p:sp>
        <p:nvSpPr>
          <p:cNvPr id="235" name="Google Shape;235;p27"/>
          <p:cNvSpPr txBox="1"/>
          <p:nvPr>
            <p:ph idx="4294967295" type="subTitle"/>
          </p:nvPr>
        </p:nvSpPr>
        <p:spPr>
          <a:xfrm>
            <a:off x="855300" y="2725755"/>
            <a:ext cx="7602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244" name="Google Shape;244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5" name="Google Shape;245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6" name="Google Shape;246;p28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247" name="Google Shape;247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48" name="Google Shape;248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9" name="Google Shape;249;p28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250" name="Google Shape;250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Vestibulum congue tempus</a:t>
              </a:r>
              <a:endParaRPr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cxnSp>
          <p:nvCxnSpPr>
            <p:cNvPr id="251" name="Google Shape;251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2" name="Google Shape;252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253" name="Google Shape;253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256" name="Google Shape;256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57" name="Google Shape;257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0" name="Google Shape;260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63" name="Google Shape;263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 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 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  <a:endPara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855300" y="1430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4" name="Google Shape;274;p29"/>
          <p:cNvSpPr txBox="1"/>
          <p:nvPr>
            <p:ph idx="2" type="body"/>
          </p:nvPr>
        </p:nvSpPr>
        <p:spPr>
          <a:xfrm>
            <a:off x="3414212" y="1430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5" name="Google Shape;275;p29"/>
          <p:cNvSpPr txBox="1"/>
          <p:nvPr>
            <p:ph idx="3" type="body"/>
          </p:nvPr>
        </p:nvSpPr>
        <p:spPr>
          <a:xfrm>
            <a:off x="5973124" y="1430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6" name="Google Shape;27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855300" y="2954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78" name="Google Shape;278;p29"/>
          <p:cNvSpPr txBox="1"/>
          <p:nvPr>
            <p:ph idx="2" type="body"/>
          </p:nvPr>
        </p:nvSpPr>
        <p:spPr>
          <a:xfrm>
            <a:off x="3414212" y="2954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79" name="Google Shape;279;p29"/>
          <p:cNvSpPr txBox="1"/>
          <p:nvPr>
            <p:ph idx="3" type="body"/>
          </p:nvPr>
        </p:nvSpPr>
        <p:spPr>
          <a:xfrm>
            <a:off x="5973124" y="2954150"/>
            <a:ext cx="2315700" cy="134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" y="604550"/>
            <a:ext cx="6263850" cy="3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855300" y="3677325"/>
            <a:ext cx="7433400" cy="67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4" name="Google Shape;294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5" name="Google Shape;295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05" name="Google Shape;305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6" name="Google Shape;306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2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Tablet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/>
          <p:nvPr/>
        </p:nvSpPr>
        <p:spPr>
          <a:xfrm>
            <a:off x="44497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17" name="Google Shape;317;p33"/>
          <p:cNvGrpSpPr/>
          <p:nvPr/>
        </p:nvGrpSpPr>
        <p:grpSpPr>
          <a:xfrm>
            <a:off x="3944874" y="1241129"/>
            <a:ext cx="4542205" cy="2661224"/>
            <a:chOff x="1177450" y="241631"/>
            <a:chExt cx="6173152" cy="3616776"/>
          </a:xfrm>
        </p:grpSpPr>
        <p:sp>
          <p:nvSpPr>
            <p:cNvPr id="318" name="Google Shape;318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33"/>
          <p:cNvSpPr txBox="1"/>
          <p:nvPr>
            <p:ph idx="4294967295" type="body"/>
          </p:nvPr>
        </p:nvSpPr>
        <p:spPr>
          <a:xfrm>
            <a:off x="855300" y="373575"/>
            <a:ext cx="2993700" cy="439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Desktop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project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4"/>
          <p:cNvPicPr preferRelativeResize="0"/>
          <p:nvPr/>
        </p:nvPicPr>
        <p:blipFill rotWithShape="1">
          <a:blip r:embed="rId3">
            <a:alphaModFix/>
          </a:blip>
          <a:srcRect b="27949" l="0" r="13532" t="14410"/>
          <a:stretch/>
        </p:blipFill>
        <p:spPr>
          <a:xfrm>
            <a:off x="6346800" y="2187300"/>
            <a:ext cx="5921400" cy="5921100"/>
          </a:xfrm>
          <a:prstGeom prst="pie">
            <a:avLst>
              <a:gd fmla="val 10795177" name="adj1"/>
              <a:gd fmla="val 16209058" name="adj2"/>
            </a:avLst>
          </a:prstGeom>
          <a:noFill/>
          <a:ln>
            <a:noFill/>
          </a:ln>
        </p:spPr>
      </p:pic>
      <p:sp>
        <p:nvSpPr>
          <p:cNvPr id="328" name="Google Shape;328;p34"/>
          <p:cNvSpPr txBox="1"/>
          <p:nvPr>
            <p:ph idx="4294967295" type="ctrTitle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Thanks</a:t>
            </a:r>
            <a:r>
              <a:rPr lang="en" sz="9600"/>
              <a:t>!</a:t>
            </a:r>
            <a:endParaRPr sz="9600"/>
          </a:p>
        </p:txBody>
      </p:sp>
      <p:sp>
        <p:nvSpPr>
          <p:cNvPr id="329" name="Google Shape;329;p34"/>
          <p:cNvSpPr txBox="1"/>
          <p:nvPr>
            <p:ph idx="4294967295" type="subTitle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Any questions?</a:t>
            </a:r>
            <a:endParaRPr b="1" sz="3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855300" y="1430149"/>
            <a:ext cx="7433400" cy="18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Montserrat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</a:t>
            </a:r>
            <a:r>
              <a:rPr lang="en" sz="1800"/>
              <a:t>Montserrat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https://www.fontsquirrel.com/fonts/montserrat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36"/>
          <p:cNvSpPr txBox="1"/>
          <p:nvPr/>
        </p:nvSpPr>
        <p:spPr>
          <a:xfrm>
            <a:off x="855300" y="4104575"/>
            <a:ext cx="7433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51" name="Google Shape;351;p37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57" name="Google Shape;357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71" name="Google Shape;371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2" name="Google Shape;372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3" name="Google Shape;373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4" name="Google Shape;374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6" name="Google Shape;376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7" name="Google Shape;377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8" name="Google Shape;378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9" name="Google Shape;379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0" name="Google Shape;380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2" name="Google Shape;382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4" name="Google Shape;384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8" name="Google Shape;388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9" name="Google Shape;389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0" name="Google Shape;390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1" name="Google Shape;391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2" name="Google Shape;392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3" name="Google Shape;393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4" name="Google Shape;394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00" name="Google Shape;400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3" name="Google Shape;403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04" name="Google Shape;404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6" name="Google Shape;406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07" name="Google Shape;407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21" name="Google Shape;421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32" name="Google Shape;432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3" name="Google Shape;433;p40"/>
          <p:cNvGraphicFramePr/>
          <p:nvPr/>
        </p:nvGraphicFramePr>
        <p:xfrm>
          <a:off x="39252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{668617F7-BD45-45D3-9494-08AB8ACE10ED}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7949" l="0" r="13532" t="14410"/>
          <a:stretch/>
        </p:blipFill>
        <p:spPr>
          <a:xfrm>
            <a:off x="6346800" y="2187300"/>
            <a:ext cx="5921400" cy="5921100"/>
          </a:xfrm>
          <a:prstGeom prst="pie">
            <a:avLst>
              <a:gd fmla="val 10795177" name="adj1"/>
              <a:gd fmla="val 16209058" name="adj2"/>
            </a:avLst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>
            <p:ph idx="4294967295" type="ctrTitle"/>
          </p:nvPr>
        </p:nvSpPr>
        <p:spPr>
          <a:xfrm>
            <a:off x="685800" y="914388"/>
            <a:ext cx="6593700" cy="131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Hello!</a:t>
            </a:r>
            <a:endParaRPr sz="9600"/>
          </a:p>
        </p:txBody>
      </p:sp>
      <p:sp>
        <p:nvSpPr>
          <p:cNvPr id="103" name="Google Shape;103;p14"/>
          <p:cNvSpPr txBox="1"/>
          <p:nvPr>
            <p:ph idx="4294967295" type="subTitle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I am Jayden Smith</a:t>
            </a:r>
            <a:endParaRPr b="1" sz="3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39" name="Google Shape;43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1"/>
          <p:cNvSpPr/>
          <p:nvPr/>
        </p:nvSpPr>
        <p:spPr>
          <a:xfrm>
            <a:off x="3842100" y="2242577"/>
            <a:ext cx="359450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S</a:t>
            </a:r>
          </a:p>
        </p:txBody>
      </p:sp>
      <p:sp>
        <p:nvSpPr>
          <p:cNvPr id="449" name="Google Shape;449;p41"/>
          <p:cNvSpPr/>
          <p:nvPr/>
        </p:nvSpPr>
        <p:spPr>
          <a:xfrm>
            <a:off x="4857720" y="2250297"/>
            <a:ext cx="691108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W</a:t>
            </a:r>
          </a:p>
        </p:txBody>
      </p:sp>
      <p:sp>
        <p:nvSpPr>
          <p:cNvPr id="450" name="Google Shape;450;p41"/>
          <p:cNvSpPr/>
          <p:nvPr/>
        </p:nvSpPr>
        <p:spPr>
          <a:xfrm>
            <a:off x="3807513" y="3348952"/>
            <a:ext cx="473091" cy="44714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O</a:t>
            </a:r>
          </a:p>
        </p:txBody>
      </p:sp>
      <p:sp>
        <p:nvSpPr>
          <p:cNvPr id="451" name="Google Shape;451;p41"/>
          <p:cNvSpPr/>
          <p:nvPr/>
        </p:nvSpPr>
        <p:spPr>
          <a:xfrm>
            <a:off x="4971979" y="3356672"/>
            <a:ext cx="376744" cy="43232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Montserrat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57" name="Google Shape;457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1" name="Google Shape;471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72" name="Google Shape;472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4" name="Google Shape;474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5" name="Google Shape;475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476" name="Google Shape;476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9" name="Google Shape;479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480" name="Google Shape;480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5" name="Google Shape;485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486" name="Google Shape;486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97" name="Google Shape;497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8" name="Google Shape;498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499" name="Google Shape;499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506" name="Google Shape;506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7" name="Google Shape;507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08" name="Google Shape;508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9" name="Google Shape;509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0" name="Google Shape;510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1" name="Google Shape;511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2" name="Google Shape;512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3" name="Google Shape;513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4" name="Google Shape;514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5" name="Google Shape;515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16" name="Google Shape;516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17" name="Google Shape;517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23" name="Google Shape;523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5" name="Google Shape;525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6" name="Google Shape;52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7" name="Google Shape;527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8" name="Google Shape;528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29" name="Google Shape;529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0" name="Google Shape;530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1" name="Google Shape;531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"/>
          <p:cNvSpPr txBox="1"/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37" name="Google Shape;537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39" name="Google Shape;539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5" name="Google Shape;585;p4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6" name="Google Shape;586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87" name="Google Shape;587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09" name="Google Shape;609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10" name="Google Shape;610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11" name="Google Shape;611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27" name="Google Shape;627;p4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28" name="Google Shape;628;p46"/>
          <p:cNvGraphicFramePr/>
          <p:nvPr/>
        </p:nvGraphicFramePr>
        <p:xfrm>
          <a:off x="85530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{389E5840-C12E-4C8B-9978-033B50F8BF31}</a:tableStyleId>
              </a:tblPr>
              <a:tblGrid>
                <a:gridCol w="834575"/>
                <a:gridCol w="956575"/>
                <a:gridCol w="956575"/>
                <a:gridCol w="956575"/>
                <a:gridCol w="956575"/>
                <a:gridCol w="956575"/>
                <a:gridCol w="956575"/>
                <a:gridCol w="956575"/>
              </a:tblGrid>
              <a:tr h="235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/>
          <p:nvPr>
            <p:ph idx="1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34" name="Google Shape;634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35" name="Google Shape;635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1" name="Google Shape;641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42" name="Google Shape;642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44" name="Google Shape;644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45" name="Google Shape;645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47" name="Google Shape;647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9" name="Google Shape;649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50" name="Google Shape;650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3" name="Google Shape;653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54" name="Google Shape;654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58" name="Google Shape;658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59" name="Google Shape;659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60" name="Google Shape;660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0" name="Google Shape;680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81" name="Google Shape;681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3" name="Google Shape;683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84" name="Google Shape;684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88" name="Google Shape;688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1" name="Google Shape;691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92" name="Google Shape;692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7" name="Google Shape;697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8" name="Google Shape;698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0" name="Google Shape;700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01" name="Google Shape;701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04" name="Google Shape;70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07" name="Google Shape;707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10" name="Google Shape;710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2" name="Google Shape;712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13" name="Google Shape;713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7" name="Google Shape;717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18" name="Google Shape;718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0" name="Google Shape;720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21" name="Google Shape;721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4" name="Google Shape;724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5" name="Google Shape;725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26" name="Google Shape;726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8" name="Google Shape;728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29" name="Google Shape;729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35" name="Google Shape;735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7" name="Google Shape;737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38" name="Google Shape;738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44" name="Google Shape;744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50" name="Google Shape;750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4" name="Google Shape;754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7" name="Google Shape;757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58" name="Google Shape;758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61" name="Google Shape;761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64" name="Google Shape;764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6" name="Google Shape;766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7" name="Google Shape;767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68" name="Google Shape;768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0" name="Google Shape;770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71" name="Google Shape;771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6" name="Google Shape;776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77" name="Google Shape;777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79" name="Google Shape;779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0" name="Google Shape;780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1" name="Google Shape;781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82" name="Google Shape;782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85" name="Google Shape;785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87" name="Google Shape;787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88" name="Google Shape;788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89" name="Google Shape;789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92" name="Google Shape;792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95" name="Google Shape;795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6" name="Google Shape;796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97" name="Google Shape;797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98" name="Google Shape;798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0" name="Google Shape;800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01" name="Google Shape;801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06" name="Google Shape;806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9" name="Google Shape;809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10" name="Google Shape;810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2" name="Google Shape;812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13" name="Google Shape;813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17" name="Google Shape;817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23" name="Google Shape;823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25" name="Google Shape;825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26" name="Google Shape;826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2" name="Google Shape;832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33" name="Google Shape;833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5" name="Google Shape;835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36" name="Google Shape;836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0" name="Google Shape;840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41" name="Google Shape;841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42" name="Google Shape;842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5" name="Google Shape;845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46" name="Google Shape;846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49" name="Google Shape;849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0" name="Google Shape;850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1" name="Google Shape;851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2" name="Google Shape;852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53" name="Google Shape;853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56" name="Google Shape;856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7" name="Google Shape;857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58" name="Google Shape;858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1" name="Google Shape;861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2" name="Google Shape;862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63" name="Google Shape;863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8" name="Google Shape;868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69" name="Google Shape;869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2" name="Google Shape;872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73" name="Google Shape;873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77" name="Google Shape;877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2" name="Google Shape;882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83" name="Google Shape;883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8" name="Google Shape;888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89" name="Google Shape;889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92" name="Google Shape;892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98" name="Google Shape;898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99" name="Google Shape;899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00" name="Google Shape;900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05" name="Google Shape;905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906" name="Google Shape;906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08" name="Google Shape;908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910" name="Google Shape;910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914" name="Google Shape;914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8" name="Google Shape;918;p47"/>
          <p:cNvSpPr txBox="1"/>
          <p:nvPr>
            <p:ph idx="1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24" name="Google Shape;924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31" name="Google Shape;931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36" name="Google Shape;936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40" name="Google Shape;940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46" name="Google Shape;946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50" name="Google Shape;950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55" name="Google Shape;955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61" name="Google Shape;961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68" name="Google Shape;968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71" name="Google Shape;971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75" name="Google Shape;975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82" name="Google Shape;982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88" name="Google Shape;988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92" name="Google Shape;992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93" name="Google Shape;993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03" name="Google Shape;1003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10" name="Google Shape;1010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15" name="Google Shape;1015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21" name="Google Shape;1021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28" name="Google Shape;1028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33" name="Google Shape;1033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7" name="Google Shape;1037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38" name="Google Shape;1038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3" name="Google Shape;1043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44" name="Google Shape;104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4" name="Google Shape;1054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55" name="Google Shape;1055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4" name="Google Shape;1074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75" name="Google Shape;1075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86" name="Google Shape;1086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94" name="Google Shape;1094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99" name="Google Shape;1099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04" name="Google Shape;1104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10" name="Google Shape;1110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17" name="Google Shape;1117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21" name="Google Shape;1121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27" name="Google Shape;1127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34" name="Google Shape;1134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38" name="Google Shape;1138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43" name="Google Shape;1143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50" name="Google Shape;1150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58" name="Google Shape;1158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63" name="Google Shape;1163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67" name="Google Shape;1167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71" name="Google Shape;1171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76" name="Google Shape;1176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0" name="Google Shape;1180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81" name="Google Shape;1181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87" name="Google Shape;1187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94" name="Google Shape;1194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02" name="Google Shape;1202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15" name="Google Shape;1215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20" name="Google Shape;1220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24" name="Google Shape;1224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31" name="Google Shape;1231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40" name="Google Shape;1240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53" name="Google Shape;1253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66" name="Google Shape;1266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79" name="Google Shape;1279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86" name="Google Shape;1286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02" name="Google Shape;1302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07" name="Google Shape;1307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08" name="Google Shape;1308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1" name="Google Shape;1311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12" name="Google Shape;1312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5" name="Google Shape;1315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16" name="Google Shape;1316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9" name="Google Shape;1319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20" name="Google Shape;1320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3" name="Google Shape;1323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24" name="Google Shape;1324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33" name="Google Shape;1333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7" name="Google Shape;1357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58" name="Google Shape;1358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59" name="Google Shape;135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62" name="Google Shape;136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4" name="Google Shape;1364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65" name="Google Shape;136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67" name="Google Shape;1367;p48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68" name="Google Shape;1368;p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4" name="Google Shape;1374;p4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75" name="Google Shape;1375;p4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6" name="Google Shape;1376;p49"/>
          <p:cNvSpPr txBox="1"/>
          <p:nvPr>
            <p:ph idx="1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3" name="Google Shape;1383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84" name="Google Shape;1384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85" name="Google Shape;1385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6" name="Google Shape;1386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87" name="Google Shape;1387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88" name="Google Shape;1388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89" name="Google Shape;1389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0" name="Google Shape;1390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91" name="Google Shape;1391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2" name="Google Shape;1392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93" name="Google Shape;1393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94" name="Google Shape;1394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95" name="Google Shape;1395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96" name="Google Shape;1396;p5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ctrTitle"/>
          </p:nvPr>
        </p:nvSpPr>
        <p:spPr>
          <a:xfrm>
            <a:off x="685800" y="1003113"/>
            <a:ext cx="4644900" cy="197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Big </a:t>
            </a:r>
            <a:r>
              <a:rPr lang="en" sz="7200">
                <a:solidFill>
                  <a:schemeClr val="lt1"/>
                </a:solidFill>
              </a:rPr>
              <a:t>c</a:t>
            </a:r>
            <a:r>
              <a:rPr lang="en" sz="7200">
                <a:solidFill>
                  <a:schemeClr val="lt1"/>
                </a:solidFill>
              </a:rPr>
              <a:t>oncept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/>
          <p:nvPr>
            <p:ph idx="4294967295" type="subTitle"/>
          </p:nvPr>
        </p:nvSpPr>
        <p:spPr>
          <a:xfrm>
            <a:off x="685800" y="2961985"/>
            <a:ext cx="4644900" cy="117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431857" y="3487748"/>
            <a:ext cx="342784" cy="32730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7006825" y="1649538"/>
            <a:ext cx="1468628" cy="1468963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73">
            <a:off x="5591034" y="2804226"/>
            <a:ext cx="970269" cy="970339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2466579">
            <a:off x="5699940" y="1934386"/>
            <a:ext cx="476257" cy="4547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 rot="-1609357">
            <a:off x="6396455" y="2220529"/>
            <a:ext cx="342748" cy="32726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 rot="2926412">
            <a:off x="8474641" y="2479791"/>
            <a:ext cx="256675" cy="2450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8"/>
          <p:cNvSpPr/>
          <p:nvPr/>
        </p:nvSpPr>
        <p:spPr>
          <a:xfrm rot="-1609257">
            <a:off x="7406506" y="837929"/>
            <a:ext cx="231253" cy="22080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50" name="Google Shape;150;p19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9" name="Google Shape;159;p20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