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  <p:embeddedFont>
      <p:font typeface="Titillium Web"/>
      <p:regular r:id="rId49"/>
      <p:bold r:id="rId50"/>
      <p:italic r:id="rId51"/>
      <p:boldItalic r:id="rId52"/>
    </p:embeddedFont>
    <p:embeddedFont>
      <p:font typeface="Chivo Light"/>
      <p:regular r:id="rId53"/>
      <p:bold r:id="rId54"/>
      <p:italic r:id="rId55"/>
      <p:boldItalic r:id="rId56"/>
    </p:embeddedFont>
    <p:embeddedFont>
      <p:font typeface="Titillium Web Light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DED31F-4C28-4180-97D3-87A74C8CC402}">
  <a:tblStyle styleId="{EBDED31F-4C28-4180-97D3-87A74C8CC4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93F4AB4-FE6C-4C75-8DE0-3188A609124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TitilliumWeb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TitilliumWebLight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TitilliumWeb-italic.fntdata"/><Relationship Id="rId50" Type="http://schemas.openxmlformats.org/officeDocument/2006/relationships/font" Target="fonts/TitilliumWeb-bold.fntdata"/><Relationship Id="rId53" Type="http://schemas.openxmlformats.org/officeDocument/2006/relationships/font" Target="fonts/ChivoLight-regular.fntdata"/><Relationship Id="rId52" Type="http://schemas.openxmlformats.org/officeDocument/2006/relationships/font" Target="fonts/TitilliumWeb-boldItalic.fntdata"/><Relationship Id="rId11" Type="http://schemas.openxmlformats.org/officeDocument/2006/relationships/slide" Target="slides/slide6.xml"/><Relationship Id="rId55" Type="http://schemas.openxmlformats.org/officeDocument/2006/relationships/font" Target="fonts/ChivoLight-italic.fntdata"/><Relationship Id="rId10" Type="http://schemas.openxmlformats.org/officeDocument/2006/relationships/slide" Target="slides/slide5.xml"/><Relationship Id="rId54" Type="http://schemas.openxmlformats.org/officeDocument/2006/relationships/font" Target="fonts/ChivoLight-bold.fntdata"/><Relationship Id="rId13" Type="http://schemas.openxmlformats.org/officeDocument/2006/relationships/slide" Target="slides/slide8.xml"/><Relationship Id="rId57" Type="http://schemas.openxmlformats.org/officeDocument/2006/relationships/font" Target="fonts/TitilliumWebLight-regular.fntdata"/><Relationship Id="rId12" Type="http://schemas.openxmlformats.org/officeDocument/2006/relationships/slide" Target="slides/slide7.xml"/><Relationship Id="rId56" Type="http://schemas.openxmlformats.org/officeDocument/2006/relationships/font" Target="fonts/ChivoLight-boldItalic.fntdata"/><Relationship Id="rId15" Type="http://schemas.openxmlformats.org/officeDocument/2006/relationships/slide" Target="slides/slide10.xml"/><Relationship Id="rId59" Type="http://schemas.openxmlformats.org/officeDocument/2006/relationships/font" Target="fonts/TitilliumWebLight-italic.fntdata"/><Relationship Id="rId14" Type="http://schemas.openxmlformats.org/officeDocument/2006/relationships/slide" Target="slides/slide9.xml"/><Relationship Id="rId58" Type="http://schemas.openxmlformats.org/officeDocument/2006/relationships/font" Target="fonts/TitilliumWebLigh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61b76370e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d61b76370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61b76370e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61b76370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d61b76370e_0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d61b76370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d61b76370e_0_1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d61b76370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61b76370e_0_1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d61b76370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61b76370e_0_1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d61b76370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d61b76370e_0_2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d61b76370e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d61b76370e_0_2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d61b76370e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d61b76370e_0_2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d61b76370e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d61b76370e_0_3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d61b76370e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8515f24ef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8515f24e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65b14e3574_6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65b14e3574_6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indent="-444500" lvl="1" marL="9144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b="1" sz="9600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titilliu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jpg"/><Relationship Id="rId4" Type="http://schemas.openxmlformats.org/officeDocument/2006/relationships/image" Target="../media/image8.jpg"/><Relationship Id="rId5" Type="http://schemas.openxmlformats.org/officeDocument/2006/relationships/image" Target="../media/image10.jpg"/><Relationship Id="rId6" Type="http://schemas.openxmlformats.org/officeDocument/2006/relationships/image" Target="../media/image9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1425175"/>
            <a:ext cx="44487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457200" y="2419350"/>
            <a:ext cx="4448700" cy="18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825" y="797998"/>
            <a:ext cx="3547500" cy="3547500"/>
          </a:xfrm>
          <a:prstGeom prst="heptagon">
            <a:avLst>
              <a:gd fmla="val 102572" name="hf"/>
              <a:gd fmla="val 105210" name="vf"/>
            </a:avLst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657225" y="3172125"/>
            <a:ext cx="4754100" cy="138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WANT BIG IMPACT?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457200" y="7393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2849863" y="2029862"/>
            <a:ext cx="1007100" cy="300300"/>
          </a:xfrm>
          <a:prstGeom prst="rect">
            <a:avLst/>
          </a:prstGeom>
          <a:solidFill>
            <a:srgbClr val="7DFF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Lorem ipsum</a:t>
            </a:r>
            <a:endParaRPr sz="800"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3868829" y="2029862"/>
            <a:ext cx="1007100" cy="300300"/>
          </a:xfrm>
          <a:prstGeom prst="rect">
            <a:avLst/>
          </a:prstGeom>
          <a:solidFill>
            <a:srgbClr val="7DFF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Dolor nec</a:t>
            </a:r>
            <a:endParaRPr sz="800"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4887812" y="2029862"/>
            <a:ext cx="2827800" cy="300300"/>
          </a:xfrm>
          <a:prstGeom prst="rect">
            <a:avLst/>
          </a:prstGeom>
          <a:solidFill>
            <a:srgbClr val="7DFF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Ipsum dolor amet dolor   </a:t>
            </a:r>
            <a:endParaRPr sz="800"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457188" y="2029862"/>
            <a:ext cx="2380800" cy="300300"/>
          </a:xfrm>
          <a:prstGeom prst="rect">
            <a:avLst/>
          </a:prstGeom>
          <a:solidFill>
            <a:srgbClr val="7DFF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150" name="Google Shape;150;p22"/>
          <p:cNvGrpSpPr/>
          <p:nvPr/>
        </p:nvGrpSpPr>
        <p:grpSpPr>
          <a:xfrm>
            <a:off x="458123" y="2341000"/>
            <a:ext cx="7257489" cy="674450"/>
            <a:chOff x="943723" y="3098500"/>
            <a:chExt cx="7257489" cy="674450"/>
          </a:xfrm>
        </p:grpSpPr>
        <p:sp>
          <p:nvSpPr>
            <p:cNvPr id="151" name="Google Shape;151;p22"/>
            <p:cNvSpPr/>
            <p:nvPr/>
          </p:nvSpPr>
          <p:spPr>
            <a:xfrm>
              <a:off x="5373412" y="3098513"/>
              <a:ext cx="28278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amet nec at adipiscing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risus at dolor porta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3335463" y="3098513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4354429" y="3098513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1</a:t>
              </a:r>
              <a:endParaRPr sz="16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8" name="Google Shape;158;p22"/>
            <p:cNvSpPr/>
            <p:nvPr/>
          </p:nvSpPr>
          <p:spPr>
            <a:xfrm rot="-2700000">
              <a:off x="4705031" y="333639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3633813" y="3230513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 nec at adipiscing</a:t>
              </a:r>
              <a:endParaRPr sz="10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161" name="Google Shape;161;p22"/>
          <p:cNvGrpSpPr/>
          <p:nvPr/>
        </p:nvGrpSpPr>
        <p:grpSpPr>
          <a:xfrm>
            <a:off x="458123" y="3026300"/>
            <a:ext cx="7257489" cy="674450"/>
            <a:chOff x="943723" y="3783775"/>
            <a:chExt cx="7257489" cy="674450"/>
          </a:xfrm>
        </p:grpSpPr>
        <p:sp>
          <p:nvSpPr>
            <p:cNvPr id="162" name="Google Shape;162;p22"/>
            <p:cNvSpPr/>
            <p:nvPr/>
          </p:nvSpPr>
          <p:spPr>
            <a:xfrm>
              <a:off x="5373412" y="3783788"/>
              <a:ext cx="28278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amet nec at adipiscing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risus at dolor porta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943723" y="3783775"/>
              <a:ext cx="23799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3335463" y="3783788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4354429" y="3783788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1210848" y="3783832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2</a:t>
              </a:r>
              <a:endParaRPr sz="16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9" name="Google Shape;169;p22"/>
            <p:cNvSpPr/>
            <p:nvPr/>
          </p:nvSpPr>
          <p:spPr>
            <a:xfrm rot="-2700000">
              <a:off x="4705031" y="4021667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3633813" y="3915788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1704725" y="3783825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 nec at adipiscing</a:t>
              </a:r>
              <a:endParaRPr sz="10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172" name="Google Shape;172;p22"/>
          <p:cNvGrpSpPr/>
          <p:nvPr/>
        </p:nvGrpSpPr>
        <p:grpSpPr>
          <a:xfrm>
            <a:off x="458123" y="3711550"/>
            <a:ext cx="7257489" cy="674450"/>
            <a:chOff x="943723" y="4469050"/>
            <a:chExt cx="7257489" cy="674450"/>
          </a:xfrm>
        </p:grpSpPr>
        <p:sp>
          <p:nvSpPr>
            <p:cNvPr id="173" name="Google Shape;173;p22"/>
            <p:cNvSpPr/>
            <p:nvPr/>
          </p:nvSpPr>
          <p:spPr>
            <a:xfrm>
              <a:off x="5373412" y="4469063"/>
              <a:ext cx="28278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amet nec at adipiscing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risus at dolor porta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3</a:t>
              </a:r>
              <a:endParaRPr sz="16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 rot="-2700000">
              <a:off x="4705031" y="470694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3633813" y="4601063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 nec at adipiscing</a:t>
              </a:r>
              <a:endParaRPr sz="10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457200" y="7393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8" name="Google Shape;188;p23"/>
          <p:cNvGraphicFramePr/>
          <p:nvPr/>
        </p:nvGraphicFramePr>
        <p:xfrm>
          <a:off x="457200" y="18022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{EBDED31F-4C28-4180-97D3-87A74C8CC402}</a:tableStyleId>
              </a:tblPr>
              <a:tblGrid>
                <a:gridCol w="1506375"/>
                <a:gridCol w="1506375"/>
                <a:gridCol w="1506375"/>
                <a:gridCol w="1506375"/>
              </a:tblGrid>
              <a:tr h="68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683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683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683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89" name="Google Shape;189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/>
          <p:nvPr/>
        </p:nvSpPr>
        <p:spPr>
          <a:xfrm>
            <a:off x="5147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7DFFB1"/>
          </a:solidFill>
          <a:ln>
            <a:noFill/>
          </a:ln>
          <a:effectLst>
            <a:outerShdw blurRad="57150" rotWithShape="0" algn="bl" dir="5400000" dist="19050">
              <a:srgbClr val="073763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 txBox="1"/>
          <p:nvPr>
            <p:ph type="title"/>
          </p:nvPr>
        </p:nvSpPr>
        <p:spPr>
          <a:xfrm>
            <a:off x="457200" y="473125"/>
            <a:ext cx="6025500" cy="51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1985850" y="1830500"/>
            <a:ext cx="6879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  <a:effectLst>
            <a:outerShdw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97" name="Google Shape;197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4"/>
          <p:cNvSpPr/>
          <p:nvPr/>
        </p:nvSpPr>
        <p:spPr>
          <a:xfrm rot="10800000">
            <a:off x="1155750" y="2156500"/>
            <a:ext cx="147900" cy="1281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 rot="10800000">
            <a:off x="2818775" y="3782425"/>
            <a:ext cx="147900" cy="1281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/>
          <p:nvPr/>
        </p:nvSpPr>
        <p:spPr>
          <a:xfrm rot="10800000">
            <a:off x="3879375" y="1970100"/>
            <a:ext cx="147900" cy="1281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4"/>
          <p:cNvSpPr/>
          <p:nvPr/>
        </p:nvSpPr>
        <p:spPr>
          <a:xfrm rot="10800000">
            <a:off x="4597100" y="4068725"/>
            <a:ext cx="147900" cy="1281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/>
          <p:nvPr/>
        </p:nvSpPr>
        <p:spPr>
          <a:xfrm rot="10800000">
            <a:off x="6751300" y="2451025"/>
            <a:ext cx="147900" cy="1281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/>
          <p:nvPr/>
        </p:nvSpPr>
        <p:spPr>
          <a:xfrm rot="10800000">
            <a:off x="7422675" y="4141825"/>
            <a:ext cx="147900" cy="1281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7DFFB1"/>
                </a:solidFill>
              </a:rPr>
              <a:t>89,526,124</a:t>
            </a:r>
            <a:endParaRPr sz="9600">
              <a:solidFill>
                <a:srgbClr val="7DFFB1"/>
              </a:solidFill>
            </a:endParaRPr>
          </a:p>
        </p:txBody>
      </p:sp>
      <p:sp>
        <p:nvSpPr>
          <p:cNvPr id="209" name="Google Shape;209;p25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10" name="Google Shape;210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idx="4294967295" type="ctrTitle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</a:t>
            </a:r>
            <a:r>
              <a:rPr lang="en" sz="4800">
                <a:solidFill>
                  <a:srgbClr val="7DFFB1"/>
                </a:solidFill>
              </a:rPr>
              <a:t>$</a:t>
            </a:r>
            <a:endParaRPr sz="4800">
              <a:solidFill>
                <a:srgbClr val="7DFFB1"/>
              </a:solidFill>
            </a:endParaRPr>
          </a:p>
        </p:txBody>
      </p:sp>
      <p:sp>
        <p:nvSpPr>
          <p:cNvPr id="216" name="Google Shape;216;p26"/>
          <p:cNvSpPr txBox="1"/>
          <p:nvPr>
            <p:ph idx="4294967295" type="subTitle"/>
          </p:nvPr>
        </p:nvSpPr>
        <p:spPr>
          <a:xfrm>
            <a:off x="685800" y="141130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17" name="Google Shape;217;p26"/>
          <p:cNvSpPr txBox="1"/>
          <p:nvPr>
            <p:ph idx="4294967295" type="ctrTitle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</a:t>
            </a:r>
            <a:r>
              <a:rPr lang="en" sz="4800">
                <a:solidFill>
                  <a:srgbClr val="7DFFB1"/>
                </a:solidFill>
              </a:rPr>
              <a:t>%</a:t>
            </a:r>
            <a:endParaRPr sz="4800">
              <a:solidFill>
                <a:srgbClr val="7DFFB1"/>
              </a:solidFill>
            </a:endParaRPr>
          </a:p>
        </p:txBody>
      </p:sp>
      <p:sp>
        <p:nvSpPr>
          <p:cNvPr id="218" name="Google Shape;218;p26"/>
          <p:cNvSpPr txBox="1"/>
          <p:nvPr>
            <p:ph idx="4294967295" type="subTitle"/>
          </p:nvPr>
        </p:nvSpPr>
        <p:spPr>
          <a:xfrm>
            <a:off x="685800" y="404020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19" name="Google Shape;219;p26"/>
          <p:cNvSpPr txBox="1"/>
          <p:nvPr>
            <p:ph idx="4294967295" type="ctrTitle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</a:t>
            </a:r>
            <a:r>
              <a:rPr lang="en" sz="4800">
                <a:solidFill>
                  <a:srgbClr val="7DFFB1"/>
                </a:solidFill>
              </a:rPr>
              <a:t>users</a:t>
            </a:r>
            <a:endParaRPr sz="4800">
              <a:solidFill>
                <a:srgbClr val="7DFFB1"/>
              </a:solidFill>
            </a:endParaRPr>
          </a:p>
        </p:txBody>
      </p:sp>
      <p:sp>
        <p:nvSpPr>
          <p:cNvPr id="220" name="Google Shape;220;p26"/>
          <p:cNvSpPr txBox="1"/>
          <p:nvPr>
            <p:ph idx="4294967295" type="subTitle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21" name="Google Shape;221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7" name="Google Shape;227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8" name="Google Shape;228;p27"/>
          <p:cNvGrpSpPr/>
          <p:nvPr/>
        </p:nvGrpSpPr>
        <p:grpSpPr>
          <a:xfrm>
            <a:off x="5809425" y="3097010"/>
            <a:ext cx="2469661" cy="1384500"/>
            <a:chOff x="6038025" y="2598925"/>
            <a:chExt cx="2469661" cy="1384500"/>
          </a:xfrm>
        </p:grpSpPr>
        <p:cxnSp>
          <p:nvCxnSpPr>
            <p:cNvPr id="229" name="Google Shape;229;p27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0" name="Google Shape;230;p27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004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7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3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233" name="Google Shape;233;p27"/>
          <p:cNvGrpSpPr/>
          <p:nvPr/>
        </p:nvGrpSpPr>
        <p:grpSpPr>
          <a:xfrm>
            <a:off x="407721" y="2324528"/>
            <a:ext cx="2994729" cy="1384500"/>
            <a:chOff x="636321" y="1844098"/>
            <a:chExt cx="2994729" cy="1384500"/>
          </a:xfrm>
        </p:grpSpPr>
        <p:sp>
          <p:nvSpPr>
            <p:cNvPr id="234" name="Google Shape;234;p27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cxnSp>
          <p:nvCxnSpPr>
            <p:cNvPr id="235" name="Google Shape;235;p27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6" name="Google Shape;236;p27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0029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2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238" name="Google Shape;238;p27"/>
          <p:cNvGrpSpPr/>
          <p:nvPr/>
        </p:nvGrpSpPr>
        <p:grpSpPr>
          <a:xfrm>
            <a:off x="4679500" y="1423345"/>
            <a:ext cx="3599586" cy="1384500"/>
            <a:chOff x="4908100" y="889950"/>
            <a:chExt cx="3599586" cy="1384500"/>
          </a:xfrm>
        </p:grpSpPr>
        <p:cxnSp>
          <p:nvCxnSpPr>
            <p:cNvPr id="239" name="Google Shape;239;p27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0" name="Google Shape;240;p27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004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7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1</a:t>
              </a:r>
              <a:endParaRPr sz="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</p:grpSp>
      <p:grpSp>
        <p:nvGrpSpPr>
          <p:cNvPr id="243" name="Google Shape;243;p27"/>
          <p:cNvGrpSpPr/>
          <p:nvPr/>
        </p:nvGrpSpPr>
        <p:grpSpPr>
          <a:xfrm>
            <a:off x="2585994" y="1631550"/>
            <a:ext cx="3514811" cy="3252003"/>
            <a:chOff x="2991269" y="1153325"/>
            <a:chExt cx="3514811" cy="3252003"/>
          </a:xfrm>
        </p:grpSpPr>
        <p:sp>
          <p:nvSpPr>
            <p:cNvPr id="244" name="Google Shape;244;p27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001230">
                <a:alpha val="18850"/>
              </a:srgbClr>
            </a:solidFill>
            <a:ln>
              <a:noFill/>
            </a:ln>
          </p:spPr>
        </p:sp>
        <p:sp>
          <p:nvSpPr>
            <p:cNvPr id="245" name="Google Shape;245;p27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46" name="Google Shape;246;p27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  <p:sp>
          <p:nvSpPr>
            <p:cNvPr id="247" name="Google Shape;247;p27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001230">
                <a:alpha val="18850"/>
              </a:srgbClr>
            </a:solidFill>
            <a:ln>
              <a:noFill/>
            </a:ln>
          </p:spPr>
        </p:sp>
        <p:sp>
          <p:nvSpPr>
            <p:cNvPr id="248" name="Google Shape;248;p27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49" name="Google Shape;249;p27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  <p:sp>
          <p:nvSpPr>
            <p:cNvPr id="250" name="Google Shape;250;p27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51" name="Google Shape;251;p27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type="title"/>
          </p:nvPr>
        </p:nvSpPr>
        <p:spPr>
          <a:xfrm>
            <a:off x="457200" y="815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7" name="Google Shape;257;p28"/>
          <p:cNvSpPr txBox="1"/>
          <p:nvPr>
            <p:ph idx="1" type="body"/>
          </p:nvPr>
        </p:nvSpPr>
        <p:spPr>
          <a:xfrm>
            <a:off x="457200" y="1809750"/>
            <a:ext cx="1851600" cy="14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8" name="Google Shape;258;p28"/>
          <p:cNvSpPr txBox="1"/>
          <p:nvPr>
            <p:ph idx="2" type="body"/>
          </p:nvPr>
        </p:nvSpPr>
        <p:spPr>
          <a:xfrm>
            <a:off x="2544152" y="1809750"/>
            <a:ext cx="1851600" cy="14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9" name="Google Shape;259;p28"/>
          <p:cNvSpPr txBox="1"/>
          <p:nvPr>
            <p:ph idx="3" type="body"/>
          </p:nvPr>
        </p:nvSpPr>
        <p:spPr>
          <a:xfrm>
            <a:off x="4631103" y="1809750"/>
            <a:ext cx="1851600" cy="14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0" name="Google Shape;260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28"/>
          <p:cNvSpPr txBox="1"/>
          <p:nvPr>
            <p:ph idx="1" type="body"/>
          </p:nvPr>
        </p:nvSpPr>
        <p:spPr>
          <a:xfrm>
            <a:off x="457200" y="3333750"/>
            <a:ext cx="1851600" cy="14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62" name="Google Shape;262;p28"/>
          <p:cNvSpPr txBox="1"/>
          <p:nvPr>
            <p:ph idx="2" type="body"/>
          </p:nvPr>
        </p:nvSpPr>
        <p:spPr>
          <a:xfrm>
            <a:off x="2544152" y="3333750"/>
            <a:ext cx="1851600" cy="14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3" name="Google Shape;263;p28"/>
          <p:cNvSpPr txBox="1"/>
          <p:nvPr>
            <p:ph idx="3" type="body"/>
          </p:nvPr>
        </p:nvSpPr>
        <p:spPr>
          <a:xfrm>
            <a:off x="4631103" y="3333750"/>
            <a:ext cx="1851600" cy="14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>
            <p:ph idx="1" type="body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69" name="Google Shape;269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0" name="Google Shape;270;p29"/>
          <p:cNvCxnSpPr/>
          <p:nvPr/>
        </p:nvCxnSpPr>
        <p:spPr>
          <a:xfrm>
            <a:off x="457200" y="1074701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9"/>
          <p:cNvCxnSpPr/>
          <p:nvPr/>
        </p:nvCxnSpPr>
        <p:spPr>
          <a:xfrm>
            <a:off x="457200" y="1784183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9"/>
          <p:cNvCxnSpPr/>
          <p:nvPr/>
        </p:nvCxnSpPr>
        <p:spPr>
          <a:xfrm>
            <a:off x="457200" y="2493664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9"/>
          <p:cNvCxnSpPr/>
          <p:nvPr/>
        </p:nvCxnSpPr>
        <p:spPr>
          <a:xfrm>
            <a:off x="457200" y="320314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9"/>
          <p:cNvCxnSpPr/>
          <p:nvPr/>
        </p:nvCxnSpPr>
        <p:spPr>
          <a:xfrm>
            <a:off x="457200" y="393452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29"/>
          <p:cNvSpPr txBox="1"/>
          <p:nvPr/>
        </p:nvSpPr>
        <p:spPr>
          <a:xfrm>
            <a:off x="457200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4000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3000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2000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1000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6" name="Google Shape;276;p29"/>
          <p:cNvSpPr/>
          <p:nvPr/>
        </p:nvSpPr>
        <p:spPr>
          <a:xfrm>
            <a:off x="1077482" y="2380937"/>
            <a:ext cx="233700" cy="1553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9"/>
          <p:cNvSpPr/>
          <p:nvPr/>
        </p:nvSpPr>
        <p:spPr>
          <a:xfrm>
            <a:off x="1391726" y="1986874"/>
            <a:ext cx="233700" cy="194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9"/>
          <p:cNvSpPr/>
          <p:nvPr/>
        </p:nvSpPr>
        <p:spPr>
          <a:xfrm>
            <a:off x="1705970" y="24936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9"/>
          <p:cNvSpPr/>
          <p:nvPr/>
        </p:nvSpPr>
        <p:spPr>
          <a:xfrm>
            <a:off x="2830486" y="2694727"/>
            <a:ext cx="233700" cy="1239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9"/>
          <p:cNvSpPr/>
          <p:nvPr/>
        </p:nvSpPr>
        <p:spPr>
          <a:xfrm>
            <a:off x="3144731" y="2096344"/>
            <a:ext cx="233700" cy="18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9"/>
          <p:cNvSpPr/>
          <p:nvPr/>
        </p:nvSpPr>
        <p:spPr>
          <a:xfrm>
            <a:off x="3458975" y="12290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9"/>
          <p:cNvSpPr/>
          <p:nvPr/>
        </p:nvSpPr>
        <p:spPr>
          <a:xfrm>
            <a:off x="4583491" y="2140120"/>
            <a:ext cx="233700" cy="1794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9"/>
          <p:cNvSpPr/>
          <p:nvPr/>
        </p:nvSpPr>
        <p:spPr>
          <a:xfrm>
            <a:off x="4897735" y="1074577"/>
            <a:ext cx="233700" cy="286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9"/>
          <p:cNvSpPr/>
          <p:nvPr/>
        </p:nvSpPr>
        <p:spPr>
          <a:xfrm>
            <a:off x="5211980" y="23225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9"/>
          <p:cNvSpPr/>
          <p:nvPr/>
        </p:nvSpPr>
        <p:spPr>
          <a:xfrm>
            <a:off x="6336496" y="2753101"/>
            <a:ext cx="233700" cy="118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9"/>
          <p:cNvSpPr/>
          <p:nvPr/>
        </p:nvSpPr>
        <p:spPr>
          <a:xfrm>
            <a:off x="6650740" y="1293620"/>
            <a:ext cx="233700" cy="26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9"/>
          <p:cNvSpPr/>
          <p:nvPr/>
        </p:nvSpPr>
        <p:spPr>
          <a:xfrm>
            <a:off x="6964984" y="16074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0" name="Google Shape;60;p12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62" name="Google Shape;62;p12"/>
          <p:cNvSpPr txBox="1"/>
          <p:nvPr>
            <p:ph idx="2" type="body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/>
              <a:t>More info on how to use this template at </a:t>
            </a:r>
            <a:r>
              <a:rPr b="1" lang="en" sz="1200" u="sng">
                <a:hlinkClick r:id="rId4"/>
              </a:rPr>
              <a:t>www.slidescarnival.com/help-use-presentation-template</a:t>
            </a:r>
            <a:endParaRPr b="1"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This template is free to use under </a:t>
            </a:r>
            <a:r>
              <a:rPr lang="en" sz="1200" u="sng">
                <a:hlinkClick r:id="rId5"/>
              </a:rPr>
              <a:t>Creative Commons Attribution license</a:t>
            </a:r>
            <a:r>
              <a:rPr lang="en" sz="1200"/>
              <a:t>. You can keep the Credits slide or mention SlidesCarnival and other resources used in a slide footer.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/>
          <p:nvPr>
            <p:ph idx="4294967295" type="body"/>
          </p:nvPr>
        </p:nvSpPr>
        <p:spPr>
          <a:xfrm>
            <a:off x="685800" y="373575"/>
            <a:ext cx="2897700" cy="43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MOBILE PROJECT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293" name="Google Shape;293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4" name="Google Shape;294;p30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295" name="Google Shape;295;p30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9" name="Google Shape;299;p30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1"/>
          <p:cNvSpPr txBox="1"/>
          <p:nvPr>
            <p:ph idx="4294967295" type="body"/>
          </p:nvPr>
        </p:nvSpPr>
        <p:spPr>
          <a:xfrm>
            <a:off x="685800" y="373575"/>
            <a:ext cx="2897700" cy="43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TABLET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 PROJECT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grpSp>
        <p:nvGrpSpPr>
          <p:cNvPr id="306" name="Google Shape;306;p31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307" name="Google Shape;307;p31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1" name="Google Shape;3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32"/>
          <p:cNvSpPr txBox="1"/>
          <p:nvPr>
            <p:ph idx="4294967295" type="body"/>
          </p:nvPr>
        </p:nvSpPr>
        <p:spPr>
          <a:xfrm>
            <a:off x="685800" y="373575"/>
            <a:ext cx="2897700" cy="43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DESKTOP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 PROJECT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grpSp>
        <p:nvGrpSpPr>
          <p:cNvPr id="318" name="Google Shape;318;p32"/>
          <p:cNvGrpSpPr/>
          <p:nvPr/>
        </p:nvGrpSpPr>
        <p:grpSpPr>
          <a:xfrm>
            <a:off x="3938374" y="1241129"/>
            <a:ext cx="4542205" cy="2661224"/>
            <a:chOff x="1177450" y="241631"/>
            <a:chExt cx="6173152" cy="3616776"/>
          </a:xfrm>
        </p:grpSpPr>
        <p:sp>
          <p:nvSpPr>
            <p:cNvPr id="319" name="Google Shape;319;p32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3" name="Google Shape;323;p32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4445550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33"/>
          <p:cNvSpPr txBox="1"/>
          <p:nvPr>
            <p:ph idx="4294967295" type="ctrTitle"/>
          </p:nvPr>
        </p:nvSpPr>
        <p:spPr>
          <a:xfrm>
            <a:off x="685800" y="440350"/>
            <a:ext cx="43605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</a:t>
            </a:r>
            <a:r>
              <a:rPr lang="en" sz="6000"/>
              <a:t>!</a:t>
            </a:r>
            <a:endParaRPr sz="6000"/>
          </a:p>
        </p:txBody>
      </p:sp>
      <p:sp>
        <p:nvSpPr>
          <p:cNvPr id="330" name="Google Shape;330;p33"/>
          <p:cNvSpPr txBox="1"/>
          <p:nvPr>
            <p:ph idx="4294967295" type="subTitle"/>
          </p:nvPr>
        </p:nvSpPr>
        <p:spPr>
          <a:xfrm>
            <a:off x="685800" y="1639969"/>
            <a:ext cx="4360500" cy="31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Any questions?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</a:t>
            </a:r>
            <a:r>
              <a:rPr lang="en"/>
              <a:t>ou can find me at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@username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user@mail.me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36" name="Google Shape;336;p34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7DFFB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7DFFB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Photographs by </a:t>
            </a:r>
            <a:r>
              <a:rPr lang="en" sz="2400" u="sng">
                <a:solidFill>
                  <a:srgbClr val="7DFFB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2400">
              <a:solidFill>
                <a:srgbClr val="7DFFB1"/>
              </a:solidFill>
            </a:endParaRPr>
          </a:p>
        </p:txBody>
      </p:sp>
      <p:sp>
        <p:nvSpPr>
          <p:cNvPr id="337" name="Google Shape;337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43" name="Google Shape;343;p35"/>
          <p:cNvSpPr txBox="1"/>
          <p:nvPr>
            <p:ph idx="1" type="body"/>
          </p:nvPr>
        </p:nvSpPr>
        <p:spPr>
          <a:xfrm>
            <a:off x="457200" y="1428750"/>
            <a:ext cx="6025500" cy="231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Titles: Titillium Web Bold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Body copy: Titillium Web Light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7DFFB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https://www.fontsquirrel.com/fonts/titillium</a:t>
            </a:r>
            <a:endParaRPr b="1" sz="1800">
              <a:solidFill>
                <a:srgbClr val="3D85C6"/>
              </a:solidFill>
            </a:endParaRPr>
          </a:p>
        </p:txBody>
      </p:sp>
      <p:sp>
        <p:nvSpPr>
          <p:cNvPr id="344" name="Google Shape;344;p35"/>
          <p:cNvSpPr txBox="1"/>
          <p:nvPr/>
        </p:nvSpPr>
        <p:spPr>
          <a:xfrm>
            <a:off x="457200" y="4019250"/>
            <a:ext cx="60255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45" name="Google Shape;345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/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351" name="Google Shape;351;p36"/>
          <p:cNvSpPr txBox="1"/>
          <p:nvPr>
            <p:ph idx="1" type="subTitle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57" name="Google Shape;357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DEC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NOV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OCT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61" name="Google Shape;361;p37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SEP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AUG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JUL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64" name="Google Shape;364;p37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JUN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MAY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APR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67" name="Google Shape;367;p37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MAR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FEB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JAN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70" name="Google Shape;370;p37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dk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371" name="Google Shape;371;p37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2" name="Google Shape;372;p37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73" name="Google Shape;373;p37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4" name="Google Shape;374;p37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 is the colour of danger and courage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75" name="Google Shape;375;p37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6" name="Google Shape;376;p37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77" name="Google Shape;377;p37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8" name="Google Shape;378;p37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79" name="Google Shape;379;p37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0" name="Google Shape;380;p37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81" name="Google Shape;381;p37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2" name="Google Shape;382;p37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83" name="Google Shape;383;p37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4" name="Google Shape;384;p37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85" name="Google Shape;385;p37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6" name="Google Shape;386;p37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87" name="Google Shape;387;p37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8" name="Google Shape;388;p37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89" name="Google Shape;389;p37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0" name="Google Shape;390;p37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 is the colour of danger and courage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91" name="Google Shape;391;p37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2" name="Google Shape;392;p37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93" name="Google Shape;393;p37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4" name="Google Shape;394;p37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00" name="Google Shape;400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38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8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3" name="Google Shape;403;p38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04" name="Google Shape;404;p3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1</a:t>
              </a:r>
              <a:endParaRPr sz="6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06" name="Google Shape;406;p38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07" name="Google Shape;407;p3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3</a:t>
              </a:r>
              <a:endParaRPr sz="6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09" name="Google Shape;409;p38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10" name="Google Shape;410;p3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5</a:t>
              </a:r>
              <a:endParaRPr sz="6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2" name="Google Shape;412;p38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13" name="Google Shape;413;p38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" name="Google Shape;414;p38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6</a:t>
              </a:r>
              <a:endParaRPr sz="6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5" name="Google Shape;415;p38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16" name="Google Shape;416;p3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7" name="Google Shape;417;p38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4</a:t>
              </a:r>
              <a:endParaRPr sz="6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8" name="Google Shape;418;p38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19" name="Google Shape;419;p3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0" name="Google Shape;420;p38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</a:t>
              </a:r>
              <a:endParaRPr sz="6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421" name="Google Shape;421;p38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2" name="Google Shape;422;p38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 is the colour of danger and courage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3" name="Google Shape;423;p38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4" name="Google Shape;424;p38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5" name="Google Shape;425;p38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6" name="Google Shape;426;p38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32" name="Google Shape;432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33" name="Google Shape;433;p39"/>
          <p:cNvGraphicFramePr/>
          <p:nvPr/>
        </p:nvGraphicFramePr>
        <p:xfrm>
          <a:off x="4572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{EBDED31F-4C28-4180-97D3-87A74C8CC402}</a:tableStyleId>
              </a:tblPr>
              <a:tblGrid>
                <a:gridCol w="1417200"/>
                <a:gridCol w="486600"/>
                <a:gridCol w="486600"/>
                <a:gridCol w="486600"/>
                <a:gridCol w="486600"/>
                <a:gridCol w="486600"/>
                <a:gridCol w="486600"/>
                <a:gridCol w="486600"/>
                <a:gridCol w="486600"/>
                <a:gridCol w="486600"/>
                <a:gridCol w="486600"/>
                <a:gridCol w="486600"/>
                <a:gridCol w="486600"/>
                <a:gridCol w="486600"/>
                <a:gridCol w="486600"/>
              </a:tblGrid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Week 1</a:t>
                      </a:r>
                      <a:endParaRPr b="1"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Week 2</a:t>
                      </a:r>
                      <a:endParaRPr b="1"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14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1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2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3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4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5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6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7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8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idx="4294967295" type="ctrTitle"/>
          </p:nvPr>
        </p:nvSpPr>
        <p:spPr>
          <a:xfrm>
            <a:off x="685800" y="440350"/>
            <a:ext cx="43605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69" name="Google Shape;69;p13"/>
          <p:cNvSpPr txBox="1"/>
          <p:nvPr>
            <p:ph idx="4294967295" type="subTitle"/>
          </p:nvPr>
        </p:nvSpPr>
        <p:spPr>
          <a:xfrm>
            <a:off x="685800" y="1639969"/>
            <a:ext cx="4360500" cy="31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I am Jayden Smith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0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39" name="Google Shape;439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0" name="Google Shape;440;p40"/>
          <p:cNvSpPr/>
          <p:nvPr/>
        </p:nvSpPr>
        <p:spPr>
          <a:xfrm>
            <a:off x="495173" y="1444538"/>
            <a:ext cx="4002000" cy="1507800"/>
          </a:xfrm>
          <a:prstGeom prst="rect">
            <a:avLst/>
          </a:prstGeom>
          <a:solidFill>
            <a:srgbClr val="001230">
              <a:alpha val="18850"/>
            </a:srgbClr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STRENGTHS</a:t>
            </a:r>
            <a:endParaRPr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41" name="Google Shape;441;p40"/>
          <p:cNvSpPr/>
          <p:nvPr/>
        </p:nvSpPr>
        <p:spPr>
          <a:xfrm>
            <a:off x="4662852" y="1444538"/>
            <a:ext cx="4002000" cy="1507800"/>
          </a:xfrm>
          <a:prstGeom prst="rect">
            <a:avLst/>
          </a:prstGeom>
          <a:solidFill>
            <a:srgbClr val="001230">
              <a:alpha val="18850"/>
            </a:srgbClr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WEAKNESSES</a:t>
            </a:r>
            <a:endParaRPr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42" name="Google Shape;442;p40"/>
          <p:cNvSpPr/>
          <p:nvPr/>
        </p:nvSpPr>
        <p:spPr>
          <a:xfrm>
            <a:off x="495173" y="3117679"/>
            <a:ext cx="4002000" cy="1507800"/>
          </a:xfrm>
          <a:prstGeom prst="rect">
            <a:avLst/>
          </a:prstGeom>
          <a:solidFill>
            <a:srgbClr val="001230">
              <a:alpha val="18850"/>
            </a:srgbClr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OPPORTUNITIES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43" name="Google Shape;443;p40"/>
          <p:cNvSpPr/>
          <p:nvPr/>
        </p:nvSpPr>
        <p:spPr>
          <a:xfrm>
            <a:off x="4662852" y="3117679"/>
            <a:ext cx="4002000" cy="1507800"/>
          </a:xfrm>
          <a:prstGeom prst="rect">
            <a:avLst/>
          </a:prstGeom>
          <a:solidFill>
            <a:srgbClr val="001230">
              <a:alpha val="18850"/>
            </a:srgbClr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THREATS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44" name="Google Shape;444;p40"/>
          <p:cNvSpPr/>
          <p:nvPr/>
        </p:nvSpPr>
        <p:spPr>
          <a:xfrm>
            <a:off x="3348458" y="1801324"/>
            <a:ext cx="2299800" cy="22998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0"/>
          <p:cNvSpPr/>
          <p:nvPr/>
        </p:nvSpPr>
        <p:spPr>
          <a:xfrm rot="5400000">
            <a:off x="3514227" y="1801324"/>
            <a:ext cx="2299800" cy="22998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0"/>
          <p:cNvSpPr/>
          <p:nvPr/>
        </p:nvSpPr>
        <p:spPr>
          <a:xfrm rot="10800000">
            <a:off x="3514227" y="1968390"/>
            <a:ext cx="2299800" cy="22998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0"/>
          <p:cNvSpPr/>
          <p:nvPr/>
        </p:nvSpPr>
        <p:spPr>
          <a:xfrm rot="-5400000">
            <a:off x="3348458" y="1968390"/>
            <a:ext cx="2299800" cy="22998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0"/>
          <p:cNvSpPr/>
          <p:nvPr/>
        </p:nvSpPr>
        <p:spPr>
          <a:xfrm>
            <a:off x="3877921" y="2281039"/>
            <a:ext cx="276187" cy="41368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Titillium Web"/>
              </a:rPr>
              <a:t>S</a:t>
            </a:r>
          </a:p>
        </p:txBody>
      </p:sp>
      <p:sp>
        <p:nvSpPr>
          <p:cNvPr id="449" name="Google Shape;449;p40"/>
          <p:cNvSpPr/>
          <p:nvPr/>
        </p:nvSpPr>
        <p:spPr>
          <a:xfrm>
            <a:off x="4844243" y="2288384"/>
            <a:ext cx="524168" cy="39958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Titillium Web"/>
              </a:rPr>
              <a:t>W</a:t>
            </a:r>
          </a:p>
        </p:txBody>
      </p:sp>
      <p:sp>
        <p:nvSpPr>
          <p:cNvPr id="450" name="Google Shape;450;p40"/>
          <p:cNvSpPr/>
          <p:nvPr/>
        </p:nvSpPr>
        <p:spPr>
          <a:xfrm>
            <a:off x="3845014" y="3333710"/>
            <a:ext cx="331425" cy="41368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Titillium Web"/>
              </a:rPr>
              <a:t>O</a:t>
            </a:r>
          </a:p>
        </p:txBody>
      </p:sp>
      <p:sp>
        <p:nvSpPr>
          <p:cNvPr id="451" name="Google Shape;451;p40"/>
          <p:cNvSpPr/>
          <p:nvPr/>
        </p:nvSpPr>
        <p:spPr>
          <a:xfrm>
            <a:off x="4952956" y="3341055"/>
            <a:ext cx="293816" cy="39958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Titillium Web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1"/>
          <p:cNvSpPr txBox="1"/>
          <p:nvPr>
            <p:ph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57" name="Google Shape;457;p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8" name="Google Shape;458;p41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rgbClr val="001230">
              <a:alpha val="18850"/>
            </a:srgb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Activities</a:t>
            </a:r>
            <a:endParaRPr b="1"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59" name="Google Shape;459;p41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rgbClr val="001230">
              <a:alpha val="18850"/>
            </a:srgb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Resources</a:t>
            </a:r>
            <a:endParaRPr b="1"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0" name="Google Shape;460;p41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rgbClr val="001230">
              <a:alpha val="18850"/>
            </a:srgb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Value Propositions</a:t>
            </a:r>
            <a:endParaRPr b="1"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1" name="Google Shape;461;p41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rgbClr val="001230">
              <a:alpha val="18850"/>
            </a:srgb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Customer Relationships</a:t>
            </a:r>
            <a:endParaRPr b="1"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2" name="Google Shape;462;p41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rgbClr val="001230">
              <a:alpha val="18850"/>
            </a:srgb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Channels</a:t>
            </a:r>
            <a:endParaRPr b="1"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3" name="Google Shape;463;p41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rgbClr val="001230">
              <a:alpha val="18850"/>
            </a:srgb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Customer Segments</a:t>
            </a:r>
            <a:endParaRPr b="1"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4" name="Google Shape;464;p41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rgbClr val="001230">
              <a:alpha val="18850"/>
            </a:srgb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Partners</a:t>
            </a:r>
            <a:endParaRPr b="1"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5" name="Google Shape;465;p41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rgbClr val="001230">
              <a:alpha val="18850"/>
            </a:srgb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Cost Structure</a:t>
            </a:r>
            <a:endParaRPr b="1"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6" name="Google Shape;466;p41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rgbClr val="001230">
              <a:alpha val="18850"/>
            </a:srgb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Revenue Streams</a:t>
            </a:r>
            <a:endParaRPr b="1"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b="1"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7" name="Google Shape;467;p41"/>
          <p:cNvSpPr/>
          <p:nvPr/>
        </p:nvSpPr>
        <p:spPr>
          <a:xfrm>
            <a:off x="4279392" y="3732401"/>
            <a:ext cx="216410" cy="215154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1"/>
          <p:cNvSpPr/>
          <p:nvPr/>
        </p:nvSpPr>
        <p:spPr>
          <a:xfrm>
            <a:off x="6865890" y="543301"/>
            <a:ext cx="215789" cy="193705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1"/>
          <p:cNvSpPr/>
          <p:nvPr/>
        </p:nvSpPr>
        <p:spPr>
          <a:xfrm>
            <a:off x="1702233" y="543296"/>
            <a:ext cx="207590" cy="207590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1"/>
          <p:cNvSpPr/>
          <p:nvPr/>
        </p:nvSpPr>
        <p:spPr>
          <a:xfrm>
            <a:off x="8608121" y="543223"/>
            <a:ext cx="197487" cy="208211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1" name="Google Shape;471;p41"/>
          <p:cNvGrpSpPr/>
          <p:nvPr/>
        </p:nvGrpSpPr>
        <p:grpSpPr>
          <a:xfrm>
            <a:off x="8577842" y="3732406"/>
            <a:ext cx="227770" cy="165313"/>
            <a:chOff x="4604550" y="3714775"/>
            <a:chExt cx="439625" cy="319075"/>
          </a:xfrm>
        </p:grpSpPr>
        <p:sp>
          <p:nvSpPr>
            <p:cNvPr id="472" name="Google Shape;472;p41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1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41"/>
          <p:cNvGrpSpPr/>
          <p:nvPr/>
        </p:nvGrpSpPr>
        <p:grpSpPr>
          <a:xfrm>
            <a:off x="5169094" y="543218"/>
            <a:ext cx="188666" cy="240398"/>
            <a:chOff x="1959600" y="4980625"/>
            <a:chExt cx="364150" cy="464000"/>
          </a:xfrm>
        </p:grpSpPr>
        <p:sp>
          <p:nvSpPr>
            <p:cNvPr id="475" name="Google Shape;475;p41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1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41"/>
          <p:cNvGrpSpPr/>
          <p:nvPr/>
        </p:nvGrpSpPr>
        <p:grpSpPr>
          <a:xfrm>
            <a:off x="6802664" y="2137732"/>
            <a:ext cx="278880" cy="267521"/>
            <a:chOff x="5233525" y="4954450"/>
            <a:chExt cx="538275" cy="516350"/>
          </a:xfrm>
        </p:grpSpPr>
        <p:sp>
          <p:nvSpPr>
            <p:cNvPr id="483" name="Google Shape;483;p41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1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1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1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1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1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1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41"/>
          <p:cNvGrpSpPr/>
          <p:nvPr/>
        </p:nvGrpSpPr>
        <p:grpSpPr>
          <a:xfrm>
            <a:off x="3358097" y="2137734"/>
            <a:ext cx="283932" cy="258066"/>
            <a:chOff x="4556450" y="4963575"/>
            <a:chExt cx="548025" cy="498100"/>
          </a:xfrm>
        </p:grpSpPr>
        <p:sp>
          <p:nvSpPr>
            <p:cNvPr id="495" name="Google Shape;495;p41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1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1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Google Shape;500;p41"/>
          <p:cNvSpPr/>
          <p:nvPr/>
        </p:nvSpPr>
        <p:spPr>
          <a:xfrm>
            <a:off x="3406103" y="543301"/>
            <a:ext cx="227743" cy="227797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2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06" name="Google Shape;506;p4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7" name="Google Shape;507;p42"/>
          <p:cNvGrpSpPr/>
          <p:nvPr/>
        </p:nvGrpSpPr>
        <p:grpSpPr>
          <a:xfrm>
            <a:off x="502517" y="1455368"/>
            <a:ext cx="3608219" cy="3243858"/>
            <a:chOff x="3778727" y="4460423"/>
            <a:chExt cx="720160" cy="647438"/>
          </a:xfrm>
        </p:grpSpPr>
        <p:sp>
          <p:nvSpPr>
            <p:cNvPr id="508" name="Google Shape;508;p42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09" name="Google Shape;509;p42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10" name="Google Shape;510;p42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11" name="Google Shape;511;p42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12" name="Google Shape;512;p42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13" name="Google Shape;513;p42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14" name="Google Shape;514;p42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cxnSp>
        <p:nvCxnSpPr>
          <p:cNvPr id="515" name="Google Shape;515;p42"/>
          <p:cNvCxnSpPr/>
          <p:nvPr/>
        </p:nvCxnSpPr>
        <p:spPr>
          <a:xfrm>
            <a:off x="4030775" y="1992400"/>
            <a:ext cx="105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6" name="Google Shape;516;p42"/>
          <p:cNvSpPr txBox="1"/>
          <p:nvPr/>
        </p:nvSpPr>
        <p:spPr>
          <a:xfrm>
            <a:off x="5149275" y="182035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517" name="Google Shape;517;p42"/>
          <p:cNvCxnSpPr/>
          <p:nvPr/>
        </p:nvCxnSpPr>
        <p:spPr>
          <a:xfrm>
            <a:off x="3875100" y="2474025"/>
            <a:ext cx="1212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8" name="Google Shape;518;p42"/>
          <p:cNvSpPr txBox="1"/>
          <p:nvPr/>
        </p:nvSpPr>
        <p:spPr>
          <a:xfrm>
            <a:off x="5149275" y="230196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519" name="Google Shape;519;p42"/>
          <p:cNvCxnSpPr/>
          <p:nvPr/>
        </p:nvCxnSpPr>
        <p:spPr>
          <a:xfrm>
            <a:off x="3653875" y="2955650"/>
            <a:ext cx="1433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20" name="Google Shape;520;p42"/>
          <p:cNvSpPr txBox="1"/>
          <p:nvPr/>
        </p:nvSpPr>
        <p:spPr>
          <a:xfrm>
            <a:off x="5149275" y="278358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521" name="Google Shape;521;p42"/>
          <p:cNvCxnSpPr/>
          <p:nvPr/>
        </p:nvCxnSpPr>
        <p:spPr>
          <a:xfrm>
            <a:off x="3465425" y="3437250"/>
            <a:ext cx="1622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22" name="Google Shape;522;p42"/>
          <p:cNvSpPr txBox="1"/>
          <p:nvPr/>
        </p:nvSpPr>
        <p:spPr>
          <a:xfrm>
            <a:off x="5149275" y="326519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523" name="Google Shape;523;p42"/>
          <p:cNvCxnSpPr/>
          <p:nvPr/>
        </p:nvCxnSpPr>
        <p:spPr>
          <a:xfrm>
            <a:off x="3260575" y="3918875"/>
            <a:ext cx="1827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24" name="Google Shape;524;p42"/>
          <p:cNvSpPr txBox="1"/>
          <p:nvPr/>
        </p:nvSpPr>
        <p:spPr>
          <a:xfrm>
            <a:off x="5149275" y="374681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525" name="Google Shape;525;p42"/>
          <p:cNvCxnSpPr/>
          <p:nvPr/>
        </p:nvCxnSpPr>
        <p:spPr>
          <a:xfrm>
            <a:off x="3047550" y="4400475"/>
            <a:ext cx="203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26" name="Google Shape;526;p42"/>
          <p:cNvSpPr txBox="1"/>
          <p:nvPr/>
        </p:nvSpPr>
        <p:spPr>
          <a:xfrm>
            <a:off x="5149275" y="42284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3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32" name="Google Shape;532;p4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3" name="Google Shape;533;p43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457200" y="1698975"/>
            <a:ext cx="1575900" cy="1575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34" name="Google Shape;534;p43"/>
          <p:cNvSpPr txBox="1"/>
          <p:nvPr/>
        </p:nvSpPr>
        <p:spPr>
          <a:xfrm>
            <a:off x="462518" y="3412398"/>
            <a:ext cx="15759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Imani Jackson</a:t>
            </a:r>
            <a:b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535" name="Google Shape;53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2352" y="1698975"/>
            <a:ext cx="1575900" cy="1575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36" name="Google Shape;536;p43"/>
          <p:cNvSpPr txBox="1"/>
          <p:nvPr/>
        </p:nvSpPr>
        <p:spPr>
          <a:xfrm>
            <a:off x="2557670" y="3412398"/>
            <a:ext cx="15759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Marcos Galán</a:t>
            </a:r>
            <a:b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537" name="Google Shape;537;p43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647503" y="1698975"/>
            <a:ext cx="1575900" cy="1575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38" name="Google Shape;538;p43"/>
          <p:cNvSpPr txBox="1"/>
          <p:nvPr/>
        </p:nvSpPr>
        <p:spPr>
          <a:xfrm>
            <a:off x="4652821" y="3412398"/>
            <a:ext cx="15759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Ixchel Valdía</a:t>
            </a:r>
            <a:b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539" name="Google Shape;539;p43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742655" y="1698975"/>
            <a:ext cx="1575900" cy="1575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0" name="Google Shape;540;p43"/>
          <p:cNvSpPr txBox="1"/>
          <p:nvPr/>
        </p:nvSpPr>
        <p:spPr>
          <a:xfrm>
            <a:off x="6747973" y="3412398"/>
            <a:ext cx="15759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Nils Årud</a:t>
            </a:r>
            <a:b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4"/>
          <p:cNvSpPr txBox="1"/>
          <p:nvPr>
            <p:ph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46" name="Google Shape;546;p44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rgbClr val="001230">
              <a:alpha val="18850"/>
            </a:srgb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7" name="Google Shape;547;p44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48" name="Google Shape;548;p44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44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44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44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44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44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44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44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44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44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44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44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44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44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44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44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44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44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44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44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44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44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44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44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44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44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44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44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44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44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44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44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44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44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44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44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44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44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44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44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44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44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44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44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44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44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4" name="Google Shape;594;p4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5" name="Google Shape;595;p44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596" name="Google Shape;596;p44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44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44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44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44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44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44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44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44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44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44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44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44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44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44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44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44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44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44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44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44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44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18" name="Google Shape;618;p44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619" name="Google Shape;619;p44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620" name="Google Shape;620;p44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LOW VALUE 1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21" name="Google Shape;621;p44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HIGH VALUE 1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22" name="Google Shape;622;p44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LOW VALUE 2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23" name="Google Shape;623;p44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HIGH VALUE 2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24" name="Google Shape;624;p44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Our company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25" name="Google Shape;625;p44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26" name="Google Shape;626;p44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27" name="Google Shape;627;p44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28" name="Google Shape;628;p44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29" name="Google Shape;629;p44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30" name="Google Shape;630;p44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36" name="Google Shape;636;p4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37" name="Google Shape;637;p45"/>
          <p:cNvGraphicFramePr/>
          <p:nvPr/>
        </p:nvGraphicFramePr>
        <p:xfrm>
          <a:off x="45715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{D93F4AB4-FE6C-4C75-8DE0-3188A6091243}</a:tableStyleId>
              </a:tblPr>
              <a:tblGrid>
                <a:gridCol w="915850"/>
                <a:gridCol w="1049725"/>
                <a:gridCol w="1049725"/>
                <a:gridCol w="1049725"/>
                <a:gridCol w="1049725"/>
                <a:gridCol w="1049725"/>
                <a:gridCol w="1049725"/>
                <a:gridCol w="1049725"/>
              </a:tblGrid>
              <a:tr h="304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9:00 - 9:45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10:00 - 10:45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11:00 - 11:45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12:00 - 13:15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13:30 - 14:15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14:30 - 15:15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15:30 - 16:15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46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643" name="Google Shape;643;p46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6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6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6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6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6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6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6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6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6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6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6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6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6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46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658" name="Google Shape;658;p46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6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6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6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6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3" name="Google Shape;663;p46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664" name="Google Shape;664;p46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6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6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6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6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9" name="Google Shape;669;p46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46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1" name="Google Shape;671;p46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672" name="Google Shape;672;p46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6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6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6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6" name="Google Shape;676;p46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7" name="Google Shape;677;p46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678" name="Google Shape;678;p46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6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6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6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6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6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6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" name="Google Shape;685;p46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686" name="Google Shape;686;p46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6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6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6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0" name="Google Shape;690;p46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46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46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46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4" name="Google Shape;694;p46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695" name="Google Shape;695;p46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6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46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698" name="Google Shape;698;p4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Google Shape;700;p46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701" name="Google Shape;701;p46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6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6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46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705" name="Google Shape;705;p46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6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6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6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6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6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6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46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713" name="Google Shape;713;p4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46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720" name="Google Shape;720;p4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4" name="Google Shape;724;p46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5" name="Google Shape;725;p46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726" name="Google Shape;726;p46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6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46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729" name="Google Shape;729;p46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6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6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6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6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46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735" name="Google Shape;735;p46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6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Google Shape;737;p46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738" name="Google Shape;738;p46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6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6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6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6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6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6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5" name="Google Shape;745;p46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746" name="Google Shape;746;p46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6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6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6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6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46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752" name="Google Shape;752;p46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6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6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6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6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6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6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6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46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761" name="Google Shape;761;p46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6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6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6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5" name="Google Shape;765;p46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766" name="Google Shape;766;p46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6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6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6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46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771" name="Google Shape;771;p46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6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6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6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Google Shape;775;p46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776" name="Google Shape;776;p46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6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Google Shape;778;p46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779" name="Google Shape;779;p46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6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1" name="Google Shape;781;p46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782" name="Google Shape;782;p46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6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4" name="Google Shape;784;p46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5" name="Google Shape;785;p46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786" name="Google Shape;786;p4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Google Shape;788;p46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789" name="Google Shape;789;p46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6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6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6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6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6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6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6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7" name="Google Shape;797;p46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46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9" name="Google Shape;799;p46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800" name="Google Shape;800;p46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6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2" name="Google Shape;802;p46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3" name="Google Shape;803;p46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804" name="Google Shape;804;p46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6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Google Shape;806;p46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807" name="Google Shape;807;p4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46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812" name="Google Shape;812;p46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6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6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5" name="Google Shape;815;p46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6" name="Google Shape;816;p46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817" name="Google Shape;817;p46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6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6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6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6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6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3" name="Google Shape;823;p46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824" name="Google Shape;824;p46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6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6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6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6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6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6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6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6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46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834" name="Google Shape;834;p46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6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6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46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838" name="Google Shape;838;p46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6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6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46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842" name="Google Shape;842;p46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6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6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6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6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46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848" name="Google Shape;848;p46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6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46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851" name="Google Shape;851;p46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6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6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6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6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6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6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46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859" name="Google Shape;859;p46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6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6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6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6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6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5" name="Google Shape;865;p46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866" name="Google Shape;866;p46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6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" name="Google Shape;868;p46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869" name="Google Shape;869;p46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6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6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6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3" name="Google Shape;873;p46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46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46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46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7" name="Google Shape;877;p46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878" name="Google Shape;878;p46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6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6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6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6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6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6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6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6" name="Google Shape;886;p46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887" name="Google Shape;887;p46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6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46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890" name="Google Shape;890;p46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6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6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6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46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897" name="Google Shape;897;p46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6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6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6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6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6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6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4" name="Google Shape;904;p46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905" name="Google Shape;905;p46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6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6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8" name="Google Shape;908;p46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909" name="Google Shape;909;p46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6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6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6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6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6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5" name="Google Shape;915;p46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916" name="Google Shape;916;p46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6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6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9" name="Google Shape;919;p46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920" name="Google Shape;920;p46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6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6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3" name="Google Shape;923;p46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924" name="Google Shape;924;p46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6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6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6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6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9" name="Google Shape;929;p46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930" name="Google Shape;930;p46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6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6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6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6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6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6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6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6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6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6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6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6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6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6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6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6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6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6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6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6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6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6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6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6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6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6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46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958" name="Google Shape;958;p46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6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6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6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6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6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6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6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6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6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6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6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6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6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6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6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6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6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6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6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6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6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6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46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982" name="Google Shape;982;p46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6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6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6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6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6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6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6" name="Google Shape;996;p46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997" name="Google Shape;997;p46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6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6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0" name="Google Shape;1000;p46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1001" name="Google Shape;1001;p46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6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6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7" name="Google Shape;1007;p46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1008" name="Google Shape;1008;p4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6" name="Google Shape;1016;p46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1017" name="Google Shape;1017;p46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6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6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46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1021" name="Google Shape;1021;p46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6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6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6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6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6" name="Google Shape;1026;p46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1027" name="Google Shape;1027;p46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6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6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6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6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6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46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1035" name="Google Shape;1035;p46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6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6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6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6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6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1" name="Google Shape;1041;p46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1042" name="Google Shape;1042;p46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6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6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6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6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6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6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1" name="Google Shape;1051;p46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1052" name="Google Shape;1052;p46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6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6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3" name="Google Shape;1063;p46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1064" name="Google Shape;1064;p46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6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6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6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6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9" name="Google Shape;1069;p46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1070" name="Google Shape;1070;p46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7" name="Google Shape;1077;p46"/>
          <p:cNvGrpSpPr/>
          <p:nvPr/>
        </p:nvGrpSpPr>
        <p:grpSpPr>
          <a:xfrm>
            <a:off x="7243894" y="2184400"/>
            <a:ext cx="433992" cy="422729"/>
            <a:chOff x="5916675" y="927975"/>
            <a:chExt cx="516350" cy="502950"/>
          </a:xfrm>
        </p:grpSpPr>
        <p:sp>
          <p:nvSpPr>
            <p:cNvPr id="1078" name="Google Shape;1078;p4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0" name="Google Shape;1080;p46"/>
          <p:cNvGrpSpPr/>
          <p:nvPr/>
        </p:nvGrpSpPr>
        <p:grpSpPr>
          <a:xfrm>
            <a:off x="6359914" y="2890302"/>
            <a:ext cx="1079481" cy="1051467"/>
            <a:chOff x="5916675" y="927975"/>
            <a:chExt cx="516350" cy="502950"/>
          </a:xfrm>
        </p:grpSpPr>
        <p:sp>
          <p:nvSpPr>
            <p:cNvPr id="1081" name="Google Shape;1081;p4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3" name="Google Shape;1083;p46"/>
          <p:cNvGrpSpPr/>
          <p:nvPr/>
        </p:nvGrpSpPr>
        <p:grpSpPr>
          <a:xfrm>
            <a:off x="6360057" y="2184400"/>
            <a:ext cx="433992" cy="422729"/>
            <a:chOff x="5916675" y="927975"/>
            <a:chExt cx="516350" cy="502950"/>
          </a:xfrm>
        </p:grpSpPr>
        <p:sp>
          <p:nvSpPr>
            <p:cNvPr id="1084" name="Google Shape;1084;p4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6" name="Google Shape;1086;p46"/>
          <p:cNvSpPr/>
          <p:nvPr/>
        </p:nvSpPr>
        <p:spPr>
          <a:xfrm>
            <a:off x="7436055" y="2420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46"/>
          <p:cNvSpPr/>
          <p:nvPr/>
        </p:nvSpPr>
        <p:spPr>
          <a:xfrm>
            <a:off x="6552218" y="2420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46"/>
          <p:cNvSpPr/>
          <p:nvPr/>
        </p:nvSpPr>
        <p:spPr>
          <a:xfrm>
            <a:off x="6837753" y="34783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7DFFB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4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0" name="Google Shape;1090;p46"/>
          <p:cNvSpPr txBox="1"/>
          <p:nvPr>
            <p:ph idx="1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SlidesCarnival icons are editable shapes. </a:t>
            </a:r>
            <a:br>
              <a:rPr lang="en" sz="1000"/>
            </a:br>
            <a:br>
              <a:rPr lang="en" sz="1000"/>
            </a:br>
            <a:r>
              <a:rPr lang="en" sz="1000"/>
              <a:t>This means that you can:</a:t>
            </a:r>
            <a:endParaRPr sz="1000"/>
          </a:p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SzPts val="1000"/>
              <a:buChar char="▰"/>
            </a:pPr>
            <a:r>
              <a:rPr lang="en" sz="1000"/>
              <a:t>Resize them without losing quality.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▰"/>
            </a:pPr>
            <a:r>
              <a:rPr lang="en" sz="1000"/>
              <a:t>Change fill color and opacity.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▰"/>
            </a:pPr>
            <a:r>
              <a:rPr lang="en" sz="1000"/>
              <a:t>Change line color, width and style.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Isn’t that nice? :)</a:t>
            </a:r>
            <a:br>
              <a:rPr lang="en" sz="1000"/>
            </a:br>
            <a:br>
              <a:rPr lang="en" sz="1000"/>
            </a:br>
            <a:r>
              <a:rPr lang="en" sz="1000"/>
              <a:t>Examples:</a:t>
            </a:r>
            <a:br>
              <a:rPr lang="en" sz="1000"/>
            </a:br>
            <a:br>
              <a:rPr lang="en" sz="1000"/>
            </a:br>
            <a:br>
              <a:rPr lang="en" sz="1000"/>
            </a:br>
            <a:endParaRPr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" name="Google Shape;1095;p47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096" name="Google Shape;1096;p47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2" name="Google Shape;1102;p47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03" name="Google Shape;1103;p47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7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7" name="Google Shape;1107;p47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08" name="Google Shape;1108;p47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7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1" name="Google Shape;1111;p47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12" name="Google Shape;1112;p47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7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7" name="Google Shape;1117;p47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18" name="Google Shape;1118;p47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7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1" name="Google Shape;1121;p47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22" name="Google Shape;1122;p47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6" name="Google Shape;1126;p47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27" name="Google Shape;1127;p47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7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7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7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2" name="Google Shape;1132;p47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33" name="Google Shape;1133;p47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7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9" name="Google Shape;1139;p47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40" name="Google Shape;1140;p47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2" name="Google Shape;1142;p47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43" name="Google Shape;1143;p47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6" name="Google Shape;1146;p47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47" name="Google Shape;1147;p47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7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7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3" name="Google Shape;1153;p47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54" name="Google Shape;1154;p47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9" name="Google Shape;1159;p47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60" name="Google Shape;1160;p47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7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7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3" name="Google Shape;1163;p47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164" name="Google Shape;1164;p47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65" name="Google Shape;1165;p47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1166;p47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1167;p47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47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1169;p47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0" name="Google Shape;1170;p47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1" name="Google Shape;1171;p47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1172;p47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1173;p47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47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75" name="Google Shape;1175;p47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1" name="Google Shape;1181;p47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82" name="Google Shape;1182;p47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7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7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7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87" name="Google Shape;1187;p47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7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7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7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47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193" name="Google Shape;1193;p47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7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7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7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7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7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9" name="Google Shape;1199;p47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00" name="Google Shape;1200;p47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7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7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7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4" name="Google Shape;1204;p47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05" name="Google Shape;1205;p47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7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7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7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9" name="Google Shape;1209;p47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10" name="Google Shape;1210;p47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7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7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7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7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5" name="Google Shape;1215;p47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16" name="Google Shape;1216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26" name="Google Shape;1226;p47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27" name="Google Shape;1227;p47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7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0" name="Google Shape;1230;p47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31" name="Google Shape;1231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41" name="Google Shape;1241;p47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42" name="Google Shape;1242;p47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7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7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7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46" name="Google Shape;1246;p47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47" name="Google Shape;1247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7" name="Google Shape;1257;p47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258" name="Google Shape;1258;p47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7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7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7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7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7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5" name="Google Shape;1265;p47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266" name="Google Shape;1266;p47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0" name="Google Shape;1270;p47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271" name="Google Shape;1271;p47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5" name="Google Shape;1275;p47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76" name="Google Shape;1276;p47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7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7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7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7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1" name="Google Shape;1281;p47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82" name="Google Shape;1282;p47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7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7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7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7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8" name="Google Shape;1288;p47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289" name="Google Shape;1289;p47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2" name="Google Shape;1292;p47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293" name="Google Shape;1293;p47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7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8" name="Google Shape;1298;p47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299" name="Google Shape;1299;p47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7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7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7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5" name="Google Shape;1305;p47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06" name="Google Shape;1306;p47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7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7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9" name="Google Shape;1309;p47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10" name="Google Shape;1310;p47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7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7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7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4" name="Google Shape;1314;p47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15" name="Google Shape;1315;p47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7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7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7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7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7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7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22" name="Google Shape;1322;p47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7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7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7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7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7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7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9" name="Google Shape;1329;p47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30" name="Google Shape;1330;p47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7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7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7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4" name="Google Shape;1334;p47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35" name="Google Shape;1335;p47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7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7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8" name="Google Shape;1338;p47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39" name="Google Shape;1339;p47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7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7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2" name="Google Shape;1342;p47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43" name="Google Shape;1343;p47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7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7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7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7" name="Google Shape;1347;p47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48" name="Google Shape;1348;p47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7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7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7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2" name="Google Shape;1352;p47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53" name="Google Shape;1353;p47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7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7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7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7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7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59" name="Google Shape;1359;p47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7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7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7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7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7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47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366" name="Google Shape;1366;p47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7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7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7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7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7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374" name="Google Shape;1374;p47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7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7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7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7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7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7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7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7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6" name="Google Shape;1386;p47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87" name="Google Shape;1387;p47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7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7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7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1" name="Google Shape;1391;p47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392" name="Google Shape;1392;p47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7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7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47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396" name="Google Shape;1396;p47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7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7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7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7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7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47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03" name="Google Shape;1403;p47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7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7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7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7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7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7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7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47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12" name="Google Shape;1412;p47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7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7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7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7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7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7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7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7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7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7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7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4" name="Google Shape;1424;p47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25" name="Google Shape;1425;p47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7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7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7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7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7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7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7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7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7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7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7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7" name="Google Shape;1437;p47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38" name="Google Shape;1438;p47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7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7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7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7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7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7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7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7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7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7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7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0" name="Google Shape;1450;p47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51" name="Google Shape;1451;p47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7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7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7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7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7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7" name="Google Shape;1457;p47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58" name="Google Shape;1458;p47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47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7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7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7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7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7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7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7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7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7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7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7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7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7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3" name="Google Shape;1473;p47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74" name="Google Shape;1474;p47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7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7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7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8" name="Google Shape;1478;p47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79" name="Google Shape;1479;p47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80" name="Google Shape;1480;p47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47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47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3" name="Google Shape;1483;p47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84" name="Google Shape;1484;p47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47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47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7" name="Google Shape;1487;p47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88" name="Google Shape;1488;p47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47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47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1" name="Google Shape;1491;p47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492" name="Google Shape;1492;p47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47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47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5" name="Google Shape;1495;p47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496" name="Google Shape;1496;p47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7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7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7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7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7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7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7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4" name="Google Shape;1504;p47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05" name="Google Shape;1505;p47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7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7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7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7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7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7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7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7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7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7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7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7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7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7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7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7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7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7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7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7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7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7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7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9" name="Google Shape;1529;p47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30" name="Google Shape;1530;p47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31" name="Google Shape;1531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3" name="Google Shape;1533;p47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34" name="Google Shape;1534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6" name="Google Shape;1536;p47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37" name="Google Shape;1537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39" name="Google Shape;1539;p47"/>
          <p:cNvSpPr txBox="1"/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40" name="Google Shape;1540;p4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4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0037B3"/>
                </a:solidFill>
                <a:highlight>
                  <a:srgbClr val="7DFFB1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>
              <a:solidFill>
                <a:srgbClr val="0037B3"/>
              </a:solidFill>
              <a:highlight>
                <a:srgbClr val="7DFFB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46" name="Google Shape;1546;p4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7" name="Google Shape;1547;p48"/>
          <p:cNvSpPr txBox="1"/>
          <p:nvPr>
            <p:ph idx="1" type="body"/>
          </p:nvPr>
        </p:nvSpPr>
        <p:spPr>
          <a:xfrm>
            <a:off x="731900" y="856425"/>
            <a:ext cx="64863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You can also use any emoji as an icon!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And of course it resizes without losing quality.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How? Follow Google instructions https://twitter.com/googledocs/status/730087240156643328</a:t>
            </a:r>
            <a:endParaRPr b="1"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2" name="Google Shape;1552;p4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3" name="Google Shape;1553;p49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54" name="Google Shape;1554;p49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555" name="Google Shape;1555;p49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556" name="Google Shape;1556;p49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57" name="Google Shape;1557;p49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58" name="Google Shape;1558;p49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559" name="Google Shape;1559;p49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60" name="Google Shape;1560;p49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61" name="Google Shape;1561;p49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562" name="Google Shape;1562;p49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63" name="Google Shape;1563;p49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64" name="Google Shape;1564;p49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565" name="Google Shape;1565;p49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66" name="Google Shape;1566;p49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ctrTitle"/>
          </p:nvPr>
        </p:nvSpPr>
        <p:spPr>
          <a:xfrm>
            <a:off x="685800" y="15833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685800" y="2840050"/>
            <a:ext cx="57969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4294967295" type="ctrTitle"/>
          </p:nvPr>
        </p:nvSpPr>
        <p:spPr>
          <a:xfrm>
            <a:off x="685800" y="2573950"/>
            <a:ext cx="5278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95" name="Google Shape;95;p17"/>
          <p:cNvSpPr txBox="1"/>
          <p:nvPr>
            <p:ph idx="4294967295" type="subTitle"/>
          </p:nvPr>
        </p:nvSpPr>
        <p:spPr>
          <a:xfrm>
            <a:off x="685800" y="3716352"/>
            <a:ext cx="52788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96" name="Google Shape;96;p17"/>
          <p:cNvGrpSpPr/>
          <p:nvPr/>
        </p:nvGrpSpPr>
        <p:grpSpPr>
          <a:xfrm>
            <a:off x="1745961" y="352459"/>
            <a:ext cx="1675491" cy="1675513"/>
            <a:chOff x="6643075" y="3664250"/>
            <a:chExt cx="407950" cy="407975"/>
          </a:xfrm>
        </p:grpSpPr>
        <p:sp>
          <p:nvSpPr>
            <p:cNvPr id="97" name="Google Shape;97;p17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" name="Google Shape;99;p17"/>
          <p:cNvGrpSpPr/>
          <p:nvPr/>
        </p:nvGrpSpPr>
        <p:grpSpPr>
          <a:xfrm rot="727535">
            <a:off x="750467" y="1987952"/>
            <a:ext cx="688825" cy="688786"/>
            <a:chOff x="576250" y="4319400"/>
            <a:chExt cx="442075" cy="442050"/>
          </a:xfrm>
        </p:grpSpPr>
        <p:sp>
          <p:nvSpPr>
            <p:cNvPr id="100" name="Google Shape;100;p17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7"/>
          <p:cNvSpPr/>
          <p:nvPr/>
        </p:nvSpPr>
        <p:spPr>
          <a:xfrm>
            <a:off x="1344744" y="738932"/>
            <a:ext cx="261927" cy="25009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 rot="2697461">
            <a:off x="3070537" y="2019141"/>
            <a:ext cx="397516" cy="37956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385024" y="1802439"/>
            <a:ext cx="159240" cy="15212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 rot="1280389">
            <a:off x="1163299" y="1493211"/>
            <a:ext cx="159248" cy="15210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 CAN ALSO SPLIT YOUR CONTENT</a:t>
            </a:r>
            <a:endParaRPr sz="2800"/>
          </a:p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4" name="Google Shape;124;p19"/>
          <p:cNvSpPr txBox="1"/>
          <p:nvPr>
            <p:ph idx="3" type="body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