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 Slab"/>
      <p:regular r:id="rId45"/>
      <p:bold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Abel"/>
      <p:regular r:id="rId51"/>
    </p:embeddedFont>
    <p:embeddedFont>
      <p:font typeface="Roboto Slab Regular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89CAD2-EAF4-4617-8E5A-74C8E3298CD4}">
  <a:tblStyle styleId="{F289CAD2-EAF4-4617-8E5A-74C8E3298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5338DE8-9E8F-4AE1-A635-F14B002A0BD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Slab-bold.fntdata"/><Relationship Id="rId45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bel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RobotoSlabRegular-bold.fntdata"/><Relationship Id="rId52" Type="http://schemas.openxmlformats.org/officeDocument/2006/relationships/font" Target="fonts/RobotoSlabRegula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4d40d412c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4d40d41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e4d40d412c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e4d40d41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4d40d412c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4d40d412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4d40d412c_0_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e4d40d412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4d40d412c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4d40d412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4d40d412c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4d40d412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4d40d412c_0_2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4d40d412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4d40d412c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4d40d412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e4d40d412c_0_2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e4d40d412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e4d40d412c_0_3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e4d40d412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803dffe4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803dffe4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73d21eaa25_4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73d21eaa25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8" name="Google Shape;118;p6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4" name="Google Shape;124;p7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5" name="Google Shape;125;p7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82000">
              <a:schemeClr val="accent2"/>
            </a:gs>
            <a:gs pos="100000">
              <a:schemeClr val="accent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rect b="b" l="l" r="r" t="t"/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rect b="b" l="l" r="r" t="t"/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rect b="b" l="l" r="r" t="t"/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rect b="b" l="l" r="r" t="t"/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rect b="b" l="l" r="r" t="t"/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rect b="b" l="l" r="r" t="t"/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abe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1276350" y="1415775"/>
            <a:ext cx="3336000" cy="27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17497" r="17504" t="0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idx="4294967295" type="title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73763"/>
                </a:solidFill>
              </a:rPr>
              <a:t>Want big impact?</a:t>
            </a:r>
            <a:endParaRPr b="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 big image.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33" name="Google Shape;23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660800" y="1476013"/>
            <a:ext cx="1942800" cy="1569600"/>
            <a:chOff x="1660800" y="1171213"/>
            <a:chExt cx="1942800" cy="1569600"/>
          </a:xfrm>
        </p:grpSpPr>
        <p:sp>
          <p:nvSpPr>
            <p:cNvPr id="235" name="Google Shape;235;p22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3600600" y="1476013"/>
            <a:ext cx="1942800" cy="1569600"/>
            <a:chOff x="3600600" y="1170963"/>
            <a:chExt cx="1942800" cy="1569600"/>
          </a:xfrm>
        </p:grpSpPr>
        <p:sp>
          <p:nvSpPr>
            <p:cNvPr id="239" name="Google Shape;239;p22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5539834" y="1492964"/>
            <a:ext cx="1942800" cy="1552648"/>
            <a:chOff x="5539816" y="1171213"/>
            <a:chExt cx="1942800" cy="1569600"/>
          </a:xfrm>
        </p:grpSpPr>
        <p:sp>
          <p:nvSpPr>
            <p:cNvPr id="243" name="Google Shape;243;p22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3473893" y="2232371"/>
            <a:ext cx="260366" cy="260366"/>
            <a:chOff x="3157188" y="909150"/>
            <a:chExt cx="470400" cy="470400"/>
          </a:xfrm>
        </p:grpSpPr>
        <p:sp>
          <p:nvSpPr>
            <p:cNvPr id="247" name="Google Shape;247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50" name="Google Shape;250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1660234" y="3046953"/>
            <a:ext cx="5822400" cy="1248600"/>
            <a:chOff x="1660800" y="2723938"/>
            <a:chExt cx="5822400" cy="1248600"/>
          </a:xfrm>
        </p:grpSpPr>
        <p:sp>
          <p:nvSpPr>
            <p:cNvPr id="253" name="Google Shape;253;p22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003290">
                <a:alpha val="23460"/>
              </a:srgbClr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2583300" y="3328325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Ipsum dolor sit amet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1" name="Google Shape;261;p23"/>
          <p:cNvGraphicFramePr/>
          <p:nvPr/>
        </p:nvGraphicFramePr>
        <p:xfrm>
          <a:off x="16002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{F289CAD2-EAF4-4617-8E5A-74C8E3298CD4}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64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647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1235351" y="1285875"/>
            <a:ext cx="6730127" cy="320608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443050" y="1982900"/>
            <a:ext cx="652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73763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07376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1952625" y="24384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3248025" y="3505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4000500" y="21336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46101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6362700" y="25908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6819900" y="3886200"/>
            <a:ext cx="123900" cy="1239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idx="4294967295" type="ctrTitle"/>
          </p:nvPr>
        </p:nvSpPr>
        <p:spPr>
          <a:xfrm>
            <a:off x="685800" y="1811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82" name="Google Shape;282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83" name="Google Shape;28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idx="4294967295" type="ctrTitle"/>
          </p:nvPr>
        </p:nvSpPr>
        <p:spPr>
          <a:xfrm>
            <a:off x="1485900" y="809625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89" name="Google Shape;289;p26"/>
          <p:cNvSpPr txBox="1"/>
          <p:nvPr>
            <p:ph idx="4294967295" type="subTitle"/>
          </p:nvPr>
        </p:nvSpPr>
        <p:spPr>
          <a:xfrm>
            <a:off x="1485900" y="1106508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0" name="Google Shape;290;p26"/>
          <p:cNvSpPr txBox="1"/>
          <p:nvPr>
            <p:ph idx="4294967295" type="ctrTitle"/>
          </p:nvPr>
        </p:nvSpPr>
        <p:spPr>
          <a:xfrm>
            <a:off x="1485900" y="3438598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1" name="Google Shape;291;p26"/>
          <p:cNvSpPr txBox="1"/>
          <p:nvPr>
            <p:ph idx="4294967295" type="subTitle"/>
          </p:nvPr>
        </p:nvSpPr>
        <p:spPr>
          <a:xfrm>
            <a:off x="1485900" y="3735401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2" name="Google Shape;292;p26"/>
          <p:cNvSpPr txBox="1"/>
          <p:nvPr>
            <p:ph idx="4294967295" type="ctrTitle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3" name="Google Shape;293;p26"/>
          <p:cNvSpPr txBox="1"/>
          <p:nvPr>
            <p:ph idx="4294967295" type="subTitle"/>
          </p:nvPr>
        </p:nvSpPr>
        <p:spPr>
          <a:xfrm>
            <a:off x="1485900" y="2420955"/>
            <a:ext cx="6172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94" name="Google Shape;29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2" name="Google Shape;30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304" name="Google Shape;30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5" name="Google Shape;30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6" name="Google Shape;306;p27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307" name="Google Shape;30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8" name="Google Shape;30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09" name="Google Shape;309;p27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310" name="Google Shape;310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11" name="Google Shape;311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12" name="Google Shape;312;p27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313" name="Google Shape;313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Google Shape;317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Google Shape;320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Google Shape;323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5" name="Google Shape;325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3" name="Google Shape;333;p28"/>
          <p:cNvSpPr txBox="1"/>
          <p:nvPr>
            <p:ph idx="1" type="body"/>
          </p:nvPr>
        </p:nvSpPr>
        <p:spPr>
          <a:xfrm>
            <a:off x="68580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4" name="Google Shape;334;p28"/>
          <p:cNvSpPr txBox="1"/>
          <p:nvPr>
            <p:ph idx="2" type="body"/>
          </p:nvPr>
        </p:nvSpPr>
        <p:spPr>
          <a:xfrm>
            <a:off x="3297650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5" name="Google Shape;335;p28"/>
          <p:cNvSpPr txBox="1"/>
          <p:nvPr>
            <p:ph idx="3" type="body"/>
          </p:nvPr>
        </p:nvSpPr>
        <p:spPr>
          <a:xfrm>
            <a:off x="5909499" y="13525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6" name="Google Shape;33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28"/>
          <p:cNvSpPr txBox="1"/>
          <p:nvPr>
            <p:ph idx="1" type="body"/>
          </p:nvPr>
        </p:nvSpPr>
        <p:spPr>
          <a:xfrm>
            <a:off x="68580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Google Shape;338;p28"/>
          <p:cNvSpPr txBox="1"/>
          <p:nvPr>
            <p:ph idx="2" type="body"/>
          </p:nvPr>
        </p:nvSpPr>
        <p:spPr>
          <a:xfrm>
            <a:off x="3297650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Google Shape;339;p28"/>
          <p:cNvSpPr txBox="1"/>
          <p:nvPr>
            <p:ph idx="3" type="body"/>
          </p:nvPr>
        </p:nvSpPr>
        <p:spPr>
          <a:xfrm>
            <a:off x="5909499" y="2848050"/>
            <a:ext cx="2484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6" name="Google Shape;346;p29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9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9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9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9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29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4000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3000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2000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1000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0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2" name="Google Shape;352;p29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7" name="Google Shape;147;p12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EDIT IN POWERPOINT®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Click on the button under the presentation preview that says </a:t>
            </a:r>
            <a:r>
              <a:rPr b="1" lang="en" sz="1400"/>
              <a:t>"Download as PowerPoint template"</a:t>
            </a:r>
            <a:r>
              <a:rPr lang="en" sz="1400"/>
              <a:t>. You will get a .pptx file that you can edit in PowerPoint.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Remember to download and install the fonts used in this presentation (you’ll find the links to the font files needed in the </a:t>
            </a:r>
            <a:r>
              <a:rPr lang="en" sz="1400" u="sng">
                <a:hlinkClick action="ppaction://hlinksldjump" r:id="rId3"/>
              </a:rPr>
              <a:t>Presentation design slide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EDIT IN GOOGLE SLIDES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Click on the button under the presentation preview that says </a:t>
            </a:r>
            <a:r>
              <a:rPr b="1" lang="en" sz="1400"/>
              <a:t>"Use as Google Slides Theme"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will get a copy of this document on your Google Drive and will be able to edit, add or delete slides.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You have to be signed in to your Google account.</a:t>
            </a:r>
            <a:endParaRPr sz="1400"/>
          </a:p>
        </p:txBody>
      </p:sp>
      <p:sp>
        <p:nvSpPr>
          <p:cNvPr id="149" name="Google Shape;149;p12"/>
          <p:cNvSpPr txBox="1"/>
          <p:nvPr>
            <p:ph idx="2" type="body"/>
          </p:nvPr>
        </p:nvSpPr>
        <p:spPr>
          <a:xfrm>
            <a:off x="942975" y="3601125"/>
            <a:ext cx="72579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>
            <p:ph idx="4294967295" type="body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9" name="Google Shape;36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30"/>
          <p:cNvSpPr txBox="1"/>
          <p:nvPr>
            <p:ph idx="4294967295" type="body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371" name="Google Shape;371;p30"/>
          <p:cNvGrpSpPr/>
          <p:nvPr/>
        </p:nvGrpSpPr>
        <p:grpSpPr>
          <a:xfrm>
            <a:off x="3512227" y="373572"/>
            <a:ext cx="2119546" cy="4396359"/>
            <a:chOff x="2547150" y="238125"/>
            <a:chExt cx="2525675" cy="5238750"/>
          </a:xfrm>
        </p:grpSpPr>
        <p:sp>
          <p:nvSpPr>
            <p:cNvPr id="372" name="Google Shape;372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6" name="Google Shape;376;p30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3559248" y="756087"/>
            <a:ext cx="2025525" cy="36317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2" name="Google Shape;382;p31"/>
          <p:cNvGrpSpPr/>
          <p:nvPr/>
        </p:nvGrpSpPr>
        <p:grpSpPr>
          <a:xfrm>
            <a:off x="3203795" y="465959"/>
            <a:ext cx="2736410" cy="4222433"/>
            <a:chOff x="2112475" y="238125"/>
            <a:chExt cx="3395050" cy="5238750"/>
          </a:xfrm>
        </p:grpSpPr>
        <p:sp>
          <p:nvSpPr>
            <p:cNvPr id="383" name="Google Shape;383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31"/>
          <p:cNvSpPr txBox="1"/>
          <p:nvPr>
            <p:ph idx="4294967295" type="body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8" name="Google Shape;388;p31"/>
          <p:cNvSpPr txBox="1"/>
          <p:nvPr>
            <p:ph idx="4294967295" type="body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389" name="Google Shape;3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074" y="839688"/>
            <a:ext cx="2597800" cy="346372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32"/>
          <p:cNvSpPr txBox="1"/>
          <p:nvPr>
            <p:ph idx="4294967295" type="body"/>
          </p:nvPr>
        </p:nvSpPr>
        <p:spPr>
          <a:xfrm>
            <a:off x="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6" name="Google Shape;396;p32"/>
          <p:cNvSpPr txBox="1"/>
          <p:nvPr>
            <p:ph idx="4294967295" type="body"/>
          </p:nvPr>
        </p:nvSpPr>
        <p:spPr>
          <a:xfrm>
            <a:off x="6774900" y="1323975"/>
            <a:ext cx="2369100" cy="24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397" name="Google Shape;397;p32"/>
          <p:cNvGrpSpPr/>
          <p:nvPr/>
        </p:nvGrpSpPr>
        <p:grpSpPr>
          <a:xfrm>
            <a:off x="2300899" y="1241129"/>
            <a:ext cx="4542205" cy="2661224"/>
            <a:chOff x="1177450" y="241631"/>
            <a:chExt cx="6173152" cy="3616776"/>
          </a:xfrm>
        </p:grpSpPr>
        <p:sp>
          <p:nvSpPr>
            <p:cNvPr id="398" name="Google Shape;398;p32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2" name="Google Shape;402;p32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28080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33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r>
              <a:rPr lang="en" sz="4800"/>
              <a:t>!</a:t>
            </a:r>
            <a:endParaRPr sz="4800"/>
          </a:p>
        </p:txBody>
      </p:sp>
      <p:sp>
        <p:nvSpPr>
          <p:cNvPr id="409" name="Google Shape;409;p33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&amp; user@mail.me</a:t>
            </a:r>
            <a:endParaRPr b="1"/>
          </a:p>
        </p:txBody>
      </p:sp>
      <p:grpSp>
        <p:nvGrpSpPr>
          <p:cNvPr id="410" name="Google Shape;410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411" name="Google Shape;411;p3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329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8" name="Google Shape;418;p34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19" name="Google Shape;41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25" name="Google Shape;425;p35"/>
          <p:cNvSpPr txBox="1"/>
          <p:nvPr>
            <p:ph idx="1" type="body"/>
          </p:nvPr>
        </p:nvSpPr>
        <p:spPr>
          <a:xfrm>
            <a:off x="1460400" y="1200150"/>
            <a:ext cx="62262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Titles: Roboto Slab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Body copy: Abel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https://www.fontsquirrel.com/fonts/roboto-slab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https://www.fontsquirrel.com/fonts/abel</a:t>
            </a:r>
            <a:endParaRPr b="1" sz="1800">
              <a:solidFill>
                <a:srgbClr val="184DE2"/>
              </a:solidFill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1460400" y="4552650"/>
            <a:ext cx="6235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27" name="Google Shape;42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33" name="Google Shape;433;p36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39" name="Google Shape;43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DEC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NOV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2" name="Google Shape;442;p37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OCT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3" name="Google Shape;443;p37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SEP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AUG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JUL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JUN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MAY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APR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49" name="Google Shape;449;p37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MAR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0" name="Google Shape;450;p37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FEB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JAN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53" name="Google Shape;453;p37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4" name="Google Shape;454;p37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455" name="Google Shape;455;p37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6" name="Google Shape;456;p37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Red is the colour of danger and courage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457" name="Google Shape;457;p37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8" name="Google Shape;458;p37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459" name="Google Shape;459;p37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0" name="Google Shape;460;p37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461" name="Google Shape;461;p37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2" name="Google Shape;462;p37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463" name="Google Shape;463;p37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4" name="Google Shape;464;p37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465" name="Google Shape;465;p37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6" name="Google Shape;466;p37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467" name="Google Shape;467;p37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68" name="Google Shape;468;p37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469" name="Google Shape;469;p37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0" name="Google Shape;470;p37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471" name="Google Shape;471;p37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2" name="Google Shape;472;p37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Red is the colour of danger and courage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473" name="Google Shape;473;p37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4" name="Google Shape;474;p37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475" name="Google Shape;475;p37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6" name="Google Shape;476;p37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82" name="Google Shape;48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5" name="Google Shape;485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86" name="Google Shape;486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Abel"/>
                  <a:ea typeface="Abel"/>
                  <a:cs typeface="Abel"/>
                  <a:sym typeface="Abel"/>
                </a:rPr>
                <a:t>1</a:t>
              </a:r>
              <a:endParaRPr sz="6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89" name="Google Shape;489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Abel"/>
                  <a:ea typeface="Abel"/>
                  <a:cs typeface="Abel"/>
                  <a:sym typeface="Abel"/>
                </a:rPr>
                <a:t>3</a:t>
              </a:r>
              <a:endParaRPr sz="6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491" name="Google Shape;491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92" name="Google Shape;492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Abel"/>
                  <a:ea typeface="Abel"/>
                  <a:cs typeface="Abel"/>
                  <a:sym typeface="Abel"/>
                </a:rPr>
                <a:t>5</a:t>
              </a:r>
              <a:endParaRPr sz="6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494" name="Google Shape;494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95" name="Google Shape;495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496" name="Google Shape;496;p38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Abel"/>
                  <a:ea typeface="Abel"/>
                  <a:cs typeface="Abel"/>
                  <a:sym typeface="Abel"/>
                </a:rPr>
                <a:t>6</a:t>
              </a:r>
              <a:endParaRPr sz="6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497" name="Google Shape;497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98" name="Google Shape;498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Abel"/>
                  <a:ea typeface="Abel"/>
                  <a:cs typeface="Abel"/>
                  <a:sym typeface="Abel"/>
                </a:rPr>
                <a:t>4</a:t>
              </a:r>
              <a:endParaRPr sz="6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500" name="Google Shape;500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501" name="Google Shape;501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502" name="Google Shape;502;p38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Abel"/>
                  <a:ea typeface="Abel"/>
                  <a:cs typeface="Abel"/>
                  <a:sym typeface="Abel"/>
                </a:rPr>
                <a:t>2</a:t>
              </a:r>
              <a:endParaRPr sz="6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503" name="Google Shape;503;p38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Red is the colour of danger and courage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05" name="Google Shape;505;p38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06" name="Google Shape;506;p38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07" name="Google Shape;507;p38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14" name="Google Shape;51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5" name="Google Shape;515;p39"/>
          <p:cNvGraphicFramePr/>
          <p:nvPr/>
        </p:nvGraphicFramePr>
        <p:xfrm>
          <a:off x="3925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{F289CAD2-EAF4-4617-8E5A-74C8E3298CD4}</a:tableStyleId>
              </a:tblPr>
              <a:tblGrid>
                <a:gridCol w="144350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Week 1</a:t>
                      </a:r>
                      <a:endParaRPr b="1"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Week 2</a:t>
                      </a:r>
                      <a:endParaRPr b="1"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idx="4294967295" type="ctrTitle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156" name="Google Shape;156;p13"/>
          <p:cNvSpPr txBox="1"/>
          <p:nvPr>
            <p:ph idx="4294967295" type="subTitle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157" name="Google Shape;1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500" y="440350"/>
            <a:ext cx="14250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21" name="Google Shape;52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STRENGTHS</a:t>
            </a:r>
            <a:endParaRPr b="1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23" name="Google Shape;523;p40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WEAKNESSES</a:t>
            </a:r>
            <a:endParaRPr b="1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24" name="Google Shape;524;p40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Black is the color of ebony and of outer space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OPPORTUNITIES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White is the color of milk and fresh snow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THREATS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26" name="Google Shape;526;p40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0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0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0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0"/>
          <p:cNvSpPr/>
          <p:nvPr/>
        </p:nvSpPr>
        <p:spPr>
          <a:xfrm>
            <a:off x="3842100" y="2242577"/>
            <a:ext cx="329187" cy="4514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31" name="Google Shape;531;p40"/>
          <p:cNvSpPr/>
          <p:nvPr/>
        </p:nvSpPr>
        <p:spPr>
          <a:xfrm>
            <a:off x="4857720" y="2250297"/>
            <a:ext cx="643552" cy="4391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32" name="Google Shape;532;p40"/>
          <p:cNvSpPr/>
          <p:nvPr/>
        </p:nvSpPr>
        <p:spPr>
          <a:xfrm>
            <a:off x="3807513" y="3348952"/>
            <a:ext cx="398360" cy="4514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33" name="Google Shape;533;p40"/>
          <p:cNvSpPr/>
          <p:nvPr/>
        </p:nvSpPr>
        <p:spPr>
          <a:xfrm>
            <a:off x="4971979" y="3356672"/>
            <a:ext cx="391566" cy="4391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39" name="Google Shape;53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41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03290">
              <a:alpha val="2346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Key Activities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b="1"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1" name="Google Shape;541;p41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03290">
              <a:alpha val="2346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Key Resources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2" name="Google Shape;542;p41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03290">
              <a:alpha val="2346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Value Propositions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3" name="Google Shape;543;p41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03290">
              <a:alpha val="2346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Customer Relationships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4" name="Google Shape;544;p41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03290">
              <a:alpha val="2346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Channels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5" name="Google Shape;545;p41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03290">
              <a:alpha val="2346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Customer Segments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6" name="Google Shape;546;p41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03290">
              <a:alpha val="2346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Key Partners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b="1"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7" name="Google Shape;547;p41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03290">
              <a:alpha val="2346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Cost Structure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03290">
              <a:alpha val="2346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Revenue Streams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b="1" sz="9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9" name="Google Shape;549;p41"/>
          <p:cNvSpPr/>
          <p:nvPr/>
        </p:nvSpPr>
        <p:spPr>
          <a:xfrm>
            <a:off x="4279392" y="3732401"/>
            <a:ext cx="216410" cy="215154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1"/>
          <p:cNvSpPr/>
          <p:nvPr/>
        </p:nvSpPr>
        <p:spPr>
          <a:xfrm>
            <a:off x="6865890" y="543301"/>
            <a:ext cx="215789" cy="193705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1"/>
          <p:cNvSpPr/>
          <p:nvPr/>
        </p:nvSpPr>
        <p:spPr>
          <a:xfrm>
            <a:off x="1702233" y="543296"/>
            <a:ext cx="207590" cy="20759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1"/>
          <p:cNvSpPr/>
          <p:nvPr/>
        </p:nvSpPr>
        <p:spPr>
          <a:xfrm>
            <a:off x="8608121" y="543223"/>
            <a:ext cx="197487" cy="208211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41"/>
          <p:cNvGrpSpPr/>
          <p:nvPr/>
        </p:nvGrpSpPr>
        <p:grpSpPr>
          <a:xfrm>
            <a:off x="8577842" y="3732406"/>
            <a:ext cx="227770" cy="165313"/>
            <a:chOff x="4604550" y="3714775"/>
            <a:chExt cx="439625" cy="319075"/>
          </a:xfrm>
        </p:grpSpPr>
        <p:sp>
          <p:nvSpPr>
            <p:cNvPr id="554" name="Google Shape;554;p41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41"/>
          <p:cNvGrpSpPr/>
          <p:nvPr/>
        </p:nvGrpSpPr>
        <p:grpSpPr>
          <a:xfrm>
            <a:off x="5169094" y="543218"/>
            <a:ext cx="188666" cy="240398"/>
            <a:chOff x="1959600" y="4980625"/>
            <a:chExt cx="364150" cy="464000"/>
          </a:xfrm>
        </p:grpSpPr>
        <p:sp>
          <p:nvSpPr>
            <p:cNvPr id="557" name="Google Shape;557;p41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41"/>
          <p:cNvGrpSpPr/>
          <p:nvPr/>
        </p:nvGrpSpPr>
        <p:grpSpPr>
          <a:xfrm>
            <a:off x="6802664" y="2137732"/>
            <a:ext cx="278880" cy="267521"/>
            <a:chOff x="5233525" y="4954450"/>
            <a:chExt cx="538275" cy="516350"/>
          </a:xfrm>
        </p:grpSpPr>
        <p:sp>
          <p:nvSpPr>
            <p:cNvPr id="565" name="Google Shape;565;p4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41"/>
          <p:cNvGrpSpPr/>
          <p:nvPr/>
        </p:nvGrpSpPr>
        <p:grpSpPr>
          <a:xfrm>
            <a:off x="3358097" y="2137734"/>
            <a:ext cx="283932" cy="258066"/>
            <a:chOff x="4556450" y="4963575"/>
            <a:chExt cx="548025" cy="498100"/>
          </a:xfrm>
        </p:grpSpPr>
        <p:sp>
          <p:nvSpPr>
            <p:cNvPr id="577" name="Google Shape;577;p4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41"/>
          <p:cNvSpPr/>
          <p:nvPr/>
        </p:nvSpPr>
        <p:spPr>
          <a:xfrm>
            <a:off x="3406103" y="543301"/>
            <a:ext cx="227743" cy="227797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88" name="Google Shape;58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9" name="Google Shape;589;p42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590" name="Google Shape;590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Abel"/>
                  <a:ea typeface="Abel"/>
                  <a:cs typeface="Abel"/>
                  <a:sym typeface="Abel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cxnSp>
        <p:nvCxnSpPr>
          <p:cNvPr id="597" name="Google Shape;597;p42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8" name="Google Shape;598;p42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599" name="Google Shape;599;p42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0" name="Google Shape;600;p42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601" name="Google Shape;601;p42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2" name="Google Shape;602;p42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603" name="Google Shape;603;p42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4" name="Google Shape;604;p42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605" name="Google Shape;605;p42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6" name="Google Shape;606;p42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607" name="Google Shape;607;p42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8" name="Google Shape;608;p42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Insert your content</a:t>
            </a:r>
            <a:endParaRPr sz="10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14" name="Google Shape;61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5" name="Google Shape;615;p43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6" name="Google Shape;616;p4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Imani Jackson</a:t>
            </a:r>
            <a:br>
              <a:rPr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JOB TITLE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17" name="Google Shape;6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8" name="Google Shape;618;p4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Marcos Galán</a:t>
            </a:r>
            <a:br>
              <a:rPr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JOB TITLE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19" name="Google Shape;619;p43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0" name="Google Shape;620;p4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Ixchel Valdía</a:t>
            </a:r>
            <a:br>
              <a:rPr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JOB TITLE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21" name="Google Shape;621;p43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2" name="Google Shape;622;p4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Nils Årud</a:t>
            </a:r>
            <a:br>
              <a:rPr lang="en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JOB TITLE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4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28" name="Google Shape;628;p44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03290">
              <a:alpha val="2346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44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30" name="Google Shape;630;p44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4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4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4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4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44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44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44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44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44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44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44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44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44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44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44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44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44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44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44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44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4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44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44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4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4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44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44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4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4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4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4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4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4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44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4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4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4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4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4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44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44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44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44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44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44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6" name="Google Shape;67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7" name="Google Shape;677;p44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78" name="Google Shape;678;p44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44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4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44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44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4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4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4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4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4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4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4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4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4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4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4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4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4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44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4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4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44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00" name="Google Shape;700;p44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01" name="Google Shape;701;p44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02" name="Google Shape;702;p44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LOW VALUE 1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3" name="Google Shape;703;p44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HIGH VALUE 1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4" name="Google Shape;704;p44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LOW VALUE 2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5" name="Google Shape;705;p44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HIGH VALUE 2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6" name="Google Shape;706;p44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142875" rotWithShape="0" algn="bl">
              <a:schemeClr val="dk1">
                <a:alpha val="5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Our company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7" name="Google Shape;707;p44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Competitor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8" name="Google Shape;708;p44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Competitor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09" name="Google Shape;709;p44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Competitor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10" name="Google Shape;710;p44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Competitor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11" name="Google Shape;711;p44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Competitor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12" name="Google Shape;712;p44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Competitor</a:t>
            </a:r>
            <a:endParaRPr sz="8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18" name="Google Shape;71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19" name="Google Shape;719;p45"/>
          <p:cNvGraphicFramePr/>
          <p:nvPr/>
        </p:nvGraphicFramePr>
        <p:xfrm>
          <a:off x="8067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{95338DE8-9E8F-4AE1-A635-F14B002A0BD9}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9:00 - 9:45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SlidesCarnival icons are editable shapes</a:t>
            </a: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This means that you can: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Resize them without losing quality.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Change line color, width and style.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Isn’t that nice? :)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Examples: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725" name="Google Shape;725;p4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726" name="Google Shape;726;p4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741" name="Google Shape;741;p4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4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747" name="Google Shape;747;p4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46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6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4" name="Google Shape;754;p4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755" name="Google Shape;755;p4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46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4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761" name="Google Shape;761;p4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4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769" name="Google Shape;769;p4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46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6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6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6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7" name="Google Shape;777;p4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778" name="Google Shape;778;p4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781" name="Google Shape;781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4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784" name="Google Shape;784;p4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4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788" name="Google Shape;788;p4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4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796" name="Google Shape;796;p4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803" name="Google Shape;803;p4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46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4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809" name="Google Shape;809;p4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812" name="Google Shape;812;p4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818" name="Google Shape;818;p4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4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821" name="Google Shape;821;p4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4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829" name="Google Shape;829;p4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4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835" name="Google Shape;835;p4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4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44" name="Google Shape;844;p4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4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849" name="Google Shape;849;p4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4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854" name="Google Shape;854;p4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4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859" name="Google Shape;859;p4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4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862" name="Google Shape;862;p4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4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865" name="Google Shape;865;p4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46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8" name="Google Shape;868;p4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869" name="Google Shape;869;p4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4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872" name="Google Shape;872;p4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0" name="Google Shape;880;p46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6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4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883" name="Google Shape;883;p4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46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6" name="Google Shape;886;p4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887" name="Google Shape;887;p4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890" name="Google Shape;890;p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4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895" name="Google Shape;895;p4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46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9" name="Google Shape;899;p4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900" name="Google Shape;900;p4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907" name="Google Shape;907;p4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4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917" name="Google Shape;917;p4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4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921" name="Google Shape;921;p4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4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925" name="Google Shape;925;p4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4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931" name="Google Shape;931;p4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4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934" name="Google Shape;934;p4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4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942" name="Google Shape;942;p4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4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949" name="Google Shape;949;p4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4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952" name="Google Shape;952;p4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46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6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6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6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0" name="Google Shape;960;p4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961" name="Google Shape;961;p4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4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970" name="Google Shape;970;p4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4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973" name="Google Shape;973;p4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4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980" name="Google Shape;980;p4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988" name="Google Shape;988;p4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4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992" name="Google Shape;992;p4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4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999" name="Google Shape;999;p4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4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003" name="Google Shape;1003;p4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4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007" name="Google Shape;1007;p4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2" name="Google Shape;1012;p4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013" name="Google Shape;1013;p4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4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041" name="Google Shape;1041;p4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4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065" name="Google Shape;1065;p4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9" name="Google Shape;1079;p4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080" name="Google Shape;1080;p4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4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084" name="Google Shape;1084;p4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4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091" name="Google Shape;1091;p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4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100" name="Google Shape;1100;p4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4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104" name="Google Shape;1104;p4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4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110" name="Google Shape;1110;p4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7" name="Google Shape;1117;p4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118" name="Google Shape;1118;p4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4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125" name="Google Shape;1125;p4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4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135" name="Google Shape;1135;p4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4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147" name="Google Shape;1147;p4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4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153" name="Google Shape;1153;p4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46"/>
          <p:cNvGrpSpPr/>
          <p:nvPr/>
        </p:nvGrpSpPr>
        <p:grpSpPr>
          <a:xfrm>
            <a:off x="7243894" y="2489200"/>
            <a:ext cx="433992" cy="422729"/>
            <a:chOff x="5916675" y="927975"/>
            <a:chExt cx="516350" cy="502950"/>
          </a:xfrm>
        </p:grpSpPr>
        <p:sp>
          <p:nvSpPr>
            <p:cNvPr id="1161" name="Google Shape;1161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46"/>
          <p:cNvGrpSpPr/>
          <p:nvPr/>
        </p:nvGrpSpPr>
        <p:grpSpPr>
          <a:xfrm>
            <a:off x="6359914" y="3195102"/>
            <a:ext cx="1079481" cy="1051467"/>
            <a:chOff x="5916675" y="927975"/>
            <a:chExt cx="516350" cy="502950"/>
          </a:xfrm>
        </p:grpSpPr>
        <p:sp>
          <p:nvSpPr>
            <p:cNvPr id="1164" name="Google Shape;1164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6" name="Google Shape;1166;p46"/>
          <p:cNvGrpSpPr/>
          <p:nvPr/>
        </p:nvGrpSpPr>
        <p:grpSpPr>
          <a:xfrm>
            <a:off x="6360057" y="2489200"/>
            <a:ext cx="433992" cy="422729"/>
            <a:chOff x="5916675" y="927975"/>
            <a:chExt cx="516350" cy="502950"/>
          </a:xfrm>
        </p:grpSpPr>
        <p:sp>
          <p:nvSpPr>
            <p:cNvPr id="1167" name="Google Shape;1167;p4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9" name="Google Shape;1169;p46"/>
          <p:cNvSpPr/>
          <p:nvPr/>
        </p:nvSpPr>
        <p:spPr>
          <a:xfrm>
            <a:off x="7436055" y="2725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6"/>
          <p:cNvSpPr/>
          <p:nvPr/>
        </p:nvSpPr>
        <p:spPr>
          <a:xfrm>
            <a:off x="6552218" y="27255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6"/>
          <p:cNvSpPr/>
          <p:nvPr/>
        </p:nvSpPr>
        <p:spPr>
          <a:xfrm>
            <a:off x="6837753" y="37831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4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78" name="Google Shape;1178;p47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4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85" name="Google Shape;1185;p47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90" name="Google Shape;1190;p47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94" name="Google Shape;1194;p47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00" name="Google Shape;1200;p47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04" name="Google Shape;1204;p47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4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09" name="Google Shape;1209;p47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15" name="Google Shape;1215;p47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22" name="Google Shape;1222;p47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25" name="Google Shape;1225;p47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29" name="Google Shape;1229;p47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36" name="Google Shape;1236;p47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42" name="Google Shape;1242;p4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46" name="Google Shape;1246;p4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47" name="Google Shape;1247;p4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7" name="Google Shape;1257;p47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4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64" name="Google Shape;1264;p47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8" name="Google Shape;1268;p4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69" name="Google Shape;1269;p47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75" name="Google Shape;1275;p47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4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82" name="Google Shape;1282;p47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6" name="Google Shape;1286;p4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87" name="Google Shape;1287;p47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1" name="Google Shape;1291;p4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92" name="Google Shape;1292;p47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7" name="Google Shape;1297;p4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98" name="Google Shape;1298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8" name="Google Shape;1308;p4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09" name="Google Shape;1309;p4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2" name="Google Shape;1312;p4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13" name="Google Shape;1313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3" name="Google Shape;1323;p4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24" name="Google Shape;1324;p47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8" name="Google Shape;1328;p4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29" name="Google Shape;1329;p4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9" name="Google Shape;1339;p4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40" name="Google Shape;1340;p47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4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48" name="Google Shape;1348;p4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53" name="Google Shape;1353;p47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7" name="Google Shape;1357;p4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58" name="Google Shape;1358;p4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64" name="Google Shape;1364;p4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0" name="Google Shape;1370;p4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71" name="Google Shape;1371;p47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75" name="Google Shape;1375;p47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81" name="Google Shape;1381;p47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4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88" name="Google Shape;1388;p47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92" name="Google Shape;1392;p47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7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4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97" name="Google Shape;1397;p47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04" name="Google Shape;1404;p4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12" name="Google Shape;1412;p47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4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17" name="Google Shape;1417;p47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4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21" name="Google Shape;1421;p47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25" name="Google Shape;1425;p47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4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30" name="Google Shape;1430;p47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4" name="Google Shape;1434;p4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35" name="Google Shape;1435;p47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41" name="Google Shape;1441;p47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7" name="Google Shape;1447;p4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48" name="Google Shape;1448;p4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5" name="Google Shape;1455;p4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56" name="Google Shape;1456;p47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8" name="Google Shape;1468;p4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69" name="Google Shape;1469;p47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7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4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74" name="Google Shape;1474;p47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7" name="Google Shape;1477;p4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78" name="Google Shape;1478;p47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7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85" name="Google Shape;1485;p4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7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7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3" name="Google Shape;1493;p4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94" name="Google Shape;1494;p4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6" name="Google Shape;1506;p4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07" name="Google Shape;1507;p4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7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7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7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7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7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7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9" name="Google Shape;1519;p4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20" name="Google Shape;1520;p4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7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7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7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7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7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7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2" name="Google Shape;1532;p4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33" name="Google Shape;1533;p47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7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7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7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7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7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9" name="Google Shape;1539;p4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40" name="Google Shape;1540;p4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7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7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7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7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7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7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7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4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56" name="Google Shape;1556;p47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7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7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0" name="Google Shape;1560;p4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61" name="Google Shape;1561;p4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62" name="Google Shape;1562;p4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4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5" name="Google Shape;1565;p4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66" name="Google Shape;1566;p4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4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4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9" name="Google Shape;1569;p4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70" name="Google Shape;1570;p4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4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4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4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74" name="Google Shape;1574;p4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4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7" name="Google Shape;1577;p4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78" name="Google Shape;1578;p47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7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7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4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87" name="Google Shape;1587;p47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7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7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7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7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7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7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1" name="Google Shape;1611;p4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12" name="Google Shape;1612;p4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13" name="Google Shape;1613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5" name="Google Shape;1615;p4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16" name="Google Shape;1616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8" name="Google Shape;1618;p4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19" name="Google Shape;1619;p4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4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21" name="Google Shape;1621;p47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22" name="Google Shape;162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48"/>
          <p:cNvSpPr txBox="1"/>
          <p:nvPr/>
        </p:nvSpPr>
        <p:spPr>
          <a:xfrm>
            <a:off x="1189100" y="914275"/>
            <a:ext cx="60120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can also use any emoji as an icon!</a:t>
            </a:r>
            <a:endParaRPr b="1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And of course it resizes without losing quality.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28" name="Google Shape;1628;p48"/>
          <p:cNvSpPr txBox="1"/>
          <p:nvPr/>
        </p:nvSpPr>
        <p:spPr>
          <a:xfrm>
            <a:off x="1189100" y="2374250"/>
            <a:ext cx="7327500" cy="257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29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3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3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29" name="Google Shape;162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4" name="Google Shape;1634;p4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Google Shape;1635;p4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36" name="Google Shape;1636;p4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37" name="Google Shape;1637;p4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38" name="Google Shape;1638;p4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9" name="Google Shape;1639;p4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0" name="Google Shape;1640;p4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41" name="Google Shape;1641;p4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2" name="Google Shape;1642;p4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3" name="Google Shape;1643;p4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44" name="Google Shape;1644;p4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5" name="Google Shape;1645;p4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6" name="Google Shape;1646;p4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47" name="Google Shape;1647;p4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8" name="Google Shape;1648;p4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4" name="Google Shape;164;p14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77" name="Google Shape;17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idx="4294967295" type="subTitle"/>
          </p:nvPr>
        </p:nvSpPr>
        <p:spPr>
          <a:xfrm>
            <a:off x="2276475" y="3716355"/>
            <a:ext cx="4590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/>
          </a:p>
        </p:txBody>
      </p:sp>
      <p:grpSp>
        <p:nvGrpSpPr>
          <p:cNvPr id="183" name="Google Shape;183;p17"/>
          <p:cNvGrpSpPr/>
          <p:nvPr/>
        </p:nvGrpSpPr>
        <p:grpSpPr>
          <a:xfrm rot="1936651">
            <a:off x="4006505" y="664171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3950423" y="510723"/>
            <a:ext cx="261542" cy="24973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4679876" y="2538468"/>
            <a:ext cx="397079" cy="37916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 txBox="1"/>
          <p:nvPr>
            <p:ph idx="4294967295" type="ctrTitle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95" name="Google Shape;195;p17"/>
          <p:cNvSpPr/>
          <p:nvPr/>
        </p:nvSpPr>
        <p:spPr>
          <a:xfrm rot="3216213">
            <a:off x="3428965" y="1031040"/>
            <a:ext cx="158996" cy="15190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2" name="Google Shape;202;p1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3" name="Google Shape;203;p18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11" name="Google Shape;211;p19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2" name="Google Shape;212;p19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1163F"/>
      </a:dk1>
      <a:lt1>
        <a:srgbClr val="FFFFFF"/>
      </a:lt1>
      <a:dk2>
        <a:srgbClr val="9CA8BD"/>
      </a:dk2>
      <a:lt2>
        <a:srgbClr val="DFE2EB"/>
      </a:lt2>
      <a:accent1>
        <a:srgbClr val="2AC7D7"/>
      </a:accent1>
      <a:accent2>
        <a:srgbClr val="0D7FD1"/>
      </a:accent2>
      <a:accent3>
        <a:srgbClr val="4069DD"/>
      </a:accent3>
      <a:accent4>
        <a:srgbClr val="003290"/>
      </a:accent4>
      <a:accent5>
        <a:srgbClr val="B3C8F0"/>
      </a:accent5>
      <a:accent6>
        <a:srgbClr val="FFAD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