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FD16-C8C8-FE9E-413B-047395B7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E031-BEAA-F5A0-9390-6E9FD11D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21A8-DF44-A7CB-0587-558C8639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4A1A-8468-404C-3DBF-AA2D181E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4052-D7DB-CF01-46B5-977EBB6D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1AC8-39E0-38F9-F9AC-9496CB5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BCFEC-B4F7-32E3-C2CF-B403BB7B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44C3-5AF7-4F75-F2D5-72B375C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F7B2-FF7F-D474-2F3B-5C09BD1C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A6FE-2D91-6E05-0513-0AAA64A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A9831-133F-16B2-D41B-974052AAA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471C9-E211-32E2-19BB-1F8DC871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A13D-CC74-B637-F067-709FDDE9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D027-179B-A47A-687A-18EAE767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BC7F-F85B-1DE3-D96C-9C34220D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67D1-B1F8-E8B9-B4B4-00DB37A5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A286-AD94-A947-9868-04A771E4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0F05-5DD7-5C57-8D92-C1CBA67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2E8-F344-D59C-3293-800E59C7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7F22-FD06-AB99-B517-04137090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1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92CB-6C5D-B483-3179-409E192E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82DC-CD7E-00D8-FAA5-9A55C7A8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4538-FD1F-6DB5-C1E3-7CCFEC98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8D64-F253-F82B-D0BB-D28688BD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F84B-3B32-D4C2-130B-D08144C9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5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8AA-D3A7-768D-57AF-5F36B8FD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5783-DC3D-9259-3228-53C28D0C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D514F-B19D-8AEA-BF22-19E18841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74C8-A333-F49D-630E-FA313DF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4BAE-2A29-D8CC-9713-CB83ECA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1069-D0AE-74BC-A313-F7AEE808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F920-8260-B492-6BB5-9640F4E7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D7E0-A383-2BE9-8BF9-4FDF6EA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284A-D367-AB79-5B9D-B671E2FE8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C5F34-5148-04C9-9DFD-E063496B9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CE394-BD08-9657-63F9-45A2E225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A6C78-7742-2865-CA7E-09115130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4E4C7-95C6-9A70-DE00-8ADCDC9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A0189-A235-226C-C9D7-FE8349F5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7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2B39-935C-3363-2E26-A0326C30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644B9-5BB7-5CCC-8347-A104D5E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26707-131C-D649-3509-26295C5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0070-17BA-A3EF-E7D6-5B0A8F91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4F0FA-85DA-2AA2-62A0-86CB44C6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069A-3FF1-6660-BE23-EAEE5B7F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27268-30A6-2B83-5446-3E71AF04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9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B287-473D-7012-0775-0E2EAB5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9685-6D21-46E1-7B81-6040A5437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BA64-0E0F-520D-2865-DF8A5EF0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778B-E993-86E1-319B-03D5A20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8C6C-D484-8D64-6AC5-F05F9587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1C8D-9853-0B32-938E-F02D15D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9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F42-2130-81FA-D37D-EE2E1EFC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CE068-A05B-27A9-B0B2-EC0D9FB38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6AC6-87FF-AAC9-5589-35D67586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5280-431C-3BA0-54E0-0E60E0A9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F3A2B-D581-65AE-920F-17046567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C9BC-938A-425D-C86B-4BEA89F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678B0-1D96-AE43-158B-CC5838B5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7323-A741-A11F-86C8-4AE9F1CA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5609-ADA5-D288-E5EC-54C709621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3FBA-C574-4E4D-AD21-4891F628850B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A91-25BD-1F79-37AB-776C35777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898D-B318-B0CC-925D-1D7DD384E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BD9A-22D6-4E2C-9FAE-4CCA4315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31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83AE20-6C2E-2639-37E1-95232373321A}"/>
              </a:ext>
            </a:extLst>
          </p:cNvPr>
          <p:cNvSpPr/>
          <p:nvPr/>
        </p:nvSpPr>
        <p:spPr>
          <a:xfrm>
            <a:off x="2297363" y="622852"/>
            <a:ext cx="75972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Swap using AI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1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200BFC-1BC5-3F3C-39E1-3070C80B20E3}"/>
              </a:ext>
            </a:extLst>
          </p:cNvPr>
          <p:cNvSpPr/>
          <p:nvPr/>
        </p:nvSpPr>
        <p:spPr>
          <a:xfrm>
            <a:off x="2385392" y="624487"/>
            <a:ext cx="695739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 you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D43A2F-0611-6E61-30E1-3DA9E443B3B0}"/>
              </a:ext>
            </a:extLst>
          </p:cNvPr>
          <p:cNvSpPr/>
          <p:nvPr/>
        </p:nvSpPr>
        <p:spPr>
          <a:xfrm>
            <a:off x="5433391" y="2515417"/>
            <a:ext cx="132521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707CED-CCE2-4923-6549-0B2A1E62D7BA}"/>
              </a:ext>
            </a:extLst>
          </p:cNvPr>
          <p:cNvSpPr/>
          <p:nvPr/>
        </p:nvSpPr>
        <p:spPr>
          <a:xfrm>
            <a:off x="9594573" y="4703751"/>
            <a:ext cx="132521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FED0B4-2943-054D-7C10-42A8BB6891C0}"/>
              </a:ext>
            </a:extLst>
          </p:cNvPr>
          <p:cNvSpPr/>
          <p:nvPr/>
        </p:nvSpPr>
        <p:spPr>
          <a:xfrm>
            <a:off x="7235687" y="4726559"/>
            <a:ext cx="132521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55A61-A79B-1DF2-5B49-F56DE7BE0C9B}"/>
              </a:ext>
            </a:extLst>
          </p:cNvPr>
          <p:cNvSpPr/>
          <p:nvPr/>
        </p:nvSpPr>
        <p:spPr>
          <a:xfrm>
            <a:off x="4399722" y="4703752"/>
            <a:ext cx="132521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198EB-4A99-F991-5693-DA3478CC2A6D}"/>
              </a:ext>
            </a:extLst>
          </p:cNvPr>
          <p:cNvSpPr/>
          <p:nvPr/>
        </p:nvSpPr>
        <p:spPr>
          <a:xfrm>
            <a:off x="1563757" y="4703751"/>
            <a:ext cx="132521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2DD9C-BED2-4FAB-A9B4-EDF035756A48}"/>
              </a:ext>
            </a:extLst>
          </p:cNvPr>
          <p:cNvSpPr txBox="1"/>
          <p:nvPr/>
        </p:nvSpPr>
        <p:spPr>
          <a:xfrm>
            <a:off x="1895060" y="887896"/>
            <a:ext cx="7898297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68’ point algorithm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Descriotion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wrapping triangle 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tool use in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Code/Output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use this technology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use this technology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8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677CA-5728-2DA0-A452-0AD69B4D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96" y="268313"/>
            <a:ext cx="1299777" cy="12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Edwardian Script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DAS</dc:creator>
  <cp:lastModifiedBy>ADITYA DAS</cp:lastModifiedBy>
  <cp:revision>7</cp:revision>
  <dcterms:created xsi:type="dcterms:W3CDTF">2022-05-12T15:25:16Z</dcterms:created>
  <dcterms:modified xsi:type="dcterms:W3CDTF">2022-05-13T03:52:37Z</dcterms:modified>
</cp:coreProperties>
</file>