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58" r:id="rId3"/>
    <p:sldId id="402" r:id="rId4"/>
    <p:sldId id="403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266" r:id="rId18"/>
    <p:sldId id="33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343" autoAdjust="0"/>
  </p:normalViewPr>
  <p:slideViewPr>
    <p:cSldViewPr snapToGrid="0">
      <p:cViewPr varScale="1">
        <p:scale>
          <a:sx n="65" d="100"/>
          <a:sy n="65" d="100"/>
        </p:scale>
        <p:origin x="-672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2F1D-DDF7-4D25-969F-9E189E70E25A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1ED7-0276-4BA5-A6E3-6345F5A3A6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47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28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9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7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34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64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61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09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6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46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50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91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93A4-5682-4857-B400-E2CC1F3E3D88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87CC-9811-4CA2-8053-9B67883B0D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089" y="2591870"/>
            <a:ext cx="11371006" cy="71809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Armstrong Axioms (Inference Rules)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5600" y="1878739"/>
            <a:ext cx="11005983" cy="69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BCSC–1003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06596" y="5816709"/>
            <a:ext cx="9144000" cy="922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Mr.Prateek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Dept. of CEA, GLA University, Mathura.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5644" y="102326"/>
            <a:ext cx="2965904" cy="170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670" y="3402117"/>
            <a:ext cx="4391842" cy="23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44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3. Pseudo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If{A → B} and {BC → D}, then {AC → D}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Name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(Name, Marks) →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Marks) →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45071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4.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→ Y and A → B then XA → YB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Name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Marks →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Marks) → (Name,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942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 = (P, Q, R, S, T, U) having set of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Functional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(FD).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P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Q       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		QR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   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		QR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    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some members of Axioms are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     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514350" indent="-514350">
              <a:buAutoNum type="arabicPeriod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 → 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SU     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PR → SU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500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514350" indent="-51435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FD set, P → Q and Q → T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Using Transitive Rule: If {A → B} and {B → C}, then {A → C}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 If P → Q and Q → T, then P → T.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→ T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736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 → S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FD set, P → Q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 QR → 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Using Pseudo Transitivity Rule: If{A → B} and {BC → D}, then {AC → D}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 If P → Q and QR → S, then PR → S.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→ S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51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QR → SU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FD set, QR → S and QR → U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Using Union Rule: If{A → B} and {A → C}, then {A → BC}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 If QR → S and QR → U, then QR → SU.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→ SU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93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 → SU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Union Rule: If{A → B} and {A → C}, then {A → BC}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 If PR → S and PR → U, then PR → SU.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→ SU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079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227492"/>
            <a:ext cx="8173065" cy="93273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663391"/>
            <a:ext cx="10972799" cy="45751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Silbertz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(1998), “Database Concepts”, 4th Edition, TMH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(2010), “Fundamentals of Database Systems”, 5th Edition,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 J,” An Introduction to Database Systems”, 8th Edition,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Tamer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Oezsu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Patrick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Valduriez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(2011). “Principles of Distributed Database Systems”, 2nd Edition, Prentice Hall.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122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2598" y="1635252"/>
            <a:ext cx="6481622" cy="36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27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 (Inference Rule) in Functional </a:t>
            </a:r>
            <a:r>
              <a:rPr lang="en-US" sz="4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Dependecy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DBMS 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860980"/>
            <a:ext cx="11064978" cy="4421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Axioms Rules: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Armstrong's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Axioms is a set of rules.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simple technique for reasoning about functional dependencies.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Armstrong developed it in 1974. 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infer all the functional dependencies on a relational database. </a:t>
            </a:r>
          </a:p>
        </p:txBody>
      </p:sp>
    </p:spTree>
    <p:extLst>
      <p:ext uri="{BB962C8B-B14F-4D97-AF65-F5344CB8AC3E}">
        <p14:creationId xmlns:p14="http://schemas.microsoft.com/office/powerpoint/2010/main" xmlns="" val="20849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 (Inference Rule)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98645"/>
            <a:ext cx="11064978" cy="911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 can be classified as: 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82" y="2792554"/>
            <a:ext cx="5539864" cy="34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131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 (Inference Rule)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580760"/>
            <a:ext cx="11064978" cy="764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66" y="2468699"/>
            <a:ext cx="7009356" cy="336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48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0117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Reflexivity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 → A} and,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is a set of attributes and B is a subset of A, then A holds B. {A → B}. This is trivial property.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Name) → Name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022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2.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→ B holds and Y is attribute set, then AY → BY also holds.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adding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 dependencies, does not change the basic dependencies.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B, then AC → BC for any C. </a:t>
            </a:r>
          </a:p>
          <a:p>
            <a:pPr marL="0" indent="0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Name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Marks} → {Name, Marks}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26395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3.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holds B and B holds C, then A holds C.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if {A → B} and {B → C}, then {A → C}.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B {A → B} means that A functionally determines B.</a:t>
            </a:r>
          </a:p>
          <a:p>
            <a:pPr marL="0" indent="0">
              <a:buNone/>
            </a:pP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→ Marks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Marks →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→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2080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{A → B} and {A → C}, then {A → BC}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Name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Marks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Name, Marks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43456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Rule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725" y="1330036"/>
            <a:ext cx="11064978" cy="52329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2. Decomposition or Splitting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{A → BC} then {A → B} and {A → C}</a:t>
            </a:r>
          </a:p>
          <a:p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if AB → C then we can’t split the LHS as A → C and B → C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 Marks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Name)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Marks)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9569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872</Words>
  <Application>Microsoft Office PowerPoint</Application>
  <PresentationFormat>Custom</PresentationFormat>
  <Paragraphs>121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Armstrong Axioms (Inference Rule) in Functional Dependecy in DBMS </vt:lpstr>
      <vt:lpstr>Armstrong Axioms (Inference Rule)</vt:lpstr>
      <vt:lpstr>Armstrong Axioms (Inference Rule)</vt:lpstr>
      <vt:lpstr>Primary Rules</vt:lpstr>
      <vt:lpstr>Primary Rules</vt:lpstr>
      <vt:lpstr>Primary Rules</vt:lpstr>
      <vt:lpstr>Secondary Rules</vt:lpstr>
      <vt:lpstr>Secondary Rules</vt:lpstr>
      <vt:lpstr>Secondary Rules</vt:lpstr>
      <vt:lpstr>Secondary Rules</vt:lpstr>
      <vt:lpstr>Example</vt:lpstr>
      <vt:lpstr>Example</vt:lpstr>
      <vt:lpstr>Example</vt:lpstr>
      <vt:lpstr>Example</vt:lpstr>
      <vt:lpstr>Example</vt:lpstr>
      <vt:lpstr>References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Govil</dc:creator>
  <cp:lastModifiedBy>lenovo</cp:lastModifiedBy>
  <cp:revision>1274</cp:revision>
  <dcterms:created xsi:type="dcterms:W3CDTF">2020-08-05T08:53:59Z</dcterms:created>
  <dcterms:modified xsi:type="dcterms:W3CDTF">2023-08-16T08:17:59Z</dcterms:modified>
</cp:coreProperties>
</file>