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80" r:id="rId3"/>
    <p:sldId id="297" r:id="rId4"/>
    <p:sldId id="294" r:id="rId5"/>
    <p:sldId id="295" r:id="rId6"/>
    <p:sldId id="290" r:id="rId7"/>
    <p:sldId id="296" r:id="rId8"/>
    <p:sldId id="28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4" d="100"/>
          <a:sy n="84" d="100"/>
        </p:scale>
        <p:origin x="658"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EmpOWER.ORG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By Impact Creators</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020824"/>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946400"/>
            <a:ext cx="7516368" cy="3287776"/>
          </a:xfrm>
        </p:spPr>
        <p:txBody>
          <a:bodyPr/>
          <a:lstStyle/>
          <a:p>
            <a:r>
              <a:rPr lang="en-US" sz="1800" dirty="0"/>
              <a:t>There are so many instances when we want to use our free time for giving back to the society but we are held back just because it can sometimes be hard and overwhelming to find a real place where we can bring a change.</a:t>
            </a:r>
          </a:p>
          <a:p>
            <a:r>
              <a:rPr lang="en-US" sz="1800" dirty="0"/>
              <a:t>This is where empower.org comes in , we plan to create a platform where NGOs can post the drives they will be conducting over next few months and they can ask for volunteers or donations from all over India.</a:t>
            </a:r>
          </a:p>
          <a:p>
            <a:r>
              <a:rPr lang="en-US" sz="1800" dirty="0"/>
              <a:t>Our aim is to connect genuine NGOs with people who are willing to help . </a:t>
            </a:r>
          </a:p>
          <a:p>
            <a:r>
              <a:rPr lang="en-US" sz="1800" dirty="0"/>
              <a:t>Also there is an added benefit for students as there are various drives they can join like teaching underprivileged children or teaching any skill and even get social services certificates for it .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212B-2460-BE5F-BCF7-2C2C0DD057DE}"/>
              </a:ext>
            </a:extLst>
          </p:cNvPr>
          <p:cNvSpPr>
            <a:spLocks noGrp="1"/>
          </p:cNvSpPr>
          <p:nvPr>
            <p:ph type="title"/>
          </p:nvPr>
        </p:nvSpPr>
        <p:spPr/>
        <p:txBody>
          <a:bodyPr/>
          <a:lstStyle/>
          <a:p>
            <a:pPr algn="ctr"/>
            <a:r>
              <a:rPr lang="en-IN" dirty="0"/>
              <a:t>Primary goals</a:t>
            </a:r>
          </a:p>
        </p:txBody>
      </p:sp>
      <p:sp>
        <p:nvSpPr>
          <p:cNvPr id="3" name="Text Placeholder 2">
            <a:extLst>
              <a:ext uri="{FF2B5EF4-FFF2-40B4-BE49-F238E27FC236}">
                <a16:creationId xmlns:a16="http://schemas.microsoft.com/office/drawing/2014/main" id="{9CB4D485-5AC6-2E6F-29D8-BCD0EFF7CF68}"/>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54C03CBE-1FBB-6032-3C2A-8A2732C77549}"/>
              </a:ext>
            </a:extLst>
          </p:cNvPr>
          <p:cNvSpPr>
            <a:spLocks noGrp="1"/>
          </p:cNvSpPr>
          <p:nvPr>
            <p:ph sz="half" idx="2"/>
          </p:nvPr>
        </p:nvSpPr>
        <p:spPr>
          <a:xfrm>
            <a:off x="3685032" y="2336800"/>
            <a:ext cx="8247888" cy="3870960"/>
          </a:xfrm>
        </p:spPr>
        <p:txBody>
          <a:bodyPr/>
          <a:lstStyle/>
          <a:p>
            <a:pPr marL="0" indent="0" algn="ctr">
              <a:buNone/>
            </a:pPr>
            <a:r>
              <a:rPr lang="en-US" sz="2000" dirty="0">
                <a:latin typeface="Sabon Next LT" panose="02000500000000000000" pitchFamily="2" charset="0"/>
                <a:cs typeface="Sabon Next LT" panose="02000500000000000000" pitchFamily="2" charset="0"/>
              </a:rPr>
              <a:t>We aim to provide the people in need the right help they need for their upliftment . </a:t>
            </a:r>
            <a:r>
              <a:rPr lang="en-US" sz="2000" dirty="0" err="1">
                <a:latin typeface="Sabon Next LT" panose="02000500000000000000" pitchFamily="2" charset="0"/>
                <a:cs typeface="Sabon Next LT" panose="02000500000000000000" pitchFamily="2" charset="0"/>
              </a:rPr>
              <a:t>Manier</a:t>
            </a:r>
            <a:r>
              <a:rPr lang="en-US" sz="2000" dirty="0">
                <a:latin typeface="Sabon Next LT" panose="02000500000000000000" pitchFamily="2" charset="0"/>
                <a:cs typeface="Sabon Next LT" panose="02000500000000000000" pitchFamily="2" charset="0"/>
              </a:rPr>
              <a:t> times there is a trust deficit between people and NGOs , We aim to keep a check on NGOs by providing a background check on NGOs and letting them post about their drives . </a:t>
            </a:r>
          </a:p>
          <a:p>
            <a:pPr marL="0" indent="0" algn="ctr">
              <a:buNone/>
            </a:pPr>
            <a:r>
              <a:rPr lang="en-US" sz="2000" dirty="0">
                <a:solidFill>
                  <a:schemeClr val="accent6"/>
                </a:solidFill>
                <a:latin typeface="Sabon Next LT" panose="02000500000000000000" pitchFamily="2" charset="0"/>
                <a:cs typeface="Sabon Next LT" panose="02000500000000000000" pitchFamily="2" charset="0"/>
              </a:rPr>
              <a:t>Now interested volunteers who want to help those in need can connect with the </a:t>
            </a:r>
            <a:r>
              <a:rPr lang="en-US" sz="2000" dirty="0" err="1">
                <a:solidFill>
                  <a:schemeClr val="accent6"/>
                </a:solidFill>
                <a:latin typeface="Sabon Next LT" panose="02000500000000000000" pitchFamily="2" charset="0"/>
                <a:cs typeface="Sabon Next LT" panose="02000500000000000000" pitchFamily="2" charset="0"/>
              </a:rPr>
              <a:t>ngos</a:t>
            </a:r>
            <a:r>
              <a:rPr lang="en-US" sz="2000" dirty="0">
                <a:solidFill>
                  <a:schemeClr val="accent6"/>
                </a:solidFill>
                <a:latin typeface="Sabon Next LT" panose="02000500000000000000" pitchFamily="2" charset="0"/>
                <a:cs typeface="Sabon Next LT" panose="02000500000000000000" pitchFamily="2" charset="0"/>
              </a:rPr>
              <a:t> and make an impact .</a:t>
            </a:r>
          </a:p>
          <a:p>
            <a:pPr marL="0" indent="0" algn="ctr">
              <a:buNone/>
            </a:pPr>
            <a:r>
              <a:rPr lang="en-US" sz="2000" dirty="0">
                <a:latin typeface="Sabon Next LT" panose="02000500000000000000" pitchFamily="2" charset="0"/>
                <a:cs typeface="Sabon Next LT" panose="02000500000000000000" pitchFamily="2" charset="0"/>
              </a:rPr>
              <a:t>Government sometimes cannot penetrate that deep and </a:t>
            </a:r>
            <a:r>
              <a:rPr lang="en-US" sz="2000" dirty="0" err="1">
                <a:latin typeface="Sabon Next LT" panose="02000500000000000000" pitchFamily="2" charset="0"/>
                <a:cs typeface="Sabon Next LT" panose="02000500000000000000" pitchFamily="2" charset="0"/>
              </a:rPr>
              <a:t>manier</a:t>
            </a:r>
            <a:r>
              <a:rPr lang="en-US" sz="2000" dirty="0">
                <a:latin typeface="Sabon Next LT" panose="02000500000000000000" pitchFamily="2" charset="0"/>
                <a:cs typeface="Sabon Next LT" panose="02000500000000000000" pitchFamily="2" charset="0"/>
              </a:rPr>
              <a:t> people are not even on scope of government , so they would helpless , but we aim to help even them as even people with EWS certificates can also ask for help .</a:t>
            </a:r>
            <a:endParaRPr lang="en-US" sz="2000" dirty="0">
              <a:solidFill>
                <a:schemeClr val="accent6"/>
              </a:solidFill>
              <a:latin typeface="Sabon Next LT" panose="02000500000000000000" pitchFamily="2" charset="0"/>
              <a:cs typeface="Sabon Next LT" panose="02000500000000000000" pitchFamily="2" charset="0"/>
            </a:endParaRPr>
          </a:p>
          <a:p>
            <a:pPr marL="0" indent="0" algn="ctr">
              <a:buNone/>
            </a:pPr>
            <a:r>
              <a:rPr lang="en-US" sz="2000" dirty="0">
                <a:solidFill>
                  <a:schemeClr val="accent6"/>
                </a:solidFill>
                <a:latin typeface="Sabon Next LT" panose="02000500000000000000" pitchFamily="2" charset="0"/>
                <a:cs typeface="Sabon Next LT" panose="02000500000000000000" pitchFamily="2" charset="0"/>
              </a:rPr>
              <a:t>We believe we as humans can do a lot when we work together </a:t>
            </a:r>
            <a:r>
              <a:rPr lang="en-US" sz="2000" dirty="0">
                <a:latin typeface="Sabon Next LT" panose="02000500000000000000" pitchFamily="2" charset="0"/>
                <a:cs typeface="Sabon Next LT" panose="02000500000000000000" pitchFamily="2" charset="0"/>
              </a:rPr>
              <a:t>.</a:t>
            </a:r>
          </a:p>
          <a:p>
            <a:endParaRPr lang="en-IN" dirty="0"/>
          </a:p>
        </p:txBody>
      </p:sp>
      <p:sp>
        <p:nvSpPr>
          <p:cNvPr id="5" name="Text Placeholder 4">
            <a:extLst>
              <a:ext uri="{FF2B5EF4-FFF2-40B4-BE49-F238E27FC236}">
                <a16:creationId xmlns:a16="http://schemas.microsoft.com/office/drawing/2014/main" id="{5D530BA6-83CC-1E63-E2B4-8950302465C5}"/>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B75CAF8D-D655-B944-5CCA-D0401F256ADE}"/>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2AEB8A39-170C-93E3-5B74-10C522F99301}"/>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19085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C09F-F40F-3A0C-1466-A71522820738}"/>
              </a:ext>
            </a:extLst>
          </p:cNvPr>
          <p:cNvSpPr>
            <a:spLocks noGrp="1"/>
          </p:cNvSpPr>
          <p:nvPr>
            <p:ph type="title"/>
          </p:nvPr>
        </p:nvSpPr>
        <p:spPr>
          <a:xfrm>
            <a:off x="521208" y="704088"/>
            <a:ext cx="7854696" cy="768096"/>
          </a:xfrm>
        </p:spPr>
        <p:txBody>
          <a:bodyPr/>
          <a:lstStyle/>
          <a:p>
            <a:pPr algn="ctr"/>
            <a:r>
              <a:rPr lang="en-IN" dirty="0"/>
              <a:t>Technology</a:t>
            </a:r>
            <a:br>
              <a:rPr lang="en-IN" dirty="0"/>
            </a:br>
            <a:r>
              <a:rPr lang="en-IN" dirty="0"/>
              <a:t>and</a:t>
            </a:r>
            <a:br>
              <a:rPr lang="en-IN" dirty="0"/>
            </a:br>
            <a:r>
              <a:rPr lang="en-IN" dirty="0"/>
              <a:t> tools</a:t>
            </a:r>
          </a:p>
        </p:txBody>
      </p:sp>
      <p:sp>
        <p:nvSpPr>
          <p:cNvPr id="3" name="Content Placeholder 2">
            <a:extLst>
              <a:ext uri="{FF2B5EF4-FFF2-40B4-BE49-F238E27FC236}">
                <a16:creationId xmlns:a16="http://schemas.microsoft.com/office/drawing/2014/main" id="{32E30706-EB89-3333-642F-9F0FDB6E16C6}"/>
              </a:ext>
            </a:extLst>
          </p:cNvPr>
          <p:cNvSpPr>
            <a:spLocks noGrp="1"/>
          </p:cNvSpPr>
          <p:nvPr>
            <p:ph idx="1"/>
          </p:nvPr>
        </p:nvSpPr>
        <p:spPr>
          <a:xfrm>
            <a:off x="1609344" y="2947416"/>
            <a:ext cx="5879592" cy="2700528"/>
          </a:xfrm>
        </p:spPr>
        <p:txBody>
          <a:bodyPr/>
          <a:lstStyle/>
          <a:p>
            <a:pPr marL="285750" indent="-285750">
              <a:buFont typeface="Wingdings" panose="05000000000000000000" pitchFamily="2" charset="2"/>
              <a:buChar char="q"/>
            </a:pPr>
            <a:r>
              <a:rPr lang="en-US" sz="1800" dirty="0"/>
              <a:t>For the frontend part we have used html , </a:t>
            </a:r>
            <a:r>
              <a:rPr lang="en-US" sz="1800" dirty="0" err="1"/>
              <a:t>css</a:t>
            </a:r>
            <a:r>
              <a:rPr lang="en-US" sz="1800" dirty="0"/>
              <a:t> and Java script .</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The core code is in java and we have used eclipse IDE to complete it .</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We also used a database for smooth functioning of our website .</a:t>
            </a:r>
            <a:endParaRPr lang="en-IN" sz="1800" dirty="0"/>
          </a:p>
        </p:txBody>
      </p:sp>
      <p:sp>
        <p:nvSpPr>
          <p:cNvPr id="4" name="Slide Number Placeholder 3">
            <a:extLst>
              <a:ext uri="{FF2B5EF4-FFF2-40B4-BE49-F238E27FC236}">
                <a16:creationId xmlns:a16="http://schemas.microsoft.com/office/drawing/2014/main" id="{6877F5A6-3ABF-A664-C755-F799F41E0C53}"/>
              </a:ext>
            </a:extLst>
          </p:cNvPr>
          <p:cNvSpPr>
            <a:spLocks noGrp="1"/>
          </p:cNvSpPr>
          <p:nvPr>
            <p:ph type="sldNum" sz="quarter" idx="12"/>
          </p:nvPr>
        </p:nvSpPr>
        <p:spPr/>
        <p:txBody>
          <a:bodyPr/>
          <a:lstStyle/>
          <a:p>
            <a:endParaRPr lang="en-US" dirty="0"/>
          </a:p>
        </p:txBody>
      </p:sp>
      <p:sp>
        <p:nvSpPr>
          <p:cNvPr id="5" name="Footer Placeholder 4">
            <a:extLst>
              <a:ext uri="{FF2B5EF4-FFF2-40B4-BE49-F238E27FC236}">
                <a16:creationId xmlns:a16="http://schemas.microsoft.com/office/drawing/2014/main" id="{E4884D6D-3F8F-562C-709D-D7CC49CD76BD}"/>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1924210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0AFD-FADB-9CEE-8E13-5EF93CACF825}"/>
              </a:ext>
            </a:extLst>
          </p:cNvPr>
          <p:cNvSpPr>
            <a:spLocks noGrp="1"/>
          </p:cNvSpPr>
          <p:nvPr>
            <p:ph type="title"/>
          </p:nvPr>
        </p:nvSpPr>
        <p:spPr>
          <a:xfrm>
            <a:off x="1435608" y="1325880"/>
            <a:ext cx="5693664" cy="768096"/>
          </a:xfrm>
        </p:spPr>
        <p:txBody>
          <a:bodyPr/>
          <a:lstStyle/>
          <a:p>
            <a:pPr algn="ctr"/>
            <a:r>
              <a:rPr lang="en-IN" dirty="0"/>
              <a:t>Module description</a:t>
            </a:r>
          </a:p>
        </p:txBody>
      </p:sp>
      <p:sp>
        <p:nvSpPr>
          <p:cNvPr id="3" name="Content Placeholder 2">
            <a:extLst>
              <a:ext uri="{FF2B5EF4-FFF2-40B4-BE49-F238E27FC236}">
                <a16:creationId xmlns:a16="http://schemas.microsoft.com/office/drawing/2014/main" id="{4582FBC7-2517-591B-2855-ED6F32350AFF}"/>
              </a:ext>
            </a:extLst>
          </p:cNvPr>
          <p:cNvSpPr>
            <a:spLocks noGrp="1"/>
          </p:cNvSpPr>
          <p:nvPr>
            <p:ph idx="1"/>
          </p:nvPr>
        </p:nvSpPr>
        <p:spPr>
          <a:xfrm>
            <a:off x="1499616" y="2770632"/>
            <a:ext cx="6364224" cy="3950208"/>
          </a:xfrm>
        </p:spPr>
        <p:txBody>
          <a:bodyPr/>
          <a:lstStyle/>
          <a:p>
            <a:pPr marL="342900" indent="-342900">
              <a:buFont typeface="Wingdings" panose="05000000000000000000" pitchFamily="2" charset="2"/>
              <a:buChar char="q"/>
            </a:pPr>
            <a:r>
              <a:rPr lang="en-US" sz="2200" dirty="0"/>
              <a:t>Module 1 - in this module we will focus on the       frontend part and will make our website look appealing and trustworthy</a:t>
            </a:r>
          </a:p>
          <a:p>
            <a:endParaRPr lang="en-US" sz="2200" dirty="0"/>
          </a:p>
          <a:p>
            <a:pPr marL="342900" indent="-342900">
              <a:buFont typeface="Wingdings" panose="05000000000000000000" pitchFamily="2" charset="2"/>
              <a:buChar char="q"/>
            </a:pPr>
            <a:r>
              <a:rPr lang="en-US" sz="2200" dirty="0"/>
              <a:t>Module 2  - here the focus will be integration of all registered NGOs and our volunteers via a platform which we'll Create with the help of java</a:t>
            </a:r>
            <a:endParaRPr lang="en-IN" sz="2200" dirty="0"/>
          </a:p>
        </p:txBody>
      </p:sp>
    </p:spTree>
    <p:extLst>
      <p:ext uri="{BB962C8B-B14F-4D97-AF65-F5344CB8AC3E}">
        <p14:creationId xmlns:p14="http://schemas.microsoft.com/office/powerpoint/2010/main" val="2595057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Final product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endParaRPr lang="en-US" dirty="0"/>
          </a:p>
        </p:txBody>
      </p:sp>
      <p:sp>
        <p:nvSpPr>
          <p:cNvPr id="4" name="Content Placeholder 3">
            <a:extLst>
              <a:ext uri="{FF2B5EF4-FFF2-40B4-BE49-F238E27FC236}">
                <a16:creationId xmlns:a16="http://schemas.microsoft.com/office/drawing/2014/main" id="{45D870C3-B320-5C89-8E23-C7E29ACF75F6}"/>
              </a:ext>
            </a:extLst>
          </p:cNvPr>
          <p:cNvSpPr>
            <a:spLocks noGrp="1"/>
          </p:cNvSpPr>
          <p:nvPr>
            <p:ph sz="half" idx="2"/>
          </p:nvPr>
        </p:nvSpPr>
        <p:spPr>
          <a:xfrm>
            <a:off x="3685032" y="2345467"/>
            <a:ext cx="7260336" cy="3684588"/>
          </a:xfrm>
        </p:spPr>
        <p:txBody>
          <a:bodyPr/>
          <a:lstStyle/>
          <a:p>
            <a:pPr marL="0" indent="0" algn="ctr">
              <a:buNone/>
            </a:pPr>
            <a:r>
              <a:rPr lang="en-US" sz="2400" dirty="0"/>
              <a:t>A website which will cater to the vulnerable section of our society by uplifting the education standards in our country . Our future projects include creating an application and adding more features in order to serve better and bring change on ground</a:t>
            </a:r>
            <a:endParaRPr lang="en-IN" sz="2400" dirty="0"/>
          </a:p>
        </p:txBody>
      </p:sp>
      <p:sp>
        <p:nvSpPr>
          <p:cNvPr id="6" name="Content Placeholder 5">
            <a:extLst>
              <a:ext uri="{FF2B5EF4-FFF2-40B4-BE49-F238E27FC236}">
                <a16:creationId xmlns:a16="http://schemas.microsoft.com/office/drawing/2014/main" id="{B38AE3D5-2529-88E0-50D4-EF980049B105}"/>
              </a:ext>
            </a:extLst>
          </p:cNvPr>
          <p:cNvSpPr>
            <a:spLocks noGrp="1"/>
          </p:cNvSpPr>
          <p:nvPr>
            <p:ph sz="quarter" idx="4"/>
          </p:nvPr>
        </p:nvSpPr>
        <p:spPr>
          <a:xfrm>
            <a:off x="11607344" y="312420"/>
            <a:ext cx="155448" cy="131064"/>
          </a:xfrm>
        </p:spPr>
        <p:txBody>
          <a:bodyPr/>
          <a:lstStyle/>
          <a:p>
            <a:endParaRPr lang="en-IN" dirty="0"/>
          </a:p>
        </p:txBody>
      </p:sp>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2940-5032-A38E-B949-7D7FAB3ABB77}"/>
              </a:ext>
            </a:extLst>
          </p:cNvPr>
          <p:cNvSpPr>
            <a:spLocks noGrp="1"/>
          </p:cNvSpPr>
          <p:nvPr>
            <p:ph type="title"/>
          </p:nvPr>
        </p:nvSpPr>
        <p:spPr/>
        <p:txBody>
          <a:bodyPr/>
          <a:lstStyle/>
          <a:p>
            <a:r>
              <a:rPr lang="en-IN" dirty="0"/>
              <a:t>Team contribution</a:t>
            </a:r>
          </a:p>
        </p:txBody>
      </p:sp>
      <p:sp>
        <p:nvSpPr>
          <p:cNvPr id="3" name="Footer Placeholder 2">
            <a:extLst>
              <a:ext uri="{FF2B5EF4-FFF2-40B4-BE49-F238E27FC236}">
                <a16:creationId xmlns:a16="http://schemas.microsoft.com/office/drawing/2014/main" id="{CF595761-52A1-F0E6-93D5-CF2DD23A780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67AA7BC-7600-A44D-2BC7-6B1A8F6F2B77}"/>
              </a:ext>
            </a:extLst>
          </p:cNvPr>
          <p:cNvSpPr>
            <a:spLocks noGrp="1"/>
          </p:cNvSpPr>
          <p:nvPr>
            <p:ph type="sldNum" sz="quarter" idx="12"/>
          </p:nvPr>
        </p:nvSpPr>
        <p:spPr/>
        <p:txBody>
          <a:bodyPr/>
          <a:lstStyle/>
          <a:p>
            <a:endParaRPr lang="en-US" dirty="0"/>
          </a:p>
        </p:txBody>
      </p:sp>
      <p:sp>
        <p:nvSpPr>
          <p:cNvPr id="5" name="Picture Placeholder 4">
            <a:extLst>
              <a:ext uri="{FF2B5EF4-FFF2-40B4-BE49-F238E27FC236}">
                <a16:creationId xmlns:a16="http://schemas.microsoft.com/office/drawing/2014/main" id="{C54C41B9-BB09-BAD3-7F65-78E0F5B6F007}"/>
              </a:ext>
            </a:extLst>
          </p:cNvPr>
          <p:cNvSpPr>
            <a:spLocks noGrp="1"/>
          </p:cNvSpPr>
          <p:nvPr>
            <p:ph type="pic" sz="quarter" idx="13"/>
          </p:nvPr>
        </p:nvSpPr>
        <p:spPr>
          <a:xfrm>
            <a:off x="1901909" y="2274368"/>
            <a:ext cx="2596896" cy="2596896"/>
          </a:xfrm>
        </p:spPr>
      </p:sp>
      <p:sp>
        <p:nvSpPr>
          <p:cNvPr id="9" name="Text Placeholder 8">
            <a:extLst>
              <a:ext uri="{FF2B5EF4-FFF2-40B4-BE49-F238E27FC236}">
                <a16:creationId xmlns:a16="http://schemas.microsoft.com/office/drawing/2014/main" id="{6B4F7920-55F3-A778-A969-B8DDE48A38FA}"/>
              </a:ext>
            </a:extLst>
          </p:cNvPr>
          <p:cNvSpPr>
            <a:spLocks noGrp="1"/>
          </p:cNvSpPr>
          <p:nvPr>
            <p:ph type="body" sz="quarter" idx="16"/>
          </p:nvPr>
        </p:nvSpPr>
        <p:spPr>
          <a:xfrm>
            <a:off x="1907656" y="4990707"/>
            <a:ext cx="2598737" cy="1109662"/>
          </a:xfrm>
        </p:spPr>
        <p:txBody>
          <a:bodyPr/>
          <a:lstStyle/>
          <a:p>
            <a:r>
              <a:rPr lang="en-IN" dirty="0"/>
              <a:t>Aditya Gupta</a:t>
            </a:r>
          </a:p>
          <a:p>
            <a:endParaRPr lang="en-IN" dirty="0"/>
          </a:p>
        </p:txBody>
      </p:sp>
      <p:sp>
        <p:nvSpPr>
          <p:cNvPr id="10" name="Text Placeholder 9">
            <a:extLst>
              <a:ext uri="{FF2B5EF4-FFF2-40B4-BE49-F238E27FC236}">
                <a16:creationId xmlns:a16="http://schemas.microsoft.com/office/drawing/2014/main" id="{3EB9DFD2-E7E0-7036-ED79-7D08A72A3EE4}"/>
              </a:ext>
            </a:extLst>
          </p:cNvPr>
          <p:cNvSpPr>
            <a:spLocks noGrp="1"/>
          </p:cNvSpPr>
          <p:nvPr>
            <p:ph type="body" sz="quarter" idx="18"/>
          </p:nvPr>
        </p:nvSpPr>
        <p:spPr>
          <a:xfrm>
            <a:off x="2035747" y="2399031"/>
            <a:ext cx="2283472" cy="2252410"/>
          </a:xfrm>
        </p:spPr>
        <p:txBody>
          <a:bodyPr/>
          <a:lstStyle/>
          <a:p>
            <a:r>
              <a:rPr lang="en-IN"/>
              <a:t>Worked on </a:t>
            </a:r>
            <a:r>
              <a:rPr lang="en-IN" dirty="0" err="1"/>
              <a:t>gui</a:t>
            </a:r>
            <a:endParaRPr lang="en-IN" dirty="0"/>
          </a:p>
        </p:txBody>
      </p:sp>
      <p:sp>
        <p:nvSpPr>
          <p:cNvPr id="11" name="Picture Placeholder 10">
            <a:extLst>
              <a:ext uri="{FF2B5EF4-FFF2-40B4-BE49-F238E27FC236}">
                <a16:creationId xmlns:a16="http://schemas.microsoft.com/office/drawing/2014/main" id="{0D494914-9D68-77C2-E1EA-FA798BD8D364}"/>
              </a:ext>
            </a:extLst>
          </p:cNvPr>
          <p:cNvSpPr>
            <a:spLocks noGrp="1"/>
          </p:cNvSpPr>
          <p:nvPr>
            <p:ph type="pic" sz="quarter" idx="20"/>
          </p:nvPr>
        </p:nvSpPr>
        <p:spPr>
          <a:xfrm>
            <a:off x="5058455" y="2279021"/>
            <a:ext cx="2596896" cy="2596896"/>
          </a:xfrm>
        </p:spPr>
      </p:sp>
      <p:sp>
        <p:nvSpPr>
          <p:cNvPr id="12" name="Text Placeholder 11">
            <a:extLst>
              <a:ext uri="{FF2B5EF4-FFF2-40B4-BE49-F238E27FC236}">
                <a16:creationId xmlns:a16="http://schemas.microsoft.com/office/drawing/2014/main" id="{657D2CAB-124C-D609-B17E-A8A0355F92EB}"/>
              </a:ext>
            </a:extLst>
          </p:cNvPr>
          <p:cNvSpPr>
            <a:spLocks noGrp="1"/>
          </p:cNvSpPr>
          <p:nvPr>
            <p:ph type="body" sz="quarter" idx="19"/>
          </p:nvPr>
        </p:nvSpPr>
        <p:spPr>
          <a:xfrm>
            <a:off x="5053884" y="5058026"/>
            <a:ext cx="2598737" cy="1109662"/>
          </a:xfrm>
        </p:spPr>
        <p:txBody>
          <a:bodyPr/>
          <a:lstStyle/>
          <a:p>
            <a:r>
              <a:rPr lang="en-IN" dirty="0"/>
              <a:t>Pranav </a:t>
            </a:r>
            <a:r>
              <a:rPr lang="en-IN" dirty="0" err="1"/>
              <a:t>saluja</a:t>
            </a:r>
            <a:endParaRPr lang="en-IN" dirty="0"/>
          </a:p>
        </p:txBody>
      </p:sp>
      <p:sp>
        <p:nvSpPr>
          <p:cNvPr id="13" name="Text Placeholder 12">
            <a:extLst>
              <a:ext uri="{FF2B5EF4-FFF2-40B4-BE49-F238E27FC236}">
                <a16:creationId xmlns:a16="http://schemas.microsoft.com/office/drawing/2014/main" id="{97F2975A-8C63-DE51-FB96-F3ACC18B20C8}"/>
              </a:ext>
            </a:extLst>
          </p:cNvPr>
          <p:cNvSpPr>
            <a:spLocks noGrp="1"/>
          </p:cNvSpPr>
          <p:nvPr>
            <p:ph type="body" sz="quarter" idx="21"/>
          </p:nvPr>
        </p:nvSpPr>
        <p:spPr>
          <a:xfrm>
            <a:off x="5215167" y="2399031"/>
            <a:ext cx="2283472" cy="2392108"/>
          </a:xfrm>
        </p:spPr>
        <p:txBody>
          <a:bodyPr/>
          <a:lstStyle/>
          <a:p>
            <a:r>
              <a:rPr lang="en-IN" dirty="0"/>
              <a:t>Worked on main code</a:t>
            </a:r>
          </a:p>
        </p:txBody>
      </p:sp>
      <p:sp>
        <p:nvSpPr>
          <p:cNvPr id="14" name="Picture Placeholder 13">
            <a:extLst>
              <a:ext uri="{FF2B5EF4-FFF2-40B4-BE49-F238E27FC236}">
                <a16:creationId xmlns:a16="http://schemas.microsoft.com/office/drawing/2014/main" id="{880E6AE4-AF1B-FFF4-1B46-D66639903C91}"/>
              </a:ext>
            </a:extLst>
          </p:cNvPr>
          <p:cNvSpPr>
            <a:spLocks noGrp="1"/>
          </p:cNvSpPr>
          <p:nvPr>
            <p:ph type="pic" sz="quarter" idx="23"/>
          </p:nvPr>
        </p:nvSpPr>
        <p:spPr>
          <a:xfrm>
            <a:off x="8215001" y="2264092"/>
            <a:ext cx="2596896" cy="2596896"/>
          </a:xfrm>
        </p:spPr>
      </p:sp>
      <p:sp>
        <p:nvSpPr>
          <p:cNvPr id="15" name="Text Placeholder 14">
            <a:extLst>
              <a:ext uri="{FF2B5EF4-FFF2-40B4-BE49-F238E27FC236}">
                <a16:creationId xmlns:a16="http://schemas.microsoft.com/office/drawing/2014/main" id="{38ED7411-3AC9-B482-0EE1-F61A737367E4}"/>
              </a:ext>
            </a:extLst>
          </p:cNvPr>
          <p:cNvSpPr>
            <a:spLocks noGrp="1"/>
          </p:cNvSpPr>
          <p:nvPr>
            <p:ph type="body" sz="quarter" idx="22"/>
          </p:nvPr>
        </p:nvSpPr>
        <p:spPr>
          <a:xfrm>
            <a:off x="8215001" y="4990707"/>
            <a:ext cx="2598737" cy="1109662"/>
          </a:xfrm>
        </p:spPr>
        <p:txBody>
          <a:bodyPr/>
          <a:lstStyle/>
          <a:p>
            <a:r>
              <a:rPr lang="en-IN" dirty="0" err="1"/>
              <a:t>Shreeya</a:t>
            </a:r>
            <a:r>
              <a:rPr lang="en-IN" dirty="0"/>
              <a:t> </a:t>
            </a:r>
            <a:r>
              <a:rPr lang="en-IN" dirty="0" err="1"/>
              <a:t>pandey</a:t>
            </a:r>
            <a:endParaRPr lang="en-IN" dirty="0"/>
          </a:p>
        </p:txBody>
      </p:sp>
      <p:sp>
        <p:nvSpPr>
          <p:cNvPr id="16" name="Text Placeholder 15">
            <a:extLst>
              <a:ext uri="{FF2B5EF4-FFF2-40B4-BE49-F238E27FC236}">
                <a16:creationId xmlns:a16="http://schemas.microsoft.com/office/drawing/2014/main" id="{2E976059-EF87-6013-8FF7-7AABD17D65B8}"/>
              </a:ext>
            </a:extLst>
          </p:cNvPr>
          <p:cNvSpPr>
            <a:spLocks noGrp="1"/>
          </p:cNvSpPr>
          <p:nvPr>
            <p:ph type="body" sz="quarter" idx="24"/>
          </p:nvPr>
        </p:nvSpPr>
        <p:spPr>
          <a:xfrm>
            <a:off x="8306399" y="2399031"/>
            <a:ext cx="2283472" cy="2392108"/>
          </a:xfrm>
        </p:spPr>
        <p:txBody>
          <a:bodyPr/>
          <a:lstStyle/>
          <a:p>
            <a:r>
              <a:rPr lang="en-IN" dirty="0"/>
              <a:t>Worked on coding</a:t>
            </a:r>
          </a:p>
        </p:txBody>
      </p:sp>
    </p:spTree>
    <p:extLst>
      <p:ext uri="{BB962C8B-B14F-4D97-AF65-F5344CB8AC3E}">
        <p14:creationId xmlns:p14="http://schemas.microsoft.com/office/powerpoint/2010/main" val="304633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133088" y="2286000"/>
            <a:ext cx="7013448" cy="1627632"/>
          </a:xfrm>
        </p:spPr>
        <p:txBody>
          <a:bodyPr/>
          <a:lstStyle/>
          <a:p>
            <a:r>
              <a:rPr lang="en-US" sz="3200" dirty="0">
                <a:solidFill>
                  <a:srgbClr val="202C8F"/>
                </a:solidFill>
              </a:rPr>
              <a:t>Alone we can do so little together we can do so much</a:t>
            </a:r>
            <a:r>
              <a:rPr lang="en-US" sz="3200" dirty="0">
                <a:solidFill>
                  <a:schemeClr val="bg1"/>
                </a:solidFill>
              </a:rPr>
              <a:t>.</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447288" y="1984248"/>
            <a:ext cx="768096" cy="1627632"/>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133088" y="3589846"/>
            <a:ext cx="3932238" cy="588963"/>
          </a:xfrm>
        </p:spPr>
        <p:txBody>
          <a:bodyPr/>
          <a:lstStyle/>
          <a:p>
            <a:r>
              <a:rPr lang="en-US" dirty="0"/>
              <a:t>Hellen Keller</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0945368" y="2410270"/>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6856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1500" fill="hold"/>
                                        <p:tgtEl>
                                          <p:spTgt spid="2"/>
                                        </p:tgtEl>
                                        <p:attrNameLst>
                                          <p:attrName>style.color</p:attrName>
                                        </p:attrNameLst>
                                      </p:cBhvr>
                                      <p:to>
                                        <p:clrVal>
                                          <a:srgbClr val="202C8F"/>
                                        </p:clrVal>
                                      </p:to>
                                    </p:set>
                                    <p:set>
                                      <p:cBhvr>
                                        <p:cTn id="7" dur="1500" fill="hold"/>
                                        <p:tgtEl>
                                          <p:spTgt spid="2"/>
                                        </p:tgtEl>
                                        <p:attrNameLst>
                                          <p:attrName>fillcolor</p:attrName>
                                        </p:attrNameLst>
                                      </p:cBhvr>
                                      <p:to>
                                        <p:clrVal>
                                          <a:srgbClr val="202C8F"/>
                                        </p:clrVal>
                                      </p:to>
                                    </p:set>
                                    <p:set>
                                      <p:cBhvr>
                                        <p:cTn id="8" dur="1500" fill="hold"/>
                                        <p:tgtEl>
                                          <p:spTgt spid="2"/>
                                        </p:tgtEl>
                                        <p:attrNameLst>
                                          <p:attrName>fill.type</p:attrName>
                                        </p:attrNameLst>
                                      </p:cBhvr>
                                      <p:to>
                                        <p:strVal val="solid"/>
                                      </p:to>
                                    </p:set>
                                  </p:childTnLst>
                                </p:cTn>
                              </p:par>
                            </p:childTnLst>
                          </p:cTn>
                        </p:par>
                        <p:par>
                          <p:cTn id="9" fill="hold">
                            <p:stCondLst>
                              <p:cond delay="3960"/>
                            </p:stCondLst>
                            <p:childTnLst>
                              <p:par>
                                <p:cTn id="10" presetID="10" presetClass="entr" presetSubtype="0"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63040" y="1975104"/>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IMPACT CREATORS​</a:t>
            </a:r>
          </a:p>
          <a:p>
            <a:endParaRPr lang="en-US" dirty="0"/>
          </a:p>
          <a:p>
            <a:r>
              <a:rPr lang="en-US" dirty="0"/>
              <a:t>Aditya Gupta</a:t>
            </a:r>
          </a:p>
          <a:p>
            <a:r>
              <a:rPr lang="en-US" dirty="0"/>
              <a:t>Pranav </a:t>
            </a:r>
            <a:r>
              <a:rPr lang="en-US" dirty="0" err="1"/>
              <a:t>Saluja</a:t>
            </a:r>
            <a:endParaRPr lang="en-US" dirty="0"/>
          </a:p>
          <a:p>
            <a:r>
              <a:rPr lang="en-US" dirty="0" err="1"/>
              <a:t>Shreeya</a:t>
            </a:r>
            <a:r>
              <a:rPr lang="en-US" dirty="0"/>
              <a:t> Pandey</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{C1BADA11-5EFA-4718-B6F2-C3FA323C09B2}tf78438558_win32</Template>
  <TotalTime>69</TotalTime>
  <Words>464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Sabon Next LT</vt:lpstr>
      <vt:lpstr>Wingdings</vt:lpstr>
      <vt:lpstr>Office Theme</vt:lpstr>
      <vt:lpstr>EmpOWER.ORG </vt:lpstr>
      <vt:lpstr>Introduction</vt:lpstr>
      <vt:lpstr>Primary goals</vt:lpstr>
      <vt:lpstr>Technology and  tools</vt:lpstr>
      <vt:lpstr>Module description</vt:lpstr>
      <vt:lpstr>Final product </vt:lpstr>
      <vt:lpstr>Team contribution</vt:lpstr>
      <vt:lpstr>Alone we can do so little together we can do so much.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EmpOWER.ORG </dc:title>
  <dc:subject/>
  <dc:creator>Aditya  Gupta</dc:creator>
  <cp:lastModifiedBy>Aditya  Gupta</cp:lastModifiedBy>
  <cp:revision>5</cp:revision>
  <dcterms:created xsi:type="dcterms:W3CDTF">2023-01-27T17:52:49Z</dcterms:created>
  <dcterms:modified xsi:type="dcterms:W3CDTF">2023-02-21T11:00:51Z</dcterms:modified>
</cp:coreProperties>
</file>