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3"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A83D6-7327-4771-BA7B-3FB7B262472E}" v="28" dt="2022-01-22T08:36:37.565"/>
    <p1510:client id="{A9BD4EBA-0958-848E-3636-0A0D99607535}" v="26" dt="2022-01-22T05:18:48.142"/>
    <p1510:client id="{BA70595F-60C6-AECA-871F-081150E61C43}" v="381" dt="2022-01-21T14:36:38.584"/>
    <p1510:client id="{FAA78301-74B6-4B3D-BC8D-AD428B28B30A}" v="1500" dt="2022-01-22T09:52:57.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BB7DF-FA06-4A8A-91F9-1D30429D3F6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8906FF8-180E-4CC7-A4BF-5BB9608DCA2F}">
      <dgm:prSet/>
      <dgm:spPr/>
      <dgm:t>
        <a:bodyPr/>
        <a:lstStyle/>
        <a:p>
          <a:r>
            <a:rPr lang="en-IN" dirty="0"/>
            <a:t>1. Amit Zope</a:t>
          </a:r>
        </a:p>
        <a:p>
          <a:r>
            <a:rPr lang="en-IN" dirty="0"/>
            <a:t>Ebiz-006</a:t>
          </a:r>
          <a:endParaRPr lang="en-US" dirty="0"/>
        </a:p>
      </dgm:t>
    </dgm:pt>
    <dgm:pt modelId="{F42821EB-DC0B-4EAF-87AE-32753FC84506}" type="parTrans" cxnId="{193C16BB-10B7-4814-82BA-500B8A4C829C}">
      <dgm:prSet/>
      <dgm:spPr/>
      <dgm:t>
        <a:bodyPr/>
        <a:lstStyle/>
        <a:p>
          <a:endParaRPr lang="en-US"/>
        </a:p>
      </dgm:t>
    </dgm:pt>
    <dgm:pt modelId="{BE953DA0-1698-48FA-B1BB-A1E0D24EC598}" type="sibTrans" cxnId="{193C16BB-10B7-4814-82BA-500B8A4C829C}">
      <dgm:prSet/>
      <dgm:spPr/>
      <dgm:t>
        <a:bodyPr/>
        <a:lstStyle/>
        <a:p>
          <a:endParaRPr lang="en-US"/>
        </a:p>
      </dgm:t>
    </dgm:pt>
    <dgm:pt modelId="{7D815A00-929F-46F3-B8D9-E7B9EAF3E135}">
      <dgm:prSet/>
      <dgm:spPr/>
      <dgm:t>
        <a:bodyPr/>
        <a:lstStyle/>
        <a:p>
          <a:r>
            <a:rPr lang="en-IN" dirty="0"/>
            <a:t>2. Mukul Chaudhari</a:t>
          </a:r>
        </a:p>
        <a:p>
          <a:r>
            <a:rPr lang="en-IN" dirty="0"/>
            <a:t>BD-026</a:t>
          </a:r>
          <a:endParaRPr lang="en-US" dirty="0"/>
        </a:p>
      </dgm:t>
    </dgm:pt>
    <dgm:pt modelId="{E7D938D4-850B-4AE4-8D5B-2AB478A223E3}" type="parTrans" cxnId="{45A0A0D9-5A41-4889-A53F-D94A0F30AA15}">
      <dgm:prSet/>
      <dgm:spPr/>
      <dgm:t>
        <a:bodyPr/>
        <a:lstStyle/>
        <a:p>
          <a:endParaRPr lang="en-US"/>
        </a:p>
      </dgm:t>
    </dgm:pt>
    <dgm:pt modelId="{B0FB6D8C-275F-474D-963C-8C7CCE8DF919}" type="sibTrans" cxnId="{45A0A0D9-5A41-4889-A53F-D94A0F30AA15}">
      <dgm:prSet/>
      <dgm:spPr/>
      <dgm:t>
        <a:bodyPr/>
        <a:lstStyle/>
        <a:p>
          <a:endParaRPr lang="en-US"/>
        </a:p>
      </dgm:t>
    </dgm:pt>
    <dgm:pt modelId="{30D45FA9-EBD7-42E7-9E22-73FBB9B4C794}">
      <dgm:prSet/>
      <dgm:spPr/>
      <dgm:t>
        <a:bodyPr/>
        <a:lstStyle/>
        <a:p>
          <a:r>
            <a:rPr lang="en-IN" dirty="0"/>
            <a:t>3. Aditya </a:t>
          </a:r>
          <a:r>
            <a:rPr lang="en-IN" dirty="0" err="1"/>
            <a:t>Khedkar</a:t>
          </a:r>
          <a:endParaRPr lang="en-IN" dirty="0"/>
        </a:p>
        <a:p>
          <a:r>
            <a:rPr lang="en-IN" dirty="0"/>
            <a:t>Ebiz-003 </a:t>
          </a:r>
          <a:endParaRPr lang="en-US" dirty="0"/>
        </a:p>
      </dgm:t>
    </dgm:pt>
    <dgm:pt modelId="{C79569D5-E960-45BE-BF84-59D2501D7B33}" type="parTrans" cxnId="{C9026CED-B21C-42E7-A525-200F6410B016}">
      <dgm:prSet/>
      <dgm:spPr/>
      <dgm:t>
        <a:bodyPr/>
        <a:lstStyle/>
        <a:p>
          <a:endParaRPr lang="en-US"/>
        </a:p>
      </dgm:t>
    </dgm:pt>
    <dgm:pt modelId="{E941443A-D9A4-474B-BF7A-2828DF35668C}" type="sibTrans" cxnId="{C9026CED-B21C-42E7-A525-200F6410B016}">
      <dgm:prSet/>
      <dgm:spPr/>
      <dgm:t>
        <a:bodyPr/>
        <a:lstStyle/>
        <a:p>
          <a:endParaRPr lang="en-US"/>
        </a:p>
      </dgm:t>
    </dgm:pt>
    <dgm:pt modelId="{038AF708-0664-4D9C-B49C-9FEEFB0B363A}">
      <dgm:prSet/>
      <dgm:spPr/>
      <dgm:t>
        <a:bodyPr/>
        <a:lstStyle/>
        <a:p>
          <a:pPr algn="ctr"/>
          <a:r>
            <a:rPr lang="en-IN" dirty="0"/>
            <a:t>4. Girish Kurkure</a:t>
          </a:r>
        </a:p>
        <a:p>
          <a:pPr algn="ctr"/>
          <a:r>
            <a:rPr lang="en-IN" dirty="0"/>
            <a:t>RBA-082</a:t>
          </a:r>
          <a:endParaRPr lang="en-US" dirty="0"/>
        </a:p>
      </dgm:t>
    </dgm:pt>
    <dgm:pt modelId="{E5D66353-9F1C-4FD5-9B6D-094E261155B7}" type="parTrans" cxnId="{53FD3C86-8A21-4856-BA39-5A9C9C099453}">
      <dgm:prSet/>
      <dgm:spPr/>
      <dgm:t>
        <a:bodyPr/>
        <a:lstStyle/>
        <a:p>
          <a:endParaRPr lang="en-US"/>
        </a:p>
      </dgm:t>
    </dgm:pt>
    <dgm:pt modelId="{9A115023-2D5E-4BE3-95EF-25903466667B}" type="sibTrans" cxnId="{53FD3C86-8A21-4856-BA39-5A9C9C099453}">
      <dgm:prSet/>
      <dgm:spPr/>
      <dgm:t>
        <a:bodyPr/>
        <a:lstStyle/>
        <a:p>
          <a:endParaRPr lang="en-US"/>
        </a:p>
      </dgm:t>
    </dgm:pt>
    <dgm:pt modelId="{F1EE79F7-2805-48C5-8C47-0CA78E01EE47}">
      <dgm:prSet/>
      <dgm:spPr/>
      <dgm:t>
        <a:bodyPr/>
        <a:lstStyle/>
        <a:p>
          <a:r>
            <a:rPr lang="en-IN" dirty="0"/>
            <a:t>5. Amit </a:t>
          </a:r>
          <a:r>
            <a:rPr lang="en-IN" dirty="0" err="1"/>
            <a:t>Dengale</a:t>
          </a:r>
          <a:endParaRPr lang="en-IN" dirty="0"/>
        </a:p>
        <a:p>
          <a:r>
            <a:rPr lang="en-IN" dirty="0"/>
            <a:t>Ebiz-005</a:t>
          </a:r>
          <a:endParaRPr lang="en-US" dirty="0"/>
        </a:p>
      </dgm:t>
    </dgm:pt>
    <dgm:pt modelId="{2747F268-723C-44D2-BB4C-FBFD52EBBBAE}" type="parTrans" cxnId="{53942933-DFB2-4138-8D8B-9D87CB6A81F5}">
      <dgm:prSet/>
      <dgm:spPr/>
      <dgm:t>
        <a:bodyPr/>
        <a:lstStyle/>
        <a:p>
          <a:endParaRPr lang="en-US"/>
        </a:p>
      </dgm:t>
    </dgm:pt>
    <dgm:pt modelId="{A315CC13-CFC9-4432-8F58-A3E730988859}" type="sibTrans" cxnId="{53942933-DFB2-4138-8D8B-9D87CB6A81F5}">
      <dgm:prSet/>
      <dgm:spPr/>
      <dgm:t>
        <a:bodyPr/>
        <a:lstStyle/>
        <a:p>
          <a:endParaRPr lang="en-US"/>
        </a:p>
      </dgm:t>
    </dgm:pt>
    <dgm:pt modelId="{A33359C0-E20F-4D52-94C6-3AF27B28A3B2}" type="pres">
      <dgm:prSet presAssocID="{D2FBB7DF-FA06-4A8A-91F9-1D30429D3F62}" presName="hierChild1" presStyleCnt="0">
        <dgm:presLayoutVars>
          <dgm:chPref val="1"/>
          <dgm:dir/>
          <dgm:animOne val="branch"/>
          <dgm:animLvl val="lvl"/>
          <dgm:resizeHandles/>
        </dgm:presLayoutVars>
      </dgm:prSet>
      <dgm:spPr/>
    </dgm:pt>
    <dgm:pt modelId="{BC0D7612-95CF-4312-9137-AE1AF0F41242}" type="pres">
      <dgm:prSet presAssocID="{A8906FF8-180E-4CC7-A4BF-5BB9608DCA2F}" presName="hierRoot1" presStyleCnt="0"/>
      <dgm:spPr/>
    </dgm:pt>
    <dgm:pt modelId="{8FA66145-E008-4AD7-8F0D-0453D2A0DEDC}" type="pres">
      <dgm:prSet presAssocID="{A8906FF8-180E-4CC7-A4BF-5BB9608DCA2F}" presName="composite" presStyleCnt="0"/>
      <dgm:spPr/>
    </dgm:pt>
    <dgm:pt modelId="{945CDAC2-6A94-4D8F-BE95-353AFE44E524}" type="pres">
      <dgm:prSet presAssocID="{A8906FF8-180E-4CC7-A4BF-5BB9608DCA2F}" presName="background" presStyleLbl="node0" presStyleIdx="0" presStyleCnt="5"/>
      <dgm:spPr/>
    </dgm:pt>
    <dgm:pt modelId="{BD6E382D-9AFE-4134-9DE0-1878BE46BDD3}" type="pres">
      <dgm:prSet presAssocID="{A8906FF8-180E-4CC7-A4BF-5BB9608DCA2F}" presName="text" presStyleLbl="fgAcc0" presStyleIdx="0" presStyleCnt="5">
        <dgm:presLayoutVars>
          <dgm:chPref val="3"/>
        </dgm:presLayoutVars>
      </dgm:prSet>
      <dgm:spPr/>
    </dgm:pt>
    <dgm:pt modelId="{915455A1-126D-4E04-85C1-FD2A286DE76C}" type="pres">
      <dgm:prSet presAssocID="{A8906FF8-180E-4CC7-A4BF-5BB9608DCA2F}" presName="hierChild2" presStyleCnt="0"/>
      <dgm:spPr/>
    </dgm:pt>
    <dgm:pt modelId="{191DFA9A-9F87-4AC7-8E4F-995B59BB4144}" type="pres">
      <dgm:prSet presAssocID="{7D815A00-929F-46F3-B8D9-E7B9EAF3E135}" presName="hierRoot1" presStyleCnt="0"/>
      <dgm:spPr/>
    </dgm:pt>
    <dgm:pt modelId="{45E9E6AA-48A6-40C7-84B0-2AEF8B28B82E}" type="pres">
      <dgm:prSet presAssocID="{7D815A00-929F-46F3-B8D9-E7B9EAF3E135}" presName="composite" presStyleCnt="0"/>
      <dgm:spPr/>
    </dgm:pt>
    <dgm:pt modelId="{ACF862CA-206D-4E30-AC7B-6029F669D09A}" type="pres">
      <dgm:prSet presAssocID="{7D815A00-929F-46F3-B8D9-E7B9EAF3E135}" presName="background" presStyleLbl="node0" presStyleIdx="1" presStyleCnt="5"/>
      <dgm:spPr/>
    </dgm:pt>
    <dgm:pt modelId="{90660AC3-C4A5-47C4-923F-D1B3DC8B2A52}" type="pres">
      <dgm:prSet presAssocID="{7D815A00-929F-46F3-B8D9-E7B9EAF3E135}" presName="text" presStyleLbl="fgAcc0" presStyleIdx="1" presStyleCnt="5">
        <dgm:presLayoutVars>
          <dgm:chPref val="3"/>
        </dgm:presLayoutVars>
      </dgm:prSet>
      <dgm:spPr/>
    </dgm:pt>
    <dgm:pt modelId="{6BC6EA8E-1F6C-4B2C-93A8-0159A90954DC}" type="pres">
      <dgm:prSet presAssocID="{7D815A00-929F-46F3-B8D9-E7B9EAF3E135}" presName="hierChild2" presStyleCnt="0"/>
      <dgm:spPr/>
    </dgm:pt>
    <dgm:pt modelId="{30035BED-7087-4470-A9DD-C52DF441BD9A}" type="pres">
      <dgm:prSet presAssocID="{30D45FA9-EBD7-42E7-9E22-73FBB9B4C794}" presName="hierRoot1" presStyleCnt="0"/>
      <dgm:spPr/>
    </dgm:pt>
    <dgm:pt modelId="{9FECC448-8DEA-434D-AE87-98C35E4885B9}" type="pres">
      <dgm:prSet presAssocID="{30D45FA9-EBD7-42E7-9E22-73FBB9B4C794}" presName="composite" presStyleCnt="0"/>
      <dgm:spPr/>
    </dgm:pt>
    <dgm:pt modelId="{078EC46F-6078-4C2B-8B1A-912605394170}" type="pres">
      <dgm:prSet presAssocID="{30D45FA9-EBD7-42E7-9E22-73FBB9B4C794}" presName="background" presStyleLbl="node0" presStyleIdx="2" presStyleCnt="5"/>
      <dgm:spPr/>
    </dgm:pt>
    <dgm:pt modelId="{DC072262-4DFA-4F31-9258-86E14D6CB6B0}" type="pres">
      <dgm:prSet presAssocID="{30D45FA9-EBD7-42E7-9E22-73FBB9B4C794}" presName="text" presStyleLbl="fgAcc0" presStyleIdx="2" presStyleCnt="5">
        <dgm:presLayoutVars>
          <dgm:chPref val="3"/>
        </dgm:presLayoutVars>
      </dgm:prSet>
      <dgm:spPr/>
    </dgm:pt>
    <dgm:pt modelId="{938290EB-AF1A-4586-AB08-083749EB3060}" type="pres">
      <dgm:prSet presAssocID="{30D45FA9-EBD7-42E7-9E22-73FBB9B4C794}" presName="hierChild2" presStyleCnt="0"/>
      <dgm:spPr/>
    </dgm:pt>
    <dgm:pt modelId="{826EC05D-7970-4B1C-B6EA-B9D06FBD22A6}" type="pres">
      <dgm:prSet presAssocID="{038AF708-0664-4D9C-B49C-9FEEFB0B363A}" presName="hierRoot1" presStyleCnt="0"/>
      <dgm:spPr/>
    </dgm:pt>
    <dgm:pt modelId="{EE828911-C2E9-4410-9A7F-A0DA4BC33201}" type="pres">
      <dgm:prSet presAssocID="{038AF708-0664-4D9C-B49C-9FEEFB0B363A}" presName="composite" presStyleCnt="0"/>
      <dgm:spPr/>
    </dgm:pt>
    <dgm:pt modelId="{3EF59CA0-8027-4DCB-8B45-156218CA2D52}" type="pres">
      <dgm:prSet presAssocID="{038AF708-0664-4D9C-B49C-9FEEFB0B363A}" presName="background" presStyleLbl="node0" presStyleIdx="3" presStyleCnt="5"/>
      <dgm:spPr/>
    </dgm:pt>
    <dgm:pt modelId="{16A53A4A-0228-4D5B-8D96-99671BF66C85}" type="pres">
      <dgm:prSet presAssocID="{038AF708-0664-4D9C-B49C-9FEEFB0B363A}" presName="text" presStyleLbl="fgAcc0" presStyleIdx="3" presStyleCnt="5">
        <dgm:presLayoutVars>
          <dgm:chPref val="3"/>
        </dgm:presLayoutVars>
      </dgm:prSet>
      <dgm:spPr/>
    </dgm:pt>
    <dgm:pt modelId="{21F7E29D-A704-4519-B5A3-52C62D64EBC4}" type="pres">
      <dgm:prSet presAssocID="{038AF708-0664-4D9C-B49C-9FEEFB0B363A}" presName="hierChild2" presStyleCnt="0"/>
      <dgm:spPr/>
    </dgm:pt>
    <dgm:pt modelId="{D5EA12AB-4359-4269-997F-57DBEF3C1602}" type="pres">
      <dgm:prSet presAssocID="{F1EE79F7-2805-48C5-8C47-0CA78E01EE47}" presName="hierRoot1" presStyleCnt="0"/>
      <dgm:spPr/>
    </dgm:pt>
    <dgm:pt modelId="{3BBE2473-2886-49D5-85BD-9415F9EB77D1}" type="pres">
      <dgm:prSet presAssocID="{F1EE79F7-2805-48C5-8C47-0CA78E01EE47}" presName="composite" presStyleCnt="0"/>
      <dgm:spPr/>
    </dgm:pt>
    <dgm:pt modelId="{CC02F541-FDDB-4309-A0AC-154DC927CD10}" type="pres">
      <dgm:prSet presAssocID="{F1EE79F7-2805-48C5-8C47-0CA78E01EE47}" presName="background" presStyleLbl="node0" presStyleIdx="4" presStyleCnt="5"/>
      <dgm:spPr/>
    </dgm:pt>
    <dgm:pt modelId="{827651A6-898E-45E6-B518-8F1F2D74F0AA}" type="pres">
      <dgm:prSet presAssocID="{F1EE79F7-2805-48C5-8C47-0CA78E01EE47}" presName="text" presStyleLbl="fgAcc0" presStyleIdx="4" presStyleCnt="5">
        <dgm:presLayoutVars>
          <dgm:chPref val="3"/>
        </dgm:presLayoutVars>
      </dgm:prSet>
      <dgm:spPr/>
    </dgm:pt>
    <dgm:pt modelId="{0F9A3AA4-DB95-433E-8354-3D921B9E6F59}" type="pres">
      <dgm:prSet presAssocID="{F1EE79F7-2805-48C5-8C47-0CA78E01EE47}" presName="hierChild2" presStyleCnt="0"/>
      <dgm:spPr/>
    </dgm:pt>
  </dgm:ptLst>
  <dgm:cxnLst>
    <dgm:cxn modelId="{53942933-DFB2-4138-8D8B-9D87CB6A81F5}" srcId="{D2FBB7DF-FA06-4A8A-91F9-1D30429D3F62}" destId="{F1EE79F7-2805-48C5-8C47-0CA78E01EE47}" srcOrd="4" destOrd="0" parTransId="{2747F268-723C-44D2-BB4C-FBFD52EBBBAE}" sibTransId="{A315CC13-CFC9-4432-8F58-A3E730988859}"/>
    <dgm:cxn modelId="{8581435E-AE9E-4BE8-B082-58A4A336E177}" type="presOf" srcId="{A8906FF8-180E-4CC7-A4BF-5BB9608DCA2F}" destId="{BD6E382D-9AFE-4134-9DE0-1878BE46BDD3}" srcOrd="0" destOrd="0" presId="urn:microsoft.com/office/officeart/2005/8/layout/hierarchy1"/>
    <dgm:cxn modelId="{F0771562-55C7-4EEA-A1E0-9DC5A1262640}" type="presOf" srcId="{F1EE79F7-2805-48C5-8C47-0CA78E01EE47}" destId="{827651A6-898E-45E6-B518-8F1F2D74F0AA}" srcOrd="0" destOrd="0" presId="urn:microsoft.com/office/officeart/2005/8/layout/hierarchy1"/>
    <dgm:cxn modelId="{0DE9574E-F03A-42BD-97BF-01156DF59F6D}" type="presOf" srcId="{038AF708-0664-4D9C-B49C-9FEEFB0B363A}" destId="{16A53A4A-0228-4D5B-8D96-99671BF66C85}" srcOrd="0" destOrd="0" presId="urn:microsoft.com/office/officeart/2005/8/layout/hierarchy1"/>
    <dgm:cxn modelId="{53FD3C86-8A21-4856-BA39-5A9C9C099453}" srcId="{D2FBB7DF-FA06-4A8A-91F9-1D30429D3F62}" destId="{038AF708-0664-4D9C-B49C-9FEEFB0B363A}" srcOrd="3" destOrd="0" parTransId="{E5D66353-9F1C-4FD5-9B6D-094E261155B7}" sibTransId="{9A115023-2D5E-4BE3-95EF-25903466667B}"/>
    <dgm:cxn modelId="{A04B41AE-9C29-4955-8459-941D06518313}" type="presOf" srcId="{30D45FA9-EBD7-42E7-9E22-73FBB9B4C794}" destId="{DC072262-4DFA-4F31-9258-86E14D6CB6B0}" srcOrd="0" destOrd="0" presId="urn:microsoft.com/office/officeart/2005/8/layout/hierarchy1"/>
    <dgm:cxn modelId="{193C16BB-10B7-4814-82BA-500B8A4C829C}" srcId="{D2FBB7DF-FA06-4A8A-91F9-1D30429D3F62}" destId="{A8906FF8-180E-4CC7-A4BF-5BB9608DCA2F}" srcOrd="0" destOrd="0" parTransId="{F42821EB-DC0B-4EAF-87AE-32753FC84506}" sibTransId="{BE953DA0-1698-48FA-B1BB-A1E0D24EC598}"/>
    <dgm:cxn modelId="{1D0A83C0-BA93-472E-AE67-84CAFD313442}" type="presOf" srcId="{7D815A00-929F-46F3-B8D9-E7B9EAF3E135}" destId="{90660AC3-C4A5-47C4-923F-D1B3DC8B2A52}" srcOrd="0" destOrd="0" presId="urn:microsoft.com/office/officeart/2005/8/layout/hierarchy1"/>
    <dgm:cxn modelId="{32E12DCE-D743-46E8-B24A-C141ED9CB211}" type="presOf" srcId="{D2FBB7DF-FA06-4A8A-91F9-1D30429D3F62}" destId="{A33359C0-E20F-4D52-94C6-3AF27B28A3B2}" srcOrd="0" destOrd="0" presId="urn:microsoft.com/office/officeart/2005/8/layout/hierarchy1"/>
    <dgm:cxn modelId="{45A0A0D9-5A41-4889-A53F-D94A0F30AA15}" srcId="{D2FBB7DF-FA06-4A8A-91F9-1D30429D3F62}" destId="{7D815A00-929F-46F3-B8D9-E7B9EAF3E135}" srcOrd="1" destOrd="0" parTransId="{E7D938D4-850B-4AE4-8D5B-2AB478A223E3}" sibTransId="{B0FB6D8C-275F-474D-963C-8C7CCE8DF919}"/>
    <dgm:cxn modelId="{C9026CED-B21C-42E7-A525-200F6410B016}" srcId="{D2FBB7DF-FA06-4A8A-91F9-1D30429D3F62}" destId="{30D45FA9-EBD7-42E7-9E22-73FBB9B4C794}" srcOrd="2" destOrd="0" parTransId="{C79569D5-E960-45BE-BF84-59D2501D7B33}" sibTransId="{E941443A-D9A4-474B-BF7A-2828DF35668C}"/>
    <dgm:cxn modelId="{7331A07F-7D43-40F4-BC0D-92285D6920CE}" type="presParOf" srcId="{A33359C0-E20F-4D52-94C6-3AF27B28A3B2}" destId="{BC0D7612-95CF-4312-9137-AE1AF0F41242}" srcOrd="0" destOrd="0" presId="urn:microsoft.com/office/officeart/2005/8/layout/hierarchy1"/>
    <dgm:cxn modelId="{F463F456-8C7C-495F-8351-9C2994967E1E}" type="presParOf" srcId="{BC0D7612-95CF-4312-9137-AE1AF0F41242}" destId="{8FA66145-E008-4AD7-8F0D-0453D2A0DEDC}" srcOrd="0" destOrd="0" presId="urn:microsoft.com/office/officeart/2005/8/layout/hierarchy1"/>
    <dgm:cxn modelId="{E36043BA-5983-49AB-8716-4A83F3DF751F}" type="presParOf" srcId="{8FA66145-E008-4AD7-8F0D-0453D2A0DEDC}" destId="{945CDAC2-6A94-4D8F-BE95-353AFE44E524}" srcOrd="0" destOrd="0" presId="urn:microsoft.com/office/officeart/2005/8/layout/hierarchy1"/>
    <dgm:cxn modelId="{7B9FB34F-A13B-41D8-AADC-C67806C4756E}" type="presParOf" srcId="{8FA66145-E008-4AD7-8F0D-0453D2A0DEDC}" destId="{BD6E382D-9AFE-4134-9DE0-1878BE46BDD3}" srcOrd="1" destOrd="0" presId="urn:microsoft.com/office/officeart/2005/8/layout/hierarchy1"/>
    <dgm:cxn modelId="{9BED0539-4556-492C-BA77-92304EEB91C8}" type="presParOf" srcId="{BC0D7612-95CF-4312-9137-AE1AF0F41242}" destId="{915455A1-126D-4E04-85C1-FD2A286DE76C}" srcOrd="1" destOrd="0" presId="urn:microsoft.com/office/officeart/2005/8/layout/hierarchy1"/>
    <dgm:cxn modelId="{208D771F-9F8B-4821-8F93-CBD3D23C4FCC}" type="presParOf" srcId="{A33359C0-E20F-4D52-94C6-3AF27B28A3B2}" destId="{191DFA9A-9F87-4AC7-8E4F-995B59BB4144}" srcOrd="1" destOrd="0" presId="urn:microsoft.com/office/officeart/2005/8/layout/hierarchy1"/>
    <dgm:cxn modelId="{8BA10D59-94B3-4E71-BF89-BD8AFE06D308}" type="presParOf" srcId="{191DFA9A-9F87-4AC7-8E4F-995B59BB4144}" destId="{45E9E6AA-48A6-40C7-84B0-2AEF8B28B82E}" srcOrd="0" destOrd="0" presId="urn:microsoft.com/office/officeart/2005/8/layout/hierarchy1"/>
    <dgm:cxn modelId="{EA164B8E-EC36-4B2A-B2CB-78FB82BBB106}" type="presParOf" srcId="{45E9E6AA-48A6-40C7-84B0-2AEF8B28B82E}" destId="{ACF862CA-206D-4E30-AC7B-6029F669D09A}" srcOrd="0" destOrd="0" presId="urn:microsoft.com/office/officeart/2005/8/layout/hierarchy1"/>
    <dgm:cxn modelId="{24CAAED7-E0F5-461C-91DF-E347D1577339}" type="presParOf" srcId="{45E9E6AA-48A6-40C7-84B0-2AEF8B28B82E}" destId="{90660AC3-C4A5-47C4-923F-D1B3DC8B2A52}" srcOrd="1" destOrd="0" presId="urn:microsoft.com/office/officeart/2005/8/layout/hierarchy1"/>
    <dgm:cxn modelId="{2EBB1BD8-A00C-4E1D-AF13-F4F91B03368F}" type="presParOf" srcId="{191DFA9A-9F87-4AC7-8E4F-995B59BB4144}" destId="{6BC6EA8E-1F6C-4B2C-93A8-0159A90954DC}" srcOrd="1" destOrd="0" presId="urn:microsoft.com/office/officeart/2005/8/layout/hierarchy1"/>
    <dgm:cxn modelId="{F0B305B2-C302-4130-89F4-CFC33CF62174}" type="presParOf" srcId="{A33359C0-E20F-4D52-94C6-3AF27B28A3B2}" destId="{30035BED-7087-4470-A9DD-C52DF441BD9A}" srcOrd="2" destOrd="0" presId="urn:microsoft.com/office/officeart/2005/8/layout/hierarchy1"/>
    <dgm:cxn modelId="{12A9F556-461B-491D-8FF6-DCE119398B0C}" type="presParOf" srcId="{30035BED-7087-4470-A9DD-C52DF441BD9A}" destId="{9FECC448-8DEA-434D-AE87-98C35E4885B9}" srcOrd="0" destOrd="0" presId="urn:microsoft.com/office/officeart/2005/8/layout/hierarchy1"/>
    <dgm:cxn modelId="{2624766C-1330-43FC-9476-4290BBFAE139}" type="presParOf" srcId="{9FECC448-8DEA-434D-AE87-98C35E4885B9}" destId="{078EC46F-6078-4C2B-8B1A-912605394170}" srcOrd="0" destOrd="0" presId="urn:microsoft.com/office/officeart/2005/8/layout/hierarchy1"/>
    <dgm:cxn modelId="{FB445AE6-B12E-42D7-BFF2-BFD8B3BBD8EB}" type="presParOf" srcId="{9FECC448-8DEA-434D-AE87-98C35E4885B9}" destId="{DC072262-4DFA-4F31-9258-86E14D6CB6B0}" srcOrd="1" destOrd="0" presId="urn:microsoft.com/office/officeart/2005/8/layout/hierarchy1"/>
    <dgm:cxn modelId="{063093CA-A79C-43BA-9568-6AA6A690D550}" type="presParOf" srcId="{30035BED-7087-4470-A9DD-C52DF441BD9A}" destId="{938290EB-AF1A-4586-AB08-083749EB3060}" srcOrd="1" destOrd="0" presId="urn:microsoft.com/office/officeart/2005/8/layout/hierarchy1"/>
    <dgm:cxn modelId="{7BFCB967-0D83-4731-9F48-3803165AAF36}" type="presParOf" srcId="{A33359C0-E20F-4D52-94C6-3AF27B28A3B2}" destId="{826EC05D-7970-4B1C-B6EA-B9D06FBD22A6}" srcOrd="3" destOrd="0" presId="urn:microsoft.com/office/officeart/2005/8/layout/hierarchy1"/>
    <dgm:cxn modelId="{CB17D110-5463-4200-B805-50CAC0E7DF21}" type="presParOf" srcId="{826EC05D-7970-4B1C-B6EA-B9D06FBD22A6}" destId="{EE828911-C2E9-4410-9A7F-A0DA4BC33201}" srcOrd="0" destOrd="0" presId="urn:microsoft.com/office/officeart/2005/8/layout/hierarchy1"/>
    <dgm:cxn modelId="{4A382801-68E4-42F6-9F09-0C6ED39D2507}" type="presParOf" srcId="{EE828911-C2E9-4410-9A7F-A0DA4BC33201}" destId="{3EF59CA0-8027-4DCB-8B45-156218CA2D52}" srcOrd="0" destOrd="0" presId="urn:microsoft.com/office/officeart/2005/8/layout/hierarchy1"/>
    <dgm:cxn modelId="{6D06DD20-DD69-43B7-9194-38CD29B922C8}" type="presParOf" srcId="{EE828911-C2E9-4410-9A7F-A0DA4BC33201}" destId="{16A53A4A-0228-4D5B-8D96-99671BF66C85}" srcOrd="1" destOrd="0" presId="urn:microsoft.com/office/officeart/2005/8/layout/hierarchy1"/>
    <dgm:cxn modelId="{746BA880-433D-4519-B9CB-0A98B83096F4}" type="presParOf" srcId="{826EC05D-7970-4B1C-B6EA-B9D06FBD22A6}" destId="{21F7E29D-A704-4519-B5A3-52C62D64EBC4}" srcOrd="1" destOrd="0" presId="urn:microsoft.com/office/officeart/2005/8/layout/hierarchy1"/>
    <dgm:cxn modelId="{7E9E9B95-DED7-4E40-9928-9C658A40836F}" type="presParOf" srcId="{A33359C0-E20F-4D52-94C6-3AF27B28A3B2}" destId="{D5EA12AB-4359-4269-997F-57DBEF3C1602}" srcOrd="4" destOrd="0" presId="urn:microsoft.com/office/officeart/2005/8/layout/hierarchy1"/>
    <dgm:cxn modelId="{1804E0A9-83B1-40CD-B515-5335C9742B30}" type="presParOf" srcId="{D5EA12AB-4359-4269-997F-57DBEF3C1602}" destId="{3BBE2473-2886-49D5-85BD-9415F9EB77D1}" srcOrd="0" destOrd="0" presId="urn:microsoft.com/office/officeart/2005/8/layout/hierarchy1"/>
    <dgm:cxn modelId="{CEA31500-4F76-4665-A126-B8A62AAAC357}" type="presParOf" srcId="{3BBE2473-2886-49D5-85BD-9415F9EB77D1}" destId="{CC02F541-FDDB-4309-A0AC-154DC927CD10}" srcOrd="0" destOrd="0" presId="urn:microsoft.com/office/officeart/2005/8/layout/hierarchy1"/>
    <dgm:cxn modelId="{81B4FAC7-AE61-45F8-A121-BDDCF2530930}" type="presParOf" srcId="{3BBE2473-2886-49D5-85BD-9415F9EB77D1}" destId="{827651A6-898E-45E6-B518-8F1F2D74F0AA}" srcOrd="1" destOrd="0" presId="urn:microsoft.com/office/officeart/2005/8/layout/hierarchy1"/>
    <dgm:cxn modelId="{652C216F-3172-49FB-8460-51A1C3B607D5}" type="presParOf" srcId="{D5EA12AB-4359-4269-997F-57DBEF3C1602}" destId="{0F9A3AA4-DB95-433E-8354-3D921B9E6F5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BC7E17-76C7-4713-8E80-2EB766B717F2}"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A6493A6-0CB1-423D-8D02-EDCEF14A0610}">
      <dgm:prSet custT="1"/>
      <dgm:spPr/>
      <dgm:t>
        <a:bodyPr/>
        <a:lstStyle/>
        <a:p>
          <a:pPr algn="just">
            <a:lnSpc>
              <a:spcPct val="100000"/>
            </a:lnSpc>
          </a:pPr>
          <a:r>
            <a:rPr lang="en-US" sz="1600" b="1" dirty="0"/>
            <a:t>Idea: To create easy applicable solution to predict telecom churns: Sophisticated handling of chum is a sign of telecommunications industry where subscribers are known to frequently switch from one provider to another. This voluntary churn is of prime concern. Moreover, providers have accumulated significant knowledge about churn drivers, which are the factors that drive customers to switch.</a:t>
          </a:r>
        </a:p>
      </dgm:t>
    </dgm:pt>
    <dgm:pt modelId="{554AEB5C-14C1-49BB-8C0C-01C6636F7C8B}" type="parTrans" cxnId="{5AAAA3BD-9378-47DD-862E-74128EA8DFA2}">
      <dgm:prSet/>
      <dgm:spPr/>
      <dgm:t>
        <a:bodyPr/>
        <a:lstStyle/>
        <a:p>
          <a:endParaRPr lang="en-US"/>
        </a:p>
      </dgm:t>
    </dgm:pt>
    <dgm:pt modelId="{7EDBBCD0-C834-42E0-A84A-0DCED833DF50}" type="sibTrans" cxnId="{5AAAA3BD-9378-47DD-862E-74128EA8DFA2}">
      <dgm:prSet/>
      <dgm:spPr/>
      <dgm:t>
        <a:bodyPr/>
        <a:lstStyle/>
        <a:p>
          <a:endParaRPr lang="en-US"/>
        </a:p>
      </dgm:t>
    </dgm:pt>
    <dgm:pt modelId="{492171C7-4864-4E0A-8985-E021818EEF15}">
      <dgm:prSet custT="1"/>
      <dgm:spPr/>
      <dgm:t>
        <a:bodyPr/>
        <a:lstStyle/>
        <a:p>
          <a:pPr>
            <a:lnSpc>
              <a:spcPct val="100000"/>
            </a:lnSpc>
          </a:pPr>
          <a:r>
            <a:rPr lang="en-US" sz="2000" dirty="0"/>
            <a:t>Goal: To Predicting whether a customer will change telecommunications provider</a:t>
          </a:r>
        </a:p>
      </dgm:t>
    </dgm:pt>
    <dgm:pt modelId="{DDBBE081-311E-4FE6-BFA1-9BF152902A80}" type="parTrans" cxnId="{4645E498-A7EE-4EC4-BE04-2DA17F073B2E}">
      <dgm:prSet/>
      <dgm:spPr/>
      <dgm:t>
        <a:bodyPr/>
        <a:lstStyle/>
        <a:p>
          <a:endParaRPr lang="en-US"/>
        </a:p>
      </dgm:t>
    </dgm:pt>
    <dgm:pt modelId="{FD4B9AE2-282B-4DC0-B035-CEB38764FBF4}" type="sibTrans" cxnId="{4645E498-A7EE-4EC4-BE04-2DA17F073B2E}">
      <dgm:prSet/>
      <dgm:spPr/>
      <dgm:t>
        <a:bodyPr/>
        <a:lstStyle/>
        <a:p>
          <a:endParaRPr lang="en-US"/>
        </a:p>
      </dgm:t>
    </dgm:pt>
    <dgm:pt modelId="{739C3257-FB56-41EB-BF9E-CD0B30C87678}">
      <dgm:prSet custT="1"/>
      <dgm:spPr/>
      <dgm:t>
        <a:bodyPr/>
        <a:lstStyle/>
        <a:p>
          <a:pPr>
            <a:lnSpc>
              <a:spcPct val="100000"/>
            </a:lnSpc>
          </a:pPr>
          <a:r>
            <a:rPr lang="en-US" sz="2000" dirty="0"/>
            <a:t>Approach: To Use python for data analytics </a:t>
          </a:r>
        </a:p>
      </dgm:t>
    </dgm:pt>
    <dgm:pt modelId="{0B222261-C16E-4084-8A19-D8F523CDF48E}" type="parTrans" cxnId="{ADF48099-9D8D-49FA-BAFC-FDB2235681ED}">
      <dgm:prSet/>
      <dgm:spPr/>
      <dgm:t>
        <a:bodyPr/>
        <a:lstStyle/>
        <a:p>
          <a:endParaRPr lang="en-US"/>
        </a:p>
      </dgm:t>
    </dgm:pt>
    <dgm:pt modelId="{D527EAFB-0B2A-4590-AC1F-58657416C529}" type="sibTrans" cxnId="{ADF48099-9D8D-49FA-BAFC-FDB2235681ED}">
      <dgm:prSet/>
      <dgm:spPr/>
      <dgm:t>
        <a:bodyPr/>
        <a:lstStyle/>
        <a:p>
          <a:endParaRPr lang="en-US"/>
        </a:p>
      </dgm:t>
    </dgm:pt>
    <dgm:pt modelId="{6A53D9A8-E925-455B-9D8C-D704DB448638}" type="pres">
      <dgm:prSet presAssocID="{16BC7E17-76C7-4713-8E80-2EB766B717F2}" presName="root" presStyleCnt="0">
        <dgm:presLayoutVars>
          <dgm:dir/>
          <dgm:resizeHandles val="exact"/>
        </dgm:presLayoutVars>
      </dgm:prSet>
      <dgm:spPr/>
    </dgm:pt>
    <dgm:pt modelId="{1D89638F-3812-4145-86DC-F1A5F65CDC96}" type="pres">
      <dgm:prSet presAssocID="{2A6493A6-0CB1-423D-8D02-EDCEF14A0610}" presName="compNode" presStyleCnt="0"/>
      <dgm:spPr/>
    </dgm:pt>
    <dgm:pt modelId="{843445E6-FAE6-4225-B168-A5022AC8FF2E}" type="pres">
      <dgm:prSet presAssocID="{2A6493A6-0CB1-423D-8D02-EDCEF14A0610}" presName="bgRect" presStyleLbl="bgShp" presStyleIdx="0" presStyleCnt="3" custScaleY="140196"/>
      <dgm:spPr/>
    </dgm:pt>
    <dgm:pt modelId="{AE154FC5-61F0-4CE5-83A6-C4775BB344EA}" type="pres">
      <dgm:prSet presAssocID="{2A6493A6-0CB1-423D-8D02-EDCEF14A06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C65D3B62-7572-4A5E-B430-CC24161769DE}" type="pres">
      <dgm:prSet presAssocID="{2A6493A6-0CB1-423D-8D02-EDCEF14A0610}" presName="spaceRect" presStyleCnt="0"/>
      <dgm:spPr/>
    </dgm:pt>
    <dgm:pt modelId="{6438259F-59D7-4857-AF23-C5181D93636F}" type="pres">
      <dgm:prSet presAssocID="{2A6493A6-0CB1-423D-8D02-EDCEF14A0610}" presName="parTx" presStyleLbl="revTx" presStyleIdx="0" presStyleCnt="3" custScaleX="102883" custLinFactNeighborX="-141" custLinFactNeighborY="-11320">
        <dgm:presLayoutVars>
          <dgm:chMax val="0"/>
          <dgm:chPref val="0"/>
        </dgm:presLayoutVars>
      </dgm:prSet>
      <dgm:spPr/>
    </dgm:pt>
    <dgm:pt modelId="{BD77E7C0-82DD-4542-B7CC-30F3F6B20FF6}" type="pres">
      <dgm:prSet presAssocID="{7EDBBCD0-C834-42E0-A84A-0DCED833DF50}" presName="sibTrans" presStyleCnt="0"/>
      <dgm:spPr/>
    </dgm:pt>
    <dgm:pt modelId="{0B0ED92E-0431-4E46-B809-D7C5E54064D1}" type="pres">
      <dgm:prSet presAssocID="{492171C7-4864-4E0A-8985-E021818EEF15}" presName="compNode" presStyleCnt="0"/>
      <dgm:spPr/>
    </dgm:pt>
    <dgm:pt modelId="{1F37064B-294D-4966-B4F4-DFF8E14761D8}" type="pres">
      <dgm:prSet presAssocID="{492171C7-4864-4E0A-8985-E021818EEF15}" presName="bgRect" presStyleLbl="bgShp" presStyleIdx="1" presStyleCnt="3"/>
      <dgm:spPr/>
    </dgm:pt>
    <dgm:pt modelId="{835B44C8-6025-41F6-859D-0C8ABCA2090C}" type="pres">
      <dgm:prSet presAssocID="{492171C7-4864-4E0A-8985-E021818EEF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with solid fill"/>
        </a:ext>
      </dgm:extLst>
    </dgm:pt>
    <dgm:pt modelId="{C2B6508E-F9D5-4441-9508-69E646378A32}" type="pres">
      <dgm:prSet presAssocID="{492171C7-4864-4E0A-8985-E021818EEF15}" presName="spaceRect" presStyleCnt="0"/>
      <dgm:spPr/>
    </dgm:pt>
    <dgm:pt modelId="{B797DC95-94DD-419C-9692-592650A76266}" type="pres">
      <dgm:prSet presAssocID="{492171C7-4864-4E0A-8985-E021818EEF15}" presName="parTx" presStyleLbl="revTx" presStyleIdx="1" presStyleCnt="3" custLinFactNeighborX="-1302" custLinFactNeighborY="-15805">
        <dgm:presLayoutVars>
          <dgm:chMax val="0"/>
          <dgm:chPref val="0"/>
        </dgm:presLayoutVars>
      </dgm:prSet>
      <dgm:spPr/>
    </dgm:pt>
    <dgm:pt modelId="{53BA0900-5106-4068-BC57-4A5A4F436E50}" type="pres">
      <dgm:prSet presAssocID="{FD4B9AE2-282B-4DC0-B035-CEB38764FBF4}" presName="sibTrans" presStyleCnt="0"/>
      <dgm:spPr/>
    </dgm:pt>
    <dgm:pt modelId="{D5ADEF8A-8369-425D-B8CB-5105CEA9349C}" type="pres">
      <dgm:prSet presAssocID="{739C3257-FB56-41EB-BF9E-CD0B30C87678}" presName="compNode" presStyleCnt="0"/>
      <dgm:spPr/>
    </dgm:pt>
    <dgm:pt modelId="{BE4C5685-31DF-4F9C-89C6-D7B25713DF88}" type="pres">
      <dgm:prSet presAssocID="{739C3257-FB56-41EB-BF9E-CD0B30C87678}" presName="bgRect" presStyleLbl="bgShp" presStyleIdx="2" presStyleCnt="3"/>
      <dgm:spPr/>
    </dgm:pt>
    <dgm:pt modelId="{0B1F794A-6E98-4045-9FE8-EF0258EC5BB1}" type="pres">
      <dgm:prSet presAssocID="{739C3257-FB56-41EB-BF9E-CD0B30C876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B02A89F-A317-42B1-A13C-BC4F9445C91A}" type="pres">
      <dgm:prSet presAssocID="{739C3257-FB56-41EB-BF9E-CD0B30C87678}" presName="spaceRect" presStyleCnt="0"/>
      <dgm:spPr/>
    </dgm:pt>
    <dgm:pt modelId="{1C63F932-696C-4B59-B163-351826A19233}" type="pres">
      <dgm:prSet presAssocID="{739C3257-FB56-41EB-BF9E-CD0B30C87678}" presName="parTx" presStyleLbl="revTx" presStyleIdx="2" presStyleCnt="3" custLinFactNeighborX="-1012" custLinFactNeighborY="-15803">
        <dgm:presLayoutVars>
          <dgm:chMax val="0"/>
          <dgm:chPref val="0"/>
        </dgm:presLayoutVars>
      </dgm:prSet>
      <dgm:spPr/>
    </dgm:pt>
  </dgm:ptLst>
  <dgm:cxnLst>
    <dgm:cxn modelId="{7BE7985B-AEA0-4E44-9423-9D3E4706B0EC}" type="presOf" srcId="{16BC7E17-76C7-4713-8E80-2EB766B717F2}" destId="{6A53D9A8-E925-455B-9D8C-D704DB448638}" srcOrd="0" destOrd="0" presId="urn:microsoft.com/office/officeart/2018/2/layout/IconVerticalSolidList"/>
    <dgm:cxn modelId="{E097174C-658B-4D64-AC50-8C9F0A76547E}" type="presOf" srcId="{739C3257-FB56-41EB-BF9E-CD0B30C87678}" destId="{1C63F932-696C-4B59-B163-351826A19233}" srcOrd="0" destOrd="0" presId="urn:microsoft.com/office/officeart/2018/2/layout/IconVerticalSolidList"/>
    <dgm:cxn modelId="{33123B92-889D-4224-8947-C167C507AD33}" type="presOf" srcId="{492171C7-4864-4E0A-8985-E021818EEF15}" destId="{B797DC95-94DD-419C-9692-592650A76266}" srcOrd="0" destOrd="0" presId="urn:microsoft.com/office/officeart/2018/2/layout/IconVerticalSolidList"/>
    <dgm:cxn modelId="{EFFC2493-75B2-4C5A-A21B-E0C39902C1A3}" type="presOf" srcId="{2A6493A6-0CB1-423D-8D02-EDCEF14A0610}" destId="{6438259F-59D7-4857-AF23-C5181D93636F}" srcOrd="0" destOrd="0" presId="urn:microsoft.com/office/officeart/2018/2/layout/IconVerticalSolidList"/>
    <dgm:cxn modelId="{4645E498-A7EE-4EC4-BE04-2DA17F073B2E}" srcId="{16BC7E17-76C7-4713-8E80-2EB766B717F2}" destId="{492171C7-4864-4E0A-8985-E021818EEF15}" srcOrd="1" destOrd="0" parTransId="{DDBBE081-311E-4FE6-BFA1-9BF152902A80}" sibTransId="{FD4B9AE2-282B-4DC0-B035-CEB38764FBF4}"/>
    <dgm:cxn modelId="{ADF48099-9D8D-49FA-BAFC-FDB2235681ED}" srcId="{16BC7E17-76C7-4713-8E80-2EB766B717F2}" destId="{739C3257-FB56-41EB-BF9E-CD0B30C87678}" srcOrd="2" destOrd="0" parTransId="{0B222261-C16E-4084-8A19-D8F523CDF48E}" sibTransId="{D527EAFB-0B2A-4590-AC1F-58657416C529}"/>
    <dgm:cxn modelId="{5AAAA3BD-9378-47DD-862E-74128EA8DFA2}" srcId="{16BC7E17-76C7-4713-8E80-2EB766B717F2}" destId="{2A6493A6-0CB1-423D-8D02-EDCEF14A0610}" srcOrd="0" destOrd="0" parTransId="{554AEB5C-14C1-49BB-8C0C-01C6636F7C8B}" sibTransId="{7EDBBCD0-C834-42E0-A84A-0DCED833DF50}"/>
    <dgm:cxn modelId="{0CAC8843-EC8C-4479-BEE1-61A581C11F2B}" type="presParOf" srcId="{6A53D9A8-E925-455B-9D8C-D704DB448638}" destId="{1D89638F-3812-4145-86DC-F1A5F65CDC96}" srcOrd="0" destOrd="0" presId="urn:microsoft.com/office/officeart/2018/2/layout/IconVerticalSolidList"/>
    <dgm:cxn modelId="{96AC463F-4840-48E7-A326-8150D0719AE8}" type="presParOf" srcId="{1D89638F-3812-4145-86DC-F1A5F65CDC96}" destId="{843445E6-FAE6-4225-B168-A5022AC8FF2E}" srcOrd="0" destOrd="0" presId="urn:microsoft.com/office/officeart/2018/2/layout/IconVerticalSolidList"/>
    <dgm:cxn modelId="{7D966633-8B73-4118-A160-4C96936C849D}" type="presParOf" srcId="{1D89638F-3812-4145-86DC-F1A5F65CDC96}" destId="{AE154FC5-61F0-4CE5-83A6-C4775BB344EA}" srcOrd="1" destOrd="0" presId="urn:microsoft.com/office/officeart/2018/2/layout/IconVerticalSolidList"/>
    <dgm:cxn modelId="{5CB62C24-45D0-41F5-84E1-4AD3BC04514F}" type="presParOf" srcId="{1D89638F-3812-4145-86DC-F1A5F65CDC96}" destId="{C65D3B62-7572-4A5E-B430-CC24161769DE}" srcOrd="2" destOrd="0" presId="urn:microsoft.com/office/officeart/2018/2/layout/IconVerticalSolidList"/>
    <dgm:cxn modelId="{738CCCE0-6CA6-44AA-BBF0-03E3C641A68B}" type="presParOf" srcId="{1D89638F-3812-4145-86DC-F1A5F65CDC96}" destId="{6438259F-59D7-4857-AF23-C5181D93636F}" srcOrd="3" destOrd="0" presId="urn:microsoft.com/office/officeart/2018/2/layout/IconVerticalSolidList"/>
    <dgm:cxn modelId="{65602B45-F85E-4CD6-9185-2D9242A53D67}" type="presParOf" srcId="{6A53D9A8-E925-455B-9D8C-D704DB448638}" destId="{BD77E7C0-82DD-4542-B7CC-30F3F6B20FF6}" srcOrd="1" destOrd="0" presId="urn:microsoft.com/office/officeart/2018/2/layout/IconVerticalSolidList"/>
    <dgm:cxn modelId="{DDC9DD68-D7AD-4D99-A394-4EBA1B870408}" type="presParOf" srcId="{6A53D9A8-E925-455B-9D8C-D704DB448638}" destId="{0B0ED92E-0431-4E46-B809-D7C5E54064D1}" srcOrd="2" destOrd="0" presId="urn:microsoft.com/office/officeart/2018/2/layout/IconVerticalSolidList"/>
    <dgm:cxn modelId="{792959BC-5630-4BB4-84BF-B0E1F0129920}" type="presParOf" srcId="{0B0ED92E-0431-4E46-B809-D7C5E54064D1}" destId="{1F37064B-294D-4966-B4F4-DFF8E14761D8}" srcOrd="0" destOrd="0" presId="urn:microsoft.com/office/officeart/2018/2/layout/IconVerticalSolidList"/>
    <dgm:cxn modelId="{D0C0A71E-8383-410E-8F84-ADB4630664A6}" type="presParOf" srcId="{0B0ED92E-0431-4E46-B809-D7C5E54064D1}" destId="{835B44C8-6025-41F6-859D-0C8ABCA2090C}" srcOrd="1" destOrd="0" presId="urn:microsoft.com/office/officeart/2018/2/layout/IconVerticalSolidList"/>
    <dgm:cxn modelId="{2A5C3DED-B815-4136-871B-4C4876C385E9}" type="presParOf" srcId="{0B0ED92E-0431-4E46-B809-D7C5E54064D1}" destId="{C2B6508E-F9D5-4441-9508-69E646378A32}" srcOrd="2" destOrd="0" presId="urn:microsoft.com/office/officeart/2018/2/layout/IconVerticalSolidList"/>
    <dgm:cxn modelId="{2365D27E-1306-4B9A-BE09-FEFF770C3F64}" type="presParOf" srcId="{0B0ED92E-0431-4E46-B809-D7C5E54064D1}" destId="{B797DC95-94DD-419C-9692-592650A76266}" srcOrd="3" destOrd="0" presId="urn:microsoft.com/office/officeart/2018/2/layout/IconVerticalSolidList"/>
    <dgm:cxn modelId="{911F3FA9-9DD5-4689-BD8E-997AC1E89B7D}" type="presParOf" srcId="{6A53D9A8-E925-455B-9D8C-D704DB448638}" destId="{53BA0900-5106-4068-BC57-4A5A4F436E50}" srcOrd="3" destOrd="0" presId="urn:microsoft.com/office/officeart/2018/2/layout/IconVerticalSolidList"/>
    <dgm:cxn modelId="{218F6E4D-16D2-4A01-B89C-747A7D3AD641}" type="presParOf" srcId="{6A53D9A8-E925-455B-9D8C-D704DB448638}" destId="{D5ADEF8A-8369-425D-B8CB-5105CEA9349C}" srcOrd="4" destOrd="0" presId="urn:microsoft.com/office/officeart/2018/2/layout/IconVerticalSolidList"/>
    <dgm:cxn modelId="{C445A93E-77E3-49F4-9FAB-CD36858B487C}" type="presParOf" srcId="{D5ADEF8A-8369-425D-B8CB-5105CEA9349C}" destId="{BE4C5685-31DF-4F9C-89C6-D7B25713DF88}" srcOrd="0" destOrd="0" presId="urn:microsoft.com/office/officeart/2018/2/layout/IconVerticalSolidList"/>
    <dgm:cxn modelId="{241BA8F4-BD95-41BA-B521-0378EA3C7A79}" type="presParOf" srcId="{D5ADEF8A-8369-425D-B8CB-5105CEA9349C}" destId="{0B1F794A-6E98-4045-9FE8-EF0258EC5BB1}" srcOrd="1" destOrd="0" presId="urn:microsoft.com/office/officeart/2018/2/layout/IconVerticalSolidList"/>
    <dgm:cxn modelId="{70CC81D0-5502-4E2E-A955-384AB7694EAB}" type="presParOf" srcId="{D5ADEF8A-8369-425D-B8CB-5105CEA9349C}" destId="{4B02A89F-A317-42B1-A13C-BC4F9445C91A}" srcOrd="2" destOrd="0" presId="urn:microsoft.com/office/officeart/2018/2/layout/IconVerticalSolidList"/>
    <dgm:cxn modelId="{B8EA046C-7C4E-47A2-8061-0BC5CB54A573}" type="presParOf" srcId="{D5ADEF8A-8369-425D-B8CB-5105CEA9349C}" destId="{1C63F932-696C-4B59-B163-351826A192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37FD5A-6A0F-40E3-8150-EFFCB2046D00}"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3B576B9F-B5D7-46CD-8F5D-3E4B59A2C77C}">
      <dgm:prSet phldrT="[Text]" custT="1"/>
      <dgm:spPr/>
      <dgm:t>
        <a:bodyPr/>
        <a:lstStyle/>
        <a:p>
          <a:r>
            <a:rPr lang="en-IN" sz="1800" dirty="0"/>
            <a:t>Call all required </a:t>
          </a:r>
          <a:r>
            <a:rPr lang="en-IN" sz="1800" b="0" i="0" dirty="0"/>
            <a:t>Libraries</a:t>
          </a:r>
          <a:r>
            <a:rPr lang="en-IN" sz="1800" dirty="0"/>
            <a:t> </a:t>
          </a:r>
        </a:p>
      </dgm:t>
    </dgm:pt>
    <dgm:pt modelId="{6643729B-3D6E-4AE3-A578-DDA0DC987B99}" type="parTrans" cxnId="{EA2941D7-F3F1-4262-89D9-851457F3BF89}">
      <dgm:prSet/>
      <dgm:spPr/>
      <dgm:t>
        <a:bodyPr/>
        <a:lstStyle/>
        <a:p>
          <a:endParaRPr lang="en-IN"/>
        </a:p>
      </dgm:t>
    </dgm:pt>
    <dgm:pt modelId="{85B003FE-7BA6-4DED-8AB2-A03AAC3DAC0D}" type="sibTrans" cxnId="{EA2941D7-F3F1-4262-89D9-851457F3BF89}">
      <dgm:prSet custT="1"/>
      <dgm:spPr/>
      <dgm:t>
        <a:bodyPr/>
        <a:lstStyle/>
        <a:p>
          <a:endParaRPr lang="en-IN" sz="1200"/>
        </a:p>
      </dgm:t>
    </dgm:pt>
    <dgm:pt modelId="{6527E6A9-97E0-4C51-BD17-DF9838DF36EA}">
      <dgm:prSet phldrT="[Text]" custT="1"/>
      <dgm:spPr/>
      <dgm:t>
        <a:bodyPr/>
        <a:lstStyle/>
        <a:p>
          <a:r>
            <a:rPr lang="en-IN" sz="1800" dirty="0"/>
            <a:t>Define </a:t>
          </a:r>
          <a:r>
            <a:rPr lang="en-IN" sz="1800" b="0" dirty="0"/>
            <a:t>Dataset</a:t>
          </a:r>
          <a:endParaRPr lang="en-IN" sz="1800" dirty="0"/>
        </a:p>
      </dgm:t>
    </dgm:pt>
    <dgm:pt modelId="{B6E93691-538C-4FEE-97B0-A2F5D22C1562}" type="parTrans" cxnId="{1BF0F583-218E-4E5E-8B86-F9D9DD1D11CD}">
      <dgm:prSet/>
      <dgm:spPr/>
      <dgm:t>
        <a:bodyPr/>
        <a:lstStyle/>
        <a:p>
          <a:endParaRPr lang="en-IN"/>
        </a:p>
      </dgm:t>
    </dgm:pt>
    <dgm:pt modelId="{7C466DF5-B9A4-4D4A-87F0-FB5ED97CB840}" type="sibTrans" cxnId="{1BF0F583-218E-4E5E-8B86-F9D9DD1D11CD}">
      <dgm:prSet custT="1"/>
      <dgm:spPr/>
      <dgm:t>
        <a:bodyPr/>
        <a:lstStyle/>
        <a:p>
          <a:endParaRPr lang="en-IN" sz="1200"/>
        </a:p>
      </dgm:t>
    </dgm:pt>
    <dgm:pt modelId="{2E27353F-9AAC-4657-8AD4-E9BBAD4A4BD0}">
      <dgm:prSet phldrT="[Text]" custT="1"/>
      <dgm:spPr/>
      <dgm:t>
        <a:bodyPr/>
        <a:lstStyle/>
        <a:p>
          <a:r>
            <a:rPr lang="en-IN" sz="1800" b="0" dirty="0"/>
            <a:t>Check null values</a:t>
          </a:r>
          <a:endParaRPr lang="en-IN" sz="1800" dirty="0"/>
        </a:p>
      </dgm:t>
    </dgm:pt>
    <dgm:pt modelId="{664A1006-BF3C-46C9-AF24-3EC51B0147DE}" type="parTrans" cxnId="{2960FD4C-B0C0-4BE3-A42A-BA3B168754C9}">
      <dgm:prSet/>
      <dgm:spPr/>
      <dgm:t>
        <a:bodyPr/>
        <a:lstStyle/>
        <a:p>
          <a:endParaRPr lang="en-IN"/>
        </a:p>
      </dgm:t>
    </dgm:pt>
    <dgm:pt modelId="{34679AE9-2FFC-4585-984E-F9A6A848C91F}" type="sibTrans" cxnId="{2960FD4C-B0C0-4BE3-A42A-BA3B168754C9}">
      <dgm:prSet custT="1"/>
      <dgm:spPr/>
      <dgm:t>
        <a:bodyPr/>
        <a:lstStyle/>
        <a:p>
          <a:endParaRPr lang="en-IN" sz="1200"/>
        </a:p>
      </dgm:t>
    </dgm:pt>
    <dgm:pt modelId="{0D2C8B0F-9DBD-4DCC-A0E6-9EBB52A27557}">
      <dgm:prSet phldrT="[Text]" custT="1"/>
      <dgm:spPr/>
      <dgm:t>
        <a:bodyPr/>
        <a:lstStyle/>
        <a:p>
          <a:r>
            <a:rPr lang="en-IN" sz="1800" b="0" i="0" dirty="0"/>
            <a:t>Exploring Categorical features</a:t>
          </a:r>
          <a:endParaRPr lang="en-IN" sz="1800" b="0" dirty="0"/>
        </a:p>
      </dgm:t>
    </dgm:pt>
    <dgm:pt modelId="{59E0ACEA-73C0-4C02-98AA-F13B840F167E}" type="parTrans" cxnId="{1CACAF47-56FD-4285-82C8-52B1F01C56AF}">
      <dgm:prSet/>
      <dgm:spPr/>
      <dgm:t>
        <a:bodyPr/>
        <a:lstStyle/>
        <a:p>
          <a:endParaRPr lang="en-IN"/>
        </a:p>
      </dgm:t>
    </dgm:pt>
    <dgm:pt modelId="{6B7FFE5C-BA72-40DE-82A1-BFD6F0AC0683}" type="sibTrans" cxnId="{1CACAF47-56FD-4285-82C8-52B1F01C56AF}">
      <dgm:prSet custT="1"/>
      <dgm:spPr/>
      <dgm:t>
        <a:bodyPr/>
        <a:lstStyle/>
        <a:p>
          <a:endParaRPr lang="en-IN" sz="1200"/>
        </a:p>
      </dgm:t>
    </dgm:pt>
    <dgm:pt modelId="{C766B729-E358-4EF3-94D8-2CA6036C12F4}">
      <dgm:prSet phldrT="[Text]" custT="1"/>
      <dgm:spPr/>
      <dgm:t>
        <a:bodyPr/>
        <a:lstStyle/>
        <a:p>
          <a:r>
            <a:rPr lang="en-US" sz="1800" b="0" dirty="0"/>
            <a:t>Extract the numerical features from the dataset</a:t>
          </a:r>
          <a:endParaRPr lang="en-IN" sz="1800" dirty="0"/>
        </a:p>
      </dgm:t>
    </dgm:pt>
    <dgm:pt modelId="{6CB6E276-C769-42C6-9B4B-F6DF60675BD8}" type="parTrans" cxnId="{A05260FD-32E1-4167-8ECA-07D5F0C5ECFD}">
      <dgm:prSet/>
      <dgm:spPr/>
      <dgm:t>
        <a:bodyPr/>
        <a:lstStyle/>
        <a:p>
          <a:endParaRPr lang="en-IN"/>
        </a:p>
      </dgm:t>
    </dgm:pt>
    <dgm:pt modelId="{803B8F3A-B524-486D-9FCB-DB3CE3D642DB}" type="sibTrans" cxnId="{A05260FD-32E1-4167-8ECA-07D5F0C5ECFD}">
      <dgm:prSet custT="1"/>
      <dgm:spPr/>
      <dgm:t>
        <a:bodyPr/>
        <a:lstStyle/>
        <a:p>
          <a:endParaRPr lang="en-IN" sz="1200"/>
        </a:p>
      </dgm:t>
    </dgm:pt>
    <dgm:pt modelId="{8F4F2727-622B-40B8-8259-1F7BF1A7E4A2}">
      <dgm:prSet phldrT="[Text]" custT="1"/>
      <dgm:spPr/>
      <dgm:t>
        <a:bodyPr/>
        <a:lstStyle/>
        <a:p>
          <a:r>
            <a:rPr lang="en-IN" sz="1800" b="0" dirty="0"/>
            <a:t>Check &amp; removing outliers</a:t>
          </a:r>
          <a:endParaRPr lang="en-IN" sz="1800" dirty="0"/>
        </a:p>
      </dgm:t>
    </dgm:pt>
    <dgm:pt modelId="{A36FD35A-2D03-4B44-B690-FC9B07E14D1D}" type="parTrans" cxnId="{188EB39D-7928-4861-9063-463757D4F5AD}">
      <dgm:prSet/>
      <dgm:spPr/>
      <dgm:t>
        <a:bodyPr/>
        <a:lstStyle/>
        <a:p>
          <a:endParaRPr lang="en-IN"/>
        </a:p>
      </dgm:t>
    </dgm:pt>
    <dgm:pt modelId="{9DEDE138-02DF-435A-918D-F0E46032D9BE}" type="sibTrans" cxnId="{188EB39D-7928-4861-9063-463757D4F5AD}">
      <dgm:prSet custT="1"/>
      <dgm:spPr/>
      <dgm:t>
        <a:bodyPr/>
        <a:lstStyle/>
        <a:p>
          <a:endParaRPr lang="en-IN" sz="1200"/>
        </a:p>
      </dgm:t>
    </dgm:pt>
    <dgm:pt modelId="{EFF5AD9D-51B7-455A-8C88-C939A26DB2EB}">
      <dgm:prSet phldrT="[Text]" custT="1"/>
      <dgm:spPr/>
      <dgm:t>
        <a:bodyPr/>
        <a:lstStyle/>
        <a:p>
          <a:r>
            <a:rPr lang="en-IN" sz="1800" dirty="0"/>
            <a:t>Data Analysis to predict the churn </a:t>
          </a:r>
        </a:p>
      </dgm:t>
    </dgm:pt>
    <dgm:pt modelId="{0C775BF5-2A0B-4D33-B0FB-0C71BC29F1DB}" type="parTrans" cxnId="{AAFAD279-CD4A-4699-AE78-7CCAC4AD26E4}">
      <dgm:prSet/>
      <dgm:spPr/>
      <dgm:t>
        <a:bodyPr/>
        <a:lstStyle/>
        <a:p>
          <a:endParaRPr lang="en-IN"/>
        </a:p>
      </dgm:t>
    </dgm:pt>
    <dgm:pt modelId="{02321422-5015-4533-8294-96FBAE5F61A1}" type="sibTrans" cxnId="{AAFAD279-CD4A-4699-AE78-7CCAC4AD26E4}">
      <dgm:prSet/>
      <dgm:spPr/>
      <dgm:t>
        <a:bodyPr/>
        <a:lstStyle/>
        <a:p>
          <a:endParaRPr lang="en-IN"/>
        </a:p>
      </dgm:t>
    </dgm:pt>
    <dgm:pt modelId="{FB13E2E0-5636-48E0-A755-6D7F4D1F3494}" type="pres">
      <dgm:prSet presAssocID="{3A37FD5A-6A0F-40E3-8150-EFFCB2046D00}" presName="linearFlow" presStyleCnt="0">
        <dgm:presLayoutVars>
          <dgm:resizeHandles val="exact"/>
        </dgm:presLayoutVars>
      </dgm:prSet>
      <dgm:spPr/>
    </dgm:pt>
    <dgm:pt modelId="{8A04CF18-6EB8-4336-8B1D-14D4D5F0BFCE}" type="pres">
      <dgm:prSet presAssocID="{3B576B9F-B5D7-46CD-8F5D-3E4B59A2C77C}" presName="node" presStyleLbl="node1" presStyleIdx="0" presStyleCnt="7" custScaleX="136361" custScaleY="85608">
        <dgm:presLayoutVars>
          <dgm:bulletEnabled val="1"/>
        </dgm:presLayoutVars>
      </dgm:prSet>
      <dgm:spPr/>
    </dgm:pt>
    <dgm:pt modelId="{F19AFF83-C405-4071-950B-6CBC6C3F179E}" type="pres">
      <dgm:prSet presAssocID="{85B003FE-7BA6-4DED-8AB2-A03AAC3DAC0D}" presName="sibTrans" presStyleLbl="sibTrans2D1" presStyleIdx="0" presStyleCnt="6"/>
      <dgm:spPr/>
    </dgm:pt>
    <dgm:pt modelId="{957C93B8-FF75-4194-B2C4-0CA5DA7C8E37}" type="pres">
      <dgm:prSet presAssocID="{85B003FE-7BA6-4DED-8AB2-A03AAC3DAC0D}" presName="connectorText" presStyleLbl="sibTrans2D1" presStyleIdx="0" presStyleCnt="6"/>
      <dgm:spPr/>
    </dgm:pt>
    <dgm:pt modelId="{D3F69A2C-39D8-4E08-9D8D-01EA5C787155}" type="pres">
      <dgm:prSet presAssocID="{6527E6A9-97E0-4C51-BD17-DF9838DF36EA}" presName="node" presStyleLbl="node1" presStyleIdx="1" presStyleCnt="7" custScaleY="90408">
        <dgm:presLayoutVars>
          <dgm:bulletEnabled val="1"/>
        </dgm:presLayoutVars>
      </dgm:prSet>
      <dgm:spPr/>
    </dgm:pt>
    <dgm:pt modelId="{A9BA1E57-537F-4C88-BED2-5C3B62568F0C}" type="pres">
      <dgm:prSet presAssocID="{7C466DF5-B9A4-4D4A-87F0-FB5ED97CB840}" presName="sibTrans" presStyleLbl="sibTrans2D1" presStyleIdx="1" presStyleCnt="6"/>
      <dgm:spPr/>
    </dgm:pt>
    <dgm:pt modelId="{3036FDA2-9E19-4F86-9ADD-6C73CC6DA2DD}" type="pres">
      <dgm:prSet presAssocID="{7C466DF5-B9A4-4D4A-87F0-FB5ED97CB840}" presName="connectorText" presStyleLbl="sibTrans2D1" presStyleIdx="1" presStyleCnt="6"/>
      <dgm:spPr/>
    </dgm:pt>
    <dgm:pt modelId="{C8D32A03-D67F-4F7C-88A4-BD7EFEA3B2EB}" type="pres">
      <dgm:prSet presAssocID="{2E27353F-9AAC-4657-8AD4-E9BBAD4A4BD0}" presName="node" presStyleLbl="node1" presStyleIdx="2" presStyleCnt="7">
        <dgm:presLayoutVars>
          <dgm:bulletEnabled val="1"/>
        </dgm:presLayoutVars>
      </dgm:prSet>
      <dgm:spPr/>
    </dgm:pt>
    <dgm:pt modelId="{2165C2ED-8E07-4967-8758-E9AFCB50AD4E}" type="pres">
      <dgm:prSet presAssocID="{34679AE9-2FFC-4585-984E-F9A6A848C91F}" presName="sibTrans" presStyleLbl="sibTrans2D1" presStyleIdx="2" presStyleCnt="6"/>
      <dgm:spPr/>
    </dgm:pt>
    <dgm:pt modelId="{E93D6990-AE3C-4473-9E36-6F4370E7C5C8}" type="pres">
      <dgm:prSet presAssocID="{34679AE9-2FFC-4585-984E-F9A6A848C91F}" presName="connectorText" presStyleLbl="sibTrans2D1" presStyleIdx="2" presStyleCnt="6"/>
      <dgm:spPr/>
    </dgm:pt>
    <dgm:pt modelId="{7B3445AA-0292-4F24-9ADA-C8AAE876C641}" type="pres">
      <dgm:prSet presAssocID="{0D2C8B0F-9DBD-4DCC-A0E6-9EBB52A27557}" presName="node" presStyleLbl="node1" presStyleIdx="3" presStyleCnt="7" custScaleX="167736">
        <dgm:presLayoutVars>
          <dgm:bulletEnabled val="1"/>
        </dgm:presLayoutVars>
      </dgm:prSet>
      <dgm:spPr/>
    </dgm:pt>
    <dgm:pt modelId="{EF077CC7-84DB-438E-9FB9-61C935DC1DCB}" type="pres">
      <dgm:prSet presAssocID="{6B7FFE5C-BA72-40DE-82A1-BFD6F0AC0683}" presName="sibTrans" presStyleLbl="sibTrans2D1" presStyleIdx="3" presStyleCnt="6"/>
      <dgm:spPr/>
    </dgm:pt>
    <dgm:pt modelId="{E693AE56-7E62-4C97-AC21-95BC1B4EF8B1}" type="pres">
      <dgm:prSet presAssocID="{6B7FFE5C-BA72-40DE-82A1-BFD6F0AC0683}" presName="connectorText" presStyleLbl="sibTrans2D1" presStyleIdx="3" presStyleCnt="6"/>
      <dgm:spPr/>
    </dgm:pt>
    <dgm:pt modelId="{4DF329A6-922B-47B9-A411-5A7E8CF5207E}" type="pres">
      <dgm:prSet presAssocID="{C766B729-E358-4EF3-94D8-2CA6036C12F4}" presName="node" presStyleLbl="node1" presStyleIdx="4" presStyleCnt="7" custScaleX="242703">
        <dgm:presLayoutVars>
          <dgm:bulletEnabled val="1"/>
        </dgm:presLayoutVars>
      </dgm:prSet>
      <dgm:spPr/>
    </dgm:pt>
    <dgm:pt modelId="{C03A363B-3920-4A3E-A38B-F78E3A9AD464}" type="pres">
      <dgm:prSet presAssocID="{803B8F3A-B524-486D-9FCB-DB3CE3D642DB}" presName="sibTrans" presStyleLbl="sibTrans2D1" presStyleIdx="4" presStyleCnt="6"/>
      <dgm:spPr/>
    </dgm:pt>
    <dgm:pt modelId="{C7CFD9CE-DF18-4B8C-A31F-10A3FD68133C}" type="pres">
      <dgm:prSet presAssocID="{803B8F3A-B524-486D-9FCB-DB3CE3D642DB}" presName="connectorText" presStyleLbl="sibTrans2D1" presStyleIdx="4" presStyleCnt="6"/>
      <dgm:spPr/>
    </dgm:pt>
    <dgm:pt modelId="{6F996315-7A43-44D4-9008-E4A82EF4CBFC}" type="pres">
      <dgm:prSet presAssocID="{8F4F2727-622B-40B8-8259-1F7BF1A7E4A2}" presName="node" presStyleLbl="node1" presStyleIdx="5" presStyleCnt="7" custScaleX="156949" custScaleY="85462">
        <dgm:presLayoutVars>
          <dgm:bulletEnabled val="1"/>
        </dgm:presLayoutVars>
      </dgm:prSet>
      <dgm:spPr/>
    </dgm:pt>
    <dgm:pt modelId="{815BB8C0-E113-46B8-8113-F25400960DB4}" type="pres">
      <dgm:prSet presAssocID="{9DEDE138-02DF-435A-918D-F0E46032D9BE}" presName="sibTrans" presStyleLbl="sibTrans2D1" presStyleIdx="5" presStyleCnt="6"/>
      <dgm:spPr/>
    </dgm:pt>
    <dgm:pt modelId="{925D17D8-B575-489B-8989-DE3391324199}" type="pres">
      <dgm:prSet presAssocID="{9DEDE138-02DF-435A-918D-F0E46032D9BE}" presName="connectorText" presStyleLbl="sibTrans2D1" presStyleIdx="5" presStyleCnt="6"/>
      <dgm:spPr/>
    </dgm:pt>
    <dgm:pt modelId="{F96EDB81-BE08-49A7-A6C8-E1120837F1DC}" type="pres">
      <dgm:prSet presAssocID="{EFF5AD9D-51B7-455A-8C88-C939A26DB2EB}" presName="node" presStyleLbl="node1" presStyleIdx="6" presStyleCnt="7" custScaleX="185036" custScaleY="119690">
        <dgm:presLayoutVars>
          <dgm:bulletEnabled val="1"/>
        </dgm:presLayoutVars>
      </dgm:prSet>
      <dgm:spPr/>
    </dgm:pt>
  </dgm:ptLst>
  <dgm:cxnLst>
    <dgm:cxn modelId="{DB399008-3503-4AD7-B03A-106276FB0AF2}" type="presOf" srcId="{EFF5AD9D-51B7-455A-8C88-C939A26DB2EB}" destId="{F96EDB81-BE08-49A7-A6C8-E1120837F1DC}" srcOrd="0" destOrd="0" presId="urn:microsoft.com/office/officeart/2005/8/layout/process2"/>
    <dgm:cxn modelId="{0FC07B1F-4D83-4250-A05A-8559AA6293E6}" type="presOf" srcId="{3A37FD5A-6A0F-40E3-8150-EFFCB2046D00}" destId="{FB13E2E0-5636-48E0-A755-6D7F4D1F3494}" srcOrd="0" destOrd="0" presId="urn:microsoft.com/office/officeart/2005/8/layout/process2"/>
    <dgm:cxn modelId="{D0529C37-FCE6-43AA-A217-0AE769616B2C}" type="presOf" srcId="{C766B729-E358-4EF3-94D8-2CA6036C12F4}" destId="{4DF329A6-922B-47B9-A411-5A7E8CF5207E}" srcOrd="0" destOrd="0" presId="urn:microsoft.com/office/officeart/2005/8/layout/process2"/>
    <dgm:cxn modelId="{701A575B-1FBA-4EE0-94EE-E91115698C20}" type="presOf" srcId="{3B576B9F-B5D7-46CD-8F5D-3E4B59A2C77C}" destId="{8A04CF18-6EB8-4336-8B1D-14D4D5F0BFCE}" srcOrd="0" destOrd="0" presId="urn:microsoft.com/office/officeart/2005/8/layout/process2"/>
    <dgm:cxn modelId="{B703B65C-94F0-42F4-9032-A7B492F37BB6}" type="presOf" srcId="{9DEDE138-02DF-435A-918D-F0E46032D9BE}" destId="{815BB8C0-E113-46B8-8113-F25400960DB4}" srcOrd="0" destOrd="0" presId="urn:microsoft.com/office/officeart/2005/8/layout/process2"/>
    <dgm:cxn modelId="{A0EC7560-796E-43F4-94AB-B5CC4B242FB9}" type="presOf" srcId="{85B003FE-7BA6-4DED-8AB2-A03AAC3DAC0D}" destId="{F19AFF83-C405-4071-950B-6CBC6C3F179E}" srcOrd="0" destOrd="0" presId="urn:microsoft.com/office/officeart/2005/8/layout/process2"/>
    <dgm:cxn modelId="{B9039C42-D7E5-407F-9C6F-74B07910C05A}" type="presOf" srcId="{0D2C8B0F-9DBD-4DCC-A0E6-9EBB52A27557}" destId="{7B3445AA-0292-4F24-9ADA-C8AAE876C641}" srcOrd="0" destOrd="0" presId="urn:microsoft.com/office/officeart/2005/8/layout/process2"/>
    <dgm:cxn modelId="{F2C46865-299B-4BCE-A8E3-C51041103E0D}" type="presOf" srcId="{7C466DF5-B9A4-4D4A-87F0-FB5ED97CB840}" destId="{A9BA1E57-537F-4C88-BED2-5C3B62568F0C}" srcOrd="0" destOrd="0" presId="urn:microsoft.com/office/officeart/2005/8/layout/process2"/>
    <dgm:cxn modelId="{1CACAF47-56FD-4285-82C8-52B1F01C56AF}" srcId="{3A37FD5A-6A0F-40E3-8150-EFFCB2046D00}" destId="{0D2C8B0F-9DBD-4DCC-A0E6-9EBB52A27557}" srcOrd="3" destOrd="0" parTransId="{59E0ACEA-73C0-4C02-98AA-F13B840F167E}" sibTransId="{6B7FFE5C-BA72-40DE-82A1-BFD6F0AC0683}"/>
    <dgm:cxn modelId="{2960FD4C-B0C0-4BE3-A42A-BA3B168754C9}" srcId="{3A37FD5A-6A0F-40E3-8150-EFFCB2046D00}" destId="{2E27353F-9AAC-4657-8AD4-E9BBAD4A4BD0}" srcOrd="2" destOrd="0" parTransId="{664A1006-BF3C-46C9-AF24-3EC51B0147DE}" sibTransId="{34679AE9-2FFC-4585-984E-F9A6A848C91F}"/>
    <dgm:cxn modelId="{D1B3966D-0E36-4FB7-BA55-846C19FCC27E}" type="presOf" srcId="{34679AE9-2FFC-4585-984E-F9A6A848C91F}" destId="{E93D6990-AE3C-4473-9E36-6F4370E7C5C8}" srcOrd="1" destOrd="0" presId="urn:microsoft.com/office/officeart/2005/8/layout/process2"/>
    <dgm:cxn modelId="{AAFAD279-CD4A-4699-AE78-7CCAC4AD26E4}" srcId="{3A37FD5A-6A0F-40E3-8150-EFFCB2046D00}" destId="{EFF5AD9D-51B7-455A-8C88-C939A26DB2EB}" srcOrd="6" destOrd="0" parTransId="{0C775BF5-2A0B-4D33-B0FB-0C71BC29F1DB}" sibTransId="{02321422-5015-4533-8294-96FBAE5F61A1}"/>
    <dgm:cxn modelId="{3820BD82-2FC7-48C6-B75F-F149173C5A42}" type="presOf" srcId="{2E27353F-9AAC-4657-8AD4-E9BBAD4A4BD0}" destId="{C8D32A03-D67F-4F7C-88A4-BD7EFEA3B2EB}" srcOrd="0" destOrd="0" presId="urn:microsoft.com/office/officeart/2005/8/layout/process2"/>
    <dgm:cxn modelId="{1BF0F583-218E-4E5E-8B86-F9D9DD1D11CD}" srcId="{3A37FD5A-6A0F-40E3-8150-EFFCB2046D00}" destId="{6527E6A9-97E0-4C51-BD17-DF9838DF36EA}" srcOrd="1" destOrd="0" parTransId="{B6E93691-538C-4FEE-97B0-A2F5D22C1562}" sibTransId="{7C466DF5-B9A4-4D4A-87F0-FB5ED97CB840}"/>
    <dgm:cxn modelId="{9717AE94-F8F5-465E-82DB-D015D824D6CD}" type="presOf" srcId="{803B8F3A-B524-486D-9FCB-DB3CE3D642DB}" destId="{C7CFD9CE-DF18-4B8C-A31F-10A3FD68133C}" srcOrd="1" destOrd="0" presId="urn:microsoft.com/office/officeart/2005/8/layout/process2"/>
    <dgm:cxn modelId="{188EB39D-7928-4861-9063-463757D4F5AD}" srcId="{3A37FD5A-6A0F-40E3-8150-EFFCB2046D00}" destId="{8F4F2727-622B-40B8-8259-1F7BF1A7E4A2}" srcOrd="5" destOrd="0" parTransId="{A36FD35A-2D03-4B44-B690-FC9B07E14D1D}" sibTransId="{9DEDE138-02DF-435A-918D-F0E46032D9BE}"/>
    <dgm:cxn modelId="{1394C49D-5499-4215-96A2-25A870339DCC}" type="presOf" srcId="{6B7FFE5C-BA72-40DE-82A1-BFD6F0AC0683}" destId="{EF077CC7-84DB-438E-9FB9-61C935DC1DCB}" srcOrd="0" destOrd="0" presId="urn:microsoft.com/office/officeart/2005/8/layout/process2"/>
    <dgm:cxn modelId="{C236A9B4-630F-4A97-B285-02CB7D145BDB}" type="presOf" srcId="{34679AE9-2FFC-4585-984E-F9A6A848C91F}" destId="{2165C2ED-8E07-4967-8758-E9AFCB50AD4E}" srcOrd="0" destOrd="0" presId="urn:microsoft.com/office/officeart/2005/8/layout/process2"/>
    <dgm:cxn modelId="{0CE088C8-AB57-47BE-9E2D-4FF252BE4278}" type="presOf" srcId="{6527E6A9-97E0-4C51-BD17-DF9838DF36EA}" destId="{D3F69A2C-39D8-4E08-9D8D-01EA5C787155}" srcOrd="0" destOrd="0" presId="urn:microsoft.com/office/officeart/2005/8/layout/process2"/>
    <dgm:cxn modelId="{B8A820D3-8E1A-4F5D-B637-E289B1FE7522}" type="presOf" srcId="{9DEDE138-02DF-435A-918D-F0E46032D9BE}" destId="{925D17D8-B575-489B-8989-DE3391324199}" srcOrd="1" destOrd="0" presId="urn:microsoft.com/office/officeart/2005/8/layout/process2"/>
    <dgm:cxn modelId="{EA2941D7-F3F1-4262-89D9-851457F3BF89}" srcId="{3A37FD5A-6A0F-40E3-8150-EFFCB2046D00}" destId="{3B576B9F-B5D7-46CD-8F5D-3E4B59A2C77C}" srcOrd="0" destOrd="0" parTransId="{6643729B-3D6E-4AE3-A578-DDA0DC987B99}" sibTransId="{85B003FE-7BA6-4DED-8AB2-A03AAC3DAC0D}"/>
    <dgm:cxn modelId="{516A2ADD-89EE-4AD5-B359-0A36738BF384}" type="presOf" srcId="{803B8F3A-B524-486D-9FCB-DB3CE3D642DB}" destId="{C03A363B-3920-4A3E-A38B-F78E3A9AD464}" srcOrd="0" destOrd="0" presId="urn:microsoft.com/office/officeart/2005/8/layout/process2"/>
    <dgm:cxn modelId="{FD828AE9-57FD-447D-AA0B-6E984212D961}" type="presOf" srcId="{85B003FE-7BA6-4DED-8AB2-A03AAC3DAC0D}" destId="{957C93B8-FF75-4194-B2C4-0CA5DA7C8E37}" srcOrd="1" destOrd="0" presId="urn:microsoft.com/office/officeart/2005/8/layout/process2"/>
    <dgm:cxn modelId="{975300F6-D77D-43BF-9FEA-25C2ACC7A4FB}" type="presOf" srcId="{6B7FFE5C-BA72-40DE-82A1-BFD6F0AC0683}" destId="{E693AE56-7E62-4C97-AC21-95BC1B4EF8B1}" srcOrd="1" destOrd="0" presId="urn:microsoft.com/office/officeart/2005/8/layout/process2"/>
    <dgm:cxn modelId="{A05260FD-32E1-4167-8ECA-07D5F0C5ECFD}" srcId="{3A37FD5A-6A0F-40E3-8150-EFFCB2046D00}" destId="{C766B729-E358-4EF3-94D8-2CA6036C12F4}" srcOrd="4" destOrd="0" parTransId="{6CB6E276-C769-42C6-9B4B-F6DF60675BD8}" sibTransId="{803B8F3A-B524-486D-9FCB-DB3CE3D642DB}"/>
    <dgm:cxn modelId="{2A8307FE-359F-4EFA-90B9-16C611FF99AF}" type="presOf" srcId="{7C466DF5-B9A4-4D4A-87F0-FB5ED97CB840}" destId="{3036FDA2-9E19-4F86-9ADD-6C73CC6DA2DD}" srcOrd="1" destOrd="0" presId="urn:microsoft.com/office/officeart/2005/8/layout/process2"/>
    <dgm:cxn modelId="{F192ABFF-2866-418A-9E69-10BDACC360C5}" type="presOf" srcId="{8F4F2727-622B-40B8-8259-1F7BF1A7E4A2}" destId="{6F996315-7A43-44D4-9008-E4A82EF4CBFC}" srcOrd="0" destOrd="0" presId="urn:microsoft.com/office/officeart/2005/8/layout/process2"/>
    <dgm:cxn modelId="{6C4D1FB3-4580-4DD6-AAF9-85B510CE8667}" type="presParOf" srcId="{FB13E2E0-5636-48E0-A755-6D7F4D1F3494}" destId="{8A04CF18-6EB8-4336-8B1D-14D4D5F0BFCE}" srcOrd="0" destOrd="0" presId="urn:microsoft.com/office/officeart/2005/8/layout/process2"/>
    <dgm:cxn modelId="{5B4531EE-AB46-4451-86F6-4ACB9BB64E76}" type="presParOf" srcId="{FB13E2E0-5636-48E0-A755-6D7F4D1F3494}" destId="{F19AFF83-C405-4071-950B-6CBC6C3F179E}" srcOrd="1" destOrd="0" presId="urn:microsoft.com/office/officeart/2005/8/layout/process2"/>
    <dgm:cxn modelId="{A5314097-5A19-4F79-81B6-C7E58E1A4AC5}" type="presParOf" srcId="{F19AFF83-C405-4071-950B-6CBC6C3F179E}" destId="{957C93B8-FF75-4194-B2C4-0CA5DA7C8E37}" srcOrd="0" destOrd="0" presId="urn:microsoft.com/office/officeart/2005/8/layout/process2"/>
    <dgm:cxn modelId="{9A981623-A198-4C1D-A9A3-EF6FC5C9B1F6}" type="presParOf" srcId="{FB13E2E0-5636-48E0-A755-6D7F4D1F3494}" destId="{D3F69A2C-39D8-4E08-9D8D-01EA5C787155}" srcOrd="2" destOrd="0" presId="urn:microsoft.com/office/officeart/2005/8/layout/process2"/>
    <dgm:cxn modelId="{19ADE223-AD8B-40FB-8AC1-FA4BF37DFE88}" type="presParOf" srcId="{FB13E2E0-5636-48E0-A755-6D7F4D1F3494}" destId="{A9BA1E57-537F-4C88-BED2-5C3B62568F0C}" srcOrd="3" destOrd="0" presId="urn:microsoft.com/office/officeart/2005/8/layout/process2"/>
    <dgm:cxn modelId="{D83692FB-C83E-4C6B-BFEE-A630687AFE32}" type="presParOf" srcId="{A9BA1E57-537F-4C88-BED2-5C3B62568F0C}" destId="{3036FDA2-9E19-4F86-9ADD-6C73CC6DA2DD}" srcOrd="0" destOrd="0" presId="urn:microsoft.com/office/officeart/2005/8/layout/process2"/>
    <dgm:cxn modelId="{3050EC9F-9101-432A-867B-BDDC43E13C0B}" type="presParOf" srcId="{FB13E2E0-5636-48E0-A755-6D7F4D1F3494}" destId="{C8D32A03-D67F-4F7C-88A4-BD7EFEA3B2EB}" srcOrd="4" destOrd="0" presId="urn:microsoft.com/office/officeart/2005/8/layout/process2"/>
    <dgm:cxn modelId="{B1E33FBB-DF9C-403A-8CDD-A94D4CC36276}" type="presParOf" srcId="{FB13E2E0-5636-48E0-A755-6D7F4D1F3494}" destId="{2165C2ED-8E07-4967-8758-E9AFCB50AD4E}" srcOrd="5" destOrd="0" presId="urn:microsoft.com/office/officeart/2005/8/layout/process2"/>
    <dgm:cxn modelId="{A3719A74-E456-4C07-9B74-6BDAAF2DA013}" type="presParOf" srcId="{2165C2ED-8E07-4967-8758-E9AFCB50AD4E}" destId="{E93D6990-AE3C-4473-9E36-6F4370E7C5C8}" srcOrd="0" destOrd="0" presId="urn:microsoft.com/office/officeart/2005/8/layout/process2"/>
    <dgm:cxn modelId="{9A43118A-2221-450C-80CF-18FD0CB65AA0}" type="presParOf" srcId="{FB13E2E0-5636-48E0-A755-6D7F4D1F3494}" destId="{7B3445AA-0292-4F24-9ADA-C8AAE876C641}" srcOrd="6" destOrd="0" presId="urn:microsoft.com/office/officeart/2005/8/layout/process2"/>
    <dgm:cxn modelId="{5251E7E7-B807-446D-BDC5-2228908EF775}" type="presParOf" srcId="{FB13E2E0-5636-48E0-A755-6D7F4D1F3494}" destId="{EF077CC7-84DB-438E-9FB9-61C935DC1DCB}" srcOrd="7" destOrd="0" presId="urn:microsoft.com/office/officeart/2005/8/layout/process2"/>
    <dgm:cxn modelId="{E4D0B5A5-74A1-4D9F-8B7C-F5EA65F6A657}" type="presParOf" srcId="{EF077CC7-84DB-438E-9FB9-61C935DC1DCB}" destId="{E693AE56-7E62-4C97-AC21-95BC1B4EF8B1}" srcOrd="0" destOrd="0" presId="urn:microsoft.com/office/officeart/2005/8/layout/process2"/>
    <dgm:cxn modelId="{93661B2B-7404-4137-A51F-1C8C8BA434B7}" type="presParOf" srcId="{FB13E2E0-5636-48E0-A755-6D7F4D1F3494}" destId="{4DF329A6-922B-47B9-A411-5A7E8CF5207E}" srcOrd="8" destOrd="0" presId="urn:microsoft.com/office/officeart/2005/8/layout/process2"/>
    <dgm:cxn modelId="{2A4FBB90-541A-4113-BAAD-A2A8B9CD51A2}" type="presParOf" srcId="{FB13E2E0-5636-48E0-A755-6D7F4D1F3494}" destId="{C03A363B-3920-4A3E-A38B-F78E3A9AD464}" srcOrd="9" destOrd="0" presId="urn:microsoft.com/office/officeart/2005/8/layout/process2"/>
    <dgm:cxn modelId="{534EE603-FA23-4E67-8450-039DD8B2EBCD}" type="presParOf" srcId="{C03A363B-3920-4A3E-A38B-F78E3A9AD464}" destId="{C7CFD9CE-DF18-4B8C-A31F-10A3FD68133C}" srcOrd="0" destOrd="0" presId="urn:microsoft.com/office/officeart/2005/8/layout/process2"/>
    <dgm:cxn modelId="{C0D2C2B9-B444-432C-953B-87CB596FDE45}" type="presParOf" srcId="{FB13E2E0-5636-48E0-A755-6D7F4D1F3494}" destId="{6F996315-7A43-44D4-9008-E4A82EF4CBFC}" srcOrd="10" destOrd="0" presId="urn:microsoft.com/office/officeart/2005/8/layout/process2"/>
    <dgm:cxn modelId="{B8228618-6727-4571-BDB4-AF1CC901CD4C}" type="presParOf" srcId="{FB13E2E0-5636-48E0-A755-6D7F4D1F3494}" destId="{815BB8C0-E113-46B8-8113-F25400960DB4}" srcOrd="11" destOrd="0" presId="urn:microsoft.com/office/officeart/2005/8/layout/process2"/>
    <dgm:cxn modelId="{2B9FCE15-08E2-4116-9DB2-E93C57BD45B7}" type="presParOf" srcId="{815BB8C0-E113-46B8-8113-F25400960DB4}" destId="{925D17D8-B575-489B-8989-DE3391324199}" srcOrd="0" destOrd="0" presId="urn:microsoft.com/office/officeart/2005/8/layout/process2"/>
    <dgm:cxn modelId="{AC24A42A-A14D-41E9-9B00-AA76A9C282EF}" type="presParOf" srcId="{FB13E2E0-5636-48E0-A755-6D7F4D1F3494}" destId="{F96EDB81-BE08-49A7-A6C8-E1120837F1DC}"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CDAC2-6A94-4D8F-BE95-353AFE44E524}">
      <dsp:nvSpPr>
        <dsp:cNvPr id="0" name=""/>
        <dsp:cNvSpPr/>
      </dsp:nvSpPr>
      <dsp:spPr>
        <a:xfrm>
          <a:off x="3770"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E382D-9AFE-4134-9DE0-1878BE46BDD3}">
      <dsp:nvSpPr>
        <dsp:cNvPr id="0" name=""/>
        <dsp:cNvSpPr/>
      </dsp:nvSpPr>
      <dsp:spPr>
        <a:xfrm>
          <a:off x="207888"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1. Amit Zope</a:t>
          </a:r>
        </a:p>
        <a:p>
          <a:pPr marL="0" lvl="0" indent="0" algn="ctr" defTabSz="889000">
            <a:lnSpc>
              <a:spcPct val="90000"/>
            </a:lnSpc>
            <a:spcBef>
              <a:spcPct val="0"/>
            </a:spcBef>
            <a:spcAft>
              <a:spcPct val="35000"/>
            </a:spcAft>
            <a:buNone/>
          </a:pPr>
          <a:r>
            <a:rPr lang="en-IN" sz="2000" kern="1200" dirty="0"/>
            <a:t>Ebiz-006</a:t>
          </a:r>
          <a:endParaRPr lang="en-US" sz="2000" kern="1200" dirty="0"/>
        </a:p>
      </dsp:txBody>
      <dsp:txXfrm>
        <a:off x="242055" y="1386973"/>
        <a:ext cx="1768734" cy="1098204"/>
      </dsp:txXfrm>
    </dsp:sp>
    <dsp:sp modelId="{ACF862CA-206D-4E30-AC7B-6029F669D09A}">
      <dsp:nvSpPr>
        <dsp:cNvPr id="0" name=""/>
        <dsp:cNvSpPr/>
      </dsp:nvSpPr>
      <dsp:spPr>
        <a:xfrm>
          <a:off x="2249075"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660AC3-C4A5-47C4-923F-D1B3DC8B2A52}">
      <dsp:nvSpPr>
        <dsp:cNvPr id="0" name=""/>
        <dsp:cNvSpPr/>
      </dsp:nvSpPr>
      <dsp:spPr>
        <a:xfrm>
          <a:off x="2453194"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2. Mukul Chaudhari</a:t>
          </a:r>
        </a:p>
        <a:p>
          <a:pPr marL="0" lvl="0" indent="0" algn="ctr" defTabSz="889000">
            <a:lnSpc>
              <a:spcPct val="90000"/>
            </a:lnSpc>
            <a:spcBef>
              <a:spcPct val="0"/>
            </a:spcBef>
            <a:spcAft>
              <a:spcPct val="35000"/>
            </a:spcAft>
            <a:buNone/>
          </a:pPr>
          <a:r>
            <a:rPr lang="en-IN" sz="2000" kern="1200" dirty="0"/>
            <a:t>BD-026</a:t>
          </a:r>
          <a:endParaRPr lang="en-US" sz="2000" kern="1200" dirty="0"/>
        </a:p>
      </dsp:txBody>
      <dsp:txXfrm>
        <a:off x="2487361" y="1386973"/>
        <a:ext cx="1768734" cy="1098204"/>
      </dsp:txXfrm>
    </dsp:sp>
    <dsp:sp modelId="{078EC46F-6078-4C2B-8B1A-912605394170}">
      <dsp:nvSpPr>
        <dsp:cNvPr id="0" name=""/>
        <dsp:cNvSpPr/>
      </dsp:nvSpPr>
      <dsp:spPr>
        <a:xfrm>
          <a:off x="4494381"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072262-4DFA-4F31-9258-86E14D6CB6B0}">
      <dsp:nvSpPr>
        <dsp:cNvPr id="0" name=""/>
        <dsp:cNvSpPr/>
      </dsp:nvSpPr>
      <dsp:spPr>
        <a:xfrm>
          <a:off x="4698500"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3. Aditya </a:t>
          </a:r>
          <a:r>
            <a:rPr lang="en-IN" sz="2000" kern="1200" dirty="0" err="1"/>
            <a:t>Khedkar</a:t>
          </a:r>
          <a:endParaRPr lang="en-IN" sz="2000" kern="1200" dirty="0"/>
        </a:p>
        <a:p>
          <a:pPr marL="0" lvl="0" indent="0" algn="ctr" defTabSz="889000">
            <a:lnSpc>
              <a:spcPct val="90000"/>
            </a:lnSpc>
            <a:spcBef>
              <a:spcPct val="0"/>
            </a:spcBef>
            <a:spcAft>
              <a:spcPct val="35000"/>
            </a:spcAft>
            <a:buNone/>
          </a:pPr>
          <a:r>
            <a:rPr lang="en-IN" sz="2000" kern="1200" dirty="0"/>
            <a:t>Ebiz-003 </a:t>
          </a:r>
          <a:endParaRPr lang="en-US" sz="2000" kern="1200" dirty="0"/>
        </a:p>
      </dsp:txBody>
      <dsp:txXfrm>
        <a:off x="4732667" y="1386973"/>
        <a:ext cx="1768734" cy="1098204"/>
      </dsp:txXfrm>
    </dsp:sp>
    <dsp:sp modelId="{3EF59CA0-8027-4DCB-8B45-156218CA2D52}">
      <dsp:nvSpPr>
        <dsp:cNvPr id="0" name=""/>
        <dsp:cNvSpPr/>
      </dsp:nvSpPr>
      <dsp:spPr>
        <a:xfrm>
          <a:off x="6739687"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53A4A-0228-4D5B-8D96-99671BF66C85}">
      <dsp:nvSpPr>
        <dsp:cNvPr id="0" name=""/>
        <dsp:cNvSpPr/>
      </dsp:nvSpPr>
      <dsp:spPr>
        <a:xfrm>
          <a:off x="6943805"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4. Girish Kurkure</a:t>
          </a:r>
        </a:p>
        <a:p>
          <a:pPr marL="0" lvl="0" indent="0" algn="ctr" defTabSz="889000">
            <a:lnSpc>
              <a:spcPct val="90000"/>
            </a:lnSpc>
            <a:spcBef>
              <a:spcPct val="0"/>
            </a:spcBef>
            <a:spcAft>
              <a:spcPct val="35000"/>
            </a:spcAft>
            <a:buNone/>
          </a:pPr>
          <a:r>
            <a:rPr lang="en-IN" sz="2000" kern="1200" dirty="0"/>
            <a:t>RBA-082</a:t>
          </a:r>
          <a:endParaRPr lang="en-US" sz="2000" kern="1200" dirty="0"/>
        </a:p>
      </dsp:txBody>
      <dsp:txXfrm>
        <a:off x="6977972" y="1386973"/>
        <a:ext cx="1768734" cy="1098204"/>
      </dsp:txXfrm>
    </dsp:sp>
    <dsp:sp modelId="{CC02F541-FDDB-4309-A0AC-154DC927CD10}">
      <dsp:nvSpPr>
        <dsp:cNvPr id="0" name=""/>
        <dsp:cNvSpPr/>
      </dsp:nvSpPr>
      <dsp:spPr>
        <a:xfrm>
          <a:off x="8984992"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651A6-898E-45E6-B518-8F1F2D74F0AA}">
      <dsp:nvSpPr>
        <dsp:cNvPr id="0" name=""/>
        <dsp:cNvSpPr/>
      </dsp:nvSpPr>
      <dsp:spPr>
        <a:xfrm>
          <a:off x="9189111"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5. Amit </a:t>
          </a:r>
          <a:r>
            <a:rPr lang="en-IN" sz="2000" kern="1200" dirty="0" err="1"/>
            <a:t>Dengale</a:t>
          </a:r>
          <a:endParaRPr lang="en-IN" sz="2000" kern="1200" dirty="0"/>
        </a:p>
        <a:p>
          <a:pPr marL="0" lvl="0" indent="0" algn="ctr" defTabSz="889000">
            <a:lnSpc>
              <a:spcPct val="90000"/>
            </a:lnSpc>
            <a:spcBef>
              <a:spcPct val="0"/>
            </a:spcBef>
            <a:spcAft>
              <a:spcPct val="35000"/>
            </a:spcAft>
            <a:buNone/>
          </a:pPr>
          <a:r>
            <a:rPr lang="en-IN" sz="2000" kern="1200" dirty="0"/>
            <a:t>Ebiz-005</a:t>
          </a:r>
          <a:endParaRPr lang="en-US" sz="2000" kern="1200" dirty="0"/>
        </a:p>
      </dsp:txBody>
      <dsp:txXfrm>
        <a:off x="9223278" y="1386973"/>
        <a:ext cx="1768734" cy="1098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445E6-FAE6-4225-B168-A5022AC8FF2E}">
      <dsp:nvSpPr>
        <dsp:cNvPr id="0" name=""/>
        <dsp:cNvSpPr/>
      </dsp:nvSpPr>
      <dsp:spPr>
        <a:xfrm>
          <a:off x="-32557" y="6235"/>
          <a:ext cx="11029950" cy="1063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54FC5-61F0-4CE5-83A6-C4775BB344EA}">
      <dsp:nvSpPr>
        <dsp:cNvPr id="0" name=""/>
        <dsp:cNvSpPr/>
      </dsp:nvSpPr>
      <dsp:spPr>
        <a:xfrm>
          <a:off x="288901" y="245856"/>
          <a:ext cx="585613" cy="584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38259F-59D7-4857-AF23-C5181D93636F}">
      <dsp:nvSpPr>
        <dsp:cNvPr id="0" name=""/>
        <dsp:cNvSpPr/>
      </dsp:nvSpPr>
      <dsp:spPr>
        <a:xfrm>
          <a:off x="1042054" y="38313"/>
          <a:ext cx="10006738" cy="1063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576" tIns="112576" rIns="112576" bIns="112576" numCol="1" spcCol="1270" anchor="ctr" anchorCtr="0">
          <a:noAutofit/>
        </a:bodyPr>
        <a:lstStyle/>
        <a:p>
          <a:pPr marL="0" lvl="0" indent="0" algn="just" defTabSz="711200">
            <a:lnSpc>
              <a:spcPct val="100000"/>
            </a:lnSpc>
            <a:spcBef>
              <a:spcPct val="0"/>
            </a:spcBef>
            <a:spcAft>
              <a:spcPct val="35000"/>
            </a:spcAft>
            <a:buNone/>
          </a:pPr>
          <a:r>
            <a:rPr lang="en-US" sz="1600" b="1" kern="1200" dirty="0"/>
            <a:t>Idea: To create easy applicable solution to predict telecom churns: Sophisticated handling of chum is a sign of telecommunications industry where subscribers are known to frequently switch from one provider to another. This voluntary churn is of prime concern. Moreover, providers have accumulated significant knowledge about churn drivers, which are the factors that drive customers to switch.</a:t>
          </a:r>
        </a:p>
      </dsp:txBody>
      <dsp:txXfrm>
        <a:off x="1042054" y="38313"/>
        <a:ext cx="10006738" cy="1063711"/>
      </dsp:txXfrm>
    </dsp:sp>
    <dsp:sp modelId="{1F37064B-294D-4966-B4F4-DFF8E14761D8}">
      <dsp:nvSpPr>
        <dsp:cNvPr id="0" name=""/>
        <dsp:cNvSpPr/>
      </dsp:nvSpPr>
      <dsp:spPr>
        <a:xfrm>
          <a:off x="-32557" y="1480306"/>
          <a:ext cx="11029950" cy="7587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B44C8-6025-41F6-859D-0C8ABCA2090C}">
      <dsp:nvSpPr>
        <dsp:cNvPr id="0" name=""/>
        <dsp:cNvSpPr/>
      </dsp:nvSpPr>
      <dsp:spPr>
        <a:xfrm>
          <a:off x="288901" y="1567437"/>
          <a:ext cx="585613" cy="5844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97DC95-94DD-419C-9692-592650A76266}">
      <dsp:nvSpPr>
        <dsp:cNvPr id="0" name=""/>
        <dsp:cNvSpPr/>
      </dsp:nvSpPr>
      <dsp:spPr>
        <a:xfrm>
          <a:off x="1069336" y="1312186"/>
          <a:ext cx="9726328" cy="1063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576" tIns="112576" rIns="112576" bIns="112576" numCol="1" spcCol="1270" anchor="ctr" anchorCtr="0">
          <a:noAutofit/>
        </a:bodyPr>
        <a:lstStyle/>
        <a:p>
          <a:pPr marL="0" lvl="0" indent="0" algn="l" defTabSz="889000">
            <a:lnSpc>
              <a:spcPct val="100000"/>
            </a:lnSpc>
            <a:spcBef>
              <a:spcPct val="0"/>
            </a:spcBef>
            <a:spcAft>
              <a:spcPct val="35000"/>
            </a:spcAft>
            <a:buNone/>
          </a:pPr>
          <a:r>
            <a:rPr lang="en-US" sz="2000" kern="1200" dirty="0"/>
            <a:t>Goal: To Predicting whether a customer will change telecommunications provider</a:t>
          </a:r>
        </a:p>
      </dsp:txBody>
      <dsp:txXfrm>
        <a:off x="1069336" y="1312186"/>
        <a:ext cx="9726328" cy="1063711"/>
      </dsp:txXfrm>
    </dsp:sp>
    <dsp:sp modelId="{BE4C5685-31DF-4F9C-89C6-D7B25713DF88}">
      <dsp:nvSpPr>
        <dsp:cNvPr id="0" name=""/>
        <dsp:cNvSpPr/>
      </dsp:nvSpPr>
      <dsp:spPr>
        <a:xfrm>
          <a:off x="-32557" y="2801887"/>
          <a:ext cx="11029950" cy="7587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F794A-6E98-4045-9FE8-EF0258EC5BB1}">
      <dsp:nvSpPr>
        <dsp:cNvPr id="0" name=""/>
        <dsp:cNvSpPr/>
      </dsp:nvSpPr>
      <dsp:spPr>
        <a:xfrm>
          <a:off x="288901" y="2889018"/>
          <a:ext cx="585613" cy="5844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63F932-696C-4B59-B163-351826A19233}">
      <dsp:nvSpPr>
        <dsp:cNvPr id="0" name=""/>
        <dsp:cNvSpPr/>
      </dsp:nvSpPr>
      <dsp:spPr>
        <a:xfrm>
          <a:off x="1097542" y="2633789"/>
          <a:ext cx="9726328" cy="1063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576" tIns="112576" rIns="112576" bIns="112576" numCol="1" spcCol="1270" anchor="ctr" anchorCtr="0">
          <a:noAutofit/>
        </a:bodyPr>
        <a:lstStyle/>
        <a:p>
          <a:pPr marL="0" lvl="0" indent="0" algn="l" defTabSz="889000">
            <a:lnSpc>
              <a:spcPct val="100000"/>
            </a:lnSpc>
            <a:spcBef>
              <a:spcPct val="0"/>
            </a:spcBef>
            <a:spcAft>
              <a:spcPct val="35000"/>
            </a:spcAft>
            <a:buNone/>
          </a:pPr>
          <a:r>
            <a:rPr lang="en-US" sz="2000" kern="1200" dirty="0"/>
            <a:t>Approach: To Use python for data analytics </a:t>
          </a:r>
        </a:p>
      </dsp:txBody>
      <dsp:txXfrm>
        <a:off x="1097542" y="2633789"/>
        <a:ext cx="9726328" cy="1063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4CF18-6EB8-4336-8B1D-14D4D5F0BFCE}">
      <dsp:nvSpPr>
        <dsp:cNvPr id="0" name=""/>
        <dsp:cNvSpPr/>
      </dsp:nvSpPr>
      <dsp:spPr>
        <a:xfrm>
          <a:off x="4245109" y="4992"/>
          <a:ext cx="2661210" cy="41767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Call all required </a:t>
          </a:r>
          <a:r>
            <a:rPr lang="en-IN" sz="1800" b="0" i="0" kern="1200" dirty="0"/>
            <a:t>Libraries</a:t>
          </a:r>
          <a:r>
            <a:rPr lang="en-IN" sz="1800" kern="1200" dirty="0"/>
            <a:t> </a:t>
          </a:r>
        </a:p>
      </dsp:txBody>
      <dsp:txXfrm>
        <a:off x="4257342" y="17225"/>
        <a:ext cx="2636744" cy="393213"/>
      </dsp:txXfrm>
    </dsp:sp>
    <dsp:sp modelId="{F19AFF83-C405-4071-950B-6CBC6C3F179E}">
      <dsp:nvSpPr>
        <dsp:cNvPr id="0" name=""/>
        <dsp:cNvSpPr/>
      </dsp:nvSpPr>
      <dsp:spPr>
        <a:xfrm rot="5400000">
          <a:off x="5484234" y="434869"/>
          <a:ext cx="182961" cy="2195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5400000">
        <a:off x="5509849" y="453165"/>
        <a:ext cx="131732" cy="128073"/>
      </dsp:txXfrm>
    </dsp:sp>
    <dsp:sp modelId="{D3F69A2C-39D8-4E08-9D8D-01EA5C787155}">
      <dsp:nvSpPr>
        <dsp:cNvPr id="0" name=""/>
        <dsp:cNvSpPr/>
      </dsp:nvSpPr>
      <dsp:spPr>
        <a:xfrm>
          <a:off x="4599918" y="666620"/>
          <a:ext cx="1951592" cy="441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Define </a:t>
          </a:r>
          <a:r>
            <a:rPr lang="en-IN" sz="1800" b="0" kern="1200" dirty="0"/>
            <a:t>Dataset</a:t>
          </a:r>
          <a:endParaRPr lang="en-IN" sz="1800" kern="1200" dirty="0"/>
        </a:p>
      </dsp:txBody>
      <dsp:txXfrm>
        <a:off x="4612837" y="679539"/>
        <a:ext cx="1925754" cy="415260"/>
      </dsp:txXfrm>
    </dsp:sp>
    <dsp:sp modelId="{A9BA1E57-537F-4C88-BED2-5C3B62568F0C}">
      <dsp:nvSpPr>
        <dsp:cNvPr id="0" name=""/>
        <dsp:cNvSpPr/>
      </dsp:nvSpPr>
      <dsp:spPr>
        <a:xfrm rot="5400000">
          <a:off x="5484234" y="1119917"/>
          <a:ext cx="182961" cy="2195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5400000">
        <a:off x="5509849" y="1138213"/>
        <a:ext cx="131732" cy="128073"/>
      </dsp:txXfrm>
    </dsp:sp>
    <dsp:sp modelId="{C8D32A03-D67F-4F7C-88A4-BD7EFEA3B2EB}">
      <dsp:nvSpPr>
        <dsp:cNvPr id="0" name=""/>
        <dsp:cNvSpPr/>
      </dsp:nvSpPr>
      <dsp:spPr>
        <a:xfrm>
          <a:off x="4599918" y="1351668"/>
          <a:ext cx="1951592" cy="4878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kern="1200" dirty="0"/>
            <a:t>Check null values</a:t>
          </a:r>
          <a:endParaRPr lang="en-IN" sz="1800" kern="1200" dirty="0"/>
        </a:p>
      </dsp:txBody>
      <dsp:txXfrm>
        <a:off x="4614208" y="1365958"/>
        <a:ext cx="1923012" cy="459318"/>
      </dsp:txXfrm>
    </dsp:sp>
    <dsp:sp modelId="{2165C2ED-8E07-4967-8758-E9AFCB50AD4E}">
      <dsp:nvSpPr>
        <dsp:cNvPr id="0" name=""/>
        <dsp:cNvSpPr/>
      </dsp:nvSpPr>
      <dsp:spPr>
        <a:xfrm rot="5400000">
          <a:off x="5484234" y="1851764"/>
          <a:ext cx="182961" cy="2195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5400000">
        <a:off x="5509849" y="1870060"/>
        <a:ext cx="131732" cy="128073"/>
      </dsp:txXfrm>
    </dsp:sp>
    <dsp:sp modelId="{7B3445AA-0292-4F24-9ADA-C8AAE876C641}">
      <dsp:nvSpPr>
        <dsp:cNvPr id="0" name=""/>
        <dsp:cNvSpPr/>
      </dsp:nvSpPr>
      <dsp:spPr>
        <a:xfrm>
          <a:off x="3938953" y="2083515"/>
          <a:ext cx="3273522" cy="4878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Exploring Categorical features</a:t>
          </a:r>
          <a:endParaRPr lang="en-IN" sz="1800" b="0" kern="1200" dirty="0"/>
        </a:p>
      </dsp:txBody>
      <dsp:txXfrm>
        <a:off x="3953243" y="2097805"/>
        <a:ext cx="3244942" cy="459318"/>
      </dsp:txXfrm>
    </dsp:sp>
    <dsp:sp modelId="{EF077CC7-84DB-438E-9FB9-61C935DC1DCB}">
      <dsp:nvSpPr>
        <dsp:cNvPr id="0" name=""/>
        <dsp:cNvSpPr/>
      </dsp:nvSpPr>
      <dsp:spPr>
        <a:xfrm rot="5400000">
          <a:off x="5484234" y="2583611"/>
          <a:ext cx="182961" cy="2195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5400000">
        <a:off x="5509849" y="2601907"/>
        <a:ext cx="131732" cy="128073"/>
      </dsp:txXfrm>
    </dsp:sp>
    <dsp:sp modelId="{4DF329A6-922B-47B9-A411-5A7E8CF5207E}">
      <dsp:nvSpPr>
        <dsp:cNvPr id="0" name=""/>
        <dsp:cNvSpPr/>
      </dsp:nvSpPr>
      <dsp:spPr>
        <a:xfrm>
          <a:off x="3207428" y="2815363"/>
          <a:ext cx="4736573" cy="4878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Extract the numerical features from the dataset</a:t>
          </a:r>
          <a:endParaRPr lang="en-IN" sz="1800" kern="1200" dirty="0"/>
        </a:p>
      </dsp:txBody>
      <dsp:txXfrm>
        <a:off x="3221718" y="2829653"/>
        <a:ext cx="4707993" cy="459318"/>
      </dsp:txXfrm>
    </dsp:sp>
    <dsp:sp modelId="{C03A363B-3920-4A3E-A38B-F78E3A9AD464}">
      <dsp:nvSpPr>
        <dsp:cNvPr id="0" name=""/>
        <dsp:cNvSpPr/>
      </dsp:nvSpPr>
      <dsp:spPr>
        <a:xfrm rot="5400000">
          <a:off x="5484234" y="3315458"/>
          <a:ext cx="182961" cy="2195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5400000">
        <a:off x="5509849" y="3333754"/>
        <a:ext cx="131732" cy="128073"/>
      </dsp:txXfrm>
    </dsp:sp>
    <dsp:sp modelId="{6F996315-7A43-44D4-9008-E4A82EF4CBFC}">
      <dsp:nvSpPr>
        <dsp:cNvPr id="0" name=""/>
        <dsp:cNvSpPr/>
      </dsp:nvSpPr>
      <dsp:spPr>
        <a:xfrm>
          <a:off x="4044212" y="3547210"/>
          <a:ext cx="3063004" cy="41696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kern="1200" dirty="0"/>
            <a:t>Check &amp; removing outliers</a:t>
          </a:r>
          <a:endParaRPr lang="en-IN" sz="1800" kern="1200" dirty="0"/>
        </a:p>
      </dsp:txBody>
      <dsp:txXfrm>
        <a:off x="4056425" y="3559423"/>
        <a:ext cx="3038578" cy="392541"/>
      </dsp:txXfrm>
    </dsp:sp>
    <dsp:sp modelId="{815BB8C0-E113-46B8-8113-F25400960DB4}">
      <dsp:nvSpPr>
        <dsp:cNvPr id="0" name=""/>
        <dsp:cNvSpPr/>
      </dsp:nvSpPr>
      <dsp:spPr>
        <a:xfrm rot="5400000">
          <a:off x="5484234" y="3976375"/>
          <a:ext cx="182961" cy="2195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5400000">
        <a:off x="5509849" y="3994671"/>
        <a:ext cx="131732" cy="128073"/>
      </dsp:txXfrm>
    </dsp:sp>
    <dsp:sp modelId="{F96EDB81-BE08-49A7-A6C8-E1120837F1DC}">
      <dsp:nvSpPr>
        <dsp:cNvPr id="0" name=""/>
        <dsp:cNvSpPr/>
      </dsp:nvSpPr>
      <dsp:spPr>
        <a:xfrm>
          <a:off x="3770140" y="4208126"/>
          <a:ext cx="3611148" cy="58396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Analysis to predict the churn </a:t>
          </a:r>
        </a:p>
      </dsp:txBody>
      <dsp:txXfrm>
        <a:off x="3787244" y="4225230"/>
        <a:ext cx="3576940" cy="5497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46CE7D5-CF57-46EF-B807-FDD0502418D4}" type="datetimeFigureOut">
              <a:rPr lang="en-US" smtClean="0"/>
              <a:t>1/22/2022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5322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9108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46CE7D5-CF57-46EF-B807-FDD0502418D4}" type="datetimeFigureOut">
              <a:rPr lang="en-US" smtClean="0"/>
              <a:t>1/22/2022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79267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507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46CE7D5-CF57-46EF-B807-FDD0502418D4}" type="datetimeFigureOut">
              <a:rPr lang="en-US" smtClean="0"/>
              <a:t>1/22/2022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93100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5425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3924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878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9979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46CE7D5-CF57-46EF-B807-FDD0502418D4}" type="datetimeFigureOut">
              <a:rPr lang="en-US" smtClean="0"/>
              <a:t>1/22/2022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4216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6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46CE7D5-CF57-46EF-B807-FDD0502418D4}" type="datetimeFigureOut">
              <a:rPr lang="en-US" smtClean="0"/>
              <a:t>1/22/2022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30EA680-D336-4FF7-8B7A-9848BB0A1C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58630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text, clipart&#10;&#10;Description automatically generated">
            <a:extLst>
              <a:ext uri="{FF2B5EF4-FFF2-40B4-BE49-F238E27FC236}">
                <a16:creationId xmlns:a16="http://schemas.microsoft.com/office/drawing/2014/main" id="{797BC38B-0EA2-4DA8-BEB9-9D438AFB2DC1}"/>
              </a:ext>
            </a:extLst>
          </p:cNvPr>
          <p:cNvPicPr>
            <a:picLocks noChangeAspect="1"/>
          </p:cNvPicPr>
          <p:nvPr/>
        </p:nvPicPr>
        <p:blipFill rotWithShape="1">
          <a:blip r:embed="rId2">
            <a:extLst>
              <a:ext uri="{28A0092B-C50C-407E-A947-70E740481C1C}">
                <a14:useLocalDpi xmlns:a14="http://schemas.microsoft.com/office/drawing/2010/main" val="0"/>
              </a:ext>
            </a:extLst>
          </a:blip>
          <a:srcRect t="19746" b="19482"/>
          <a:stretch/>
        </p:blipFill>
        <p:spPr>
          <a:xfrm>
            <a:off x="376139" y="1803705"/>
            <a:ext cx="5429575" cy="1236384"/>
          </a:xfrm>
          <a:prstGeom prst="rect">
            <a:avLst/>
          </a:prstGeom>
        </p:spPr>
      </p:pic>
      <p:sp>
        <p:nvSpPr>
          <p:cNvPr id="16" name="Rectangle 15">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1D3181FA-9D86-4ED1-8C5C-579E306CE41F}"/>
              </a:ext>
            </a:extLst>
          </p:cNvPr>
          <p:cNvSpPr txBox="1"/>
          <p:nvPr/>
        </p:nvSpPr>
        <p:spPr>
          <a:xfrm>
            <a:off x="578849" y="526274"/>
            <a:ext cx="11029616" cy="1013800"/>
          </a:xfrm>
          <a:prstGeom prst="rect">
            <a:avLst/>
          </a:prstGeom>
        </p:spPr>
        <p:txBody>
          <a:bodyPr vert="horz" lIns="91440" tIns="45720" rIns="91440" bIns="45720" rtlCol="0" anchor="b">
            <a:normAutofit/>
          </a:bodyPr>
          <a:lstStyle/>
          <a:p>
            <a:pPr marL="0" marR="0" lvl="0" indent="0" algn="ctr" fontAlgn="auto">
              <a:spcBef>
                <a:spcPct val="0"/>
              </a:spcBef>
              <a:spcAft>
                <a:spcPts val="600"/>
              </a:spcAft>
              <a:buClrTx/>
              <a:buSzTx/>
              <a:tabLst/>
              <a:defRPr/>
            </a:pPr>
            <a:r>
              <a:rPr kumimoji="0" lang="en-US" sz="4800" b="1" i="0" u="none" strike="noStrike" spc="0" normalizeH="0" baseline="0" noProof="0" dirty="0">
                <a:ln>
                  <a:noFill/>
                </a:ln>
                <a:solidFill>
                  <a:srgbClr val="FFFEFF"/>
                </a:solidFill>
                <a:effectLst/>
                <a:uLnTx/>
                <a:uFillTx/>
                <a:latin typeface="+mj-lt"/>
                <a:ea typeface="+mj-ea"/>
                <a:cs typeface="+mj-cs"/>
              </a:rPr>
              <a:t>IgnitedMinds</a:t>
            </a:r>
          </a:p>
        </p:txBody>
      </p:sp>
      <p:graphicFrame>
        <p:nvGraphicFramePr>
          <p:cNvPr id="12" name="TextBox 5">
            <a:extLst>
              <a:ext uri="{FF2B5EF4-FFF2-40B4-BE49-F238E27FC236}">
                <a16:creationId xmlns:a16="http://schemas.microsoft.com/office/drawing/2014/main" id="{6C8175CB-4239-4161-A66C-1A19C72838EC}"/>
              </a:ext>
            </a:extLst>
          </p:cNvPr>
          <p:cNvGraphicFramePr/>
          <p:nvPr>
            <p:extLst>
              <p:ext uri="{D42A27DB-BD31-4B8C-83A1-F6EECF244321}">
                <p14:modId xmlns:p14="http://schemas.microsoft.com/office/powerpoint/2010/main" val="322001727"/>
              </p:ext>
            </p:extLst>
          </p:nvPr>
        </p:nvGraphicFramePr>
        <p:xfrm>
          <a:off x="578515" y="2722562"/>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28F9E75F-60A6-47E5-924E-1B9F8CE4F46B}"/>
              </a:ext>
            </a:extLst>
          </p:cNvPr>
          <p:cNvPicPr>
            <a:picLocks noChangeAspect="1"/>
          </p:cNvPicPr>
          <p:nvPr/>
        </p:nvPicPr>
        <p:blipFill>
          <a:blip r:embed="rId8"/>
          <a:stretch>
            <a:fillRect/>
          </a:stretch>
        </p:blipFill>
        <p:spPr>
          <a:xfrm>
            <a:off x="6916940" y="1891838"/>
            <a:ext cx="4691525" cy="114825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EB1598-ED2C-477F-B420-720F51120F86}"/>
              </a:ext>
            </a:extLst>
          </p:cNvPr>
          <p:cNvSpPr>
            <a:spLocks noGrp="1"/>
          </p:cNvSpPr>
          <p:nvPr>
            <p:ph type="title"/>
          </p:nvPr>
        </p:nvSpPr>
        <p:spPr>
          <a:xfrm>
            <a:off x="1748353" y="1056082"/>
            <a:ext cx="6345452" cy="4745836"/>
          </a:xfrm>
        </p:spPr>
        <p:txBody>
          <a:bodyPr vert="horz" lIns="91440" tIns="45720" rIns="91440" bIns="45720" rtlCol="0" anchor="ctr">
            <a:noAutofit/>
          </a:bodyPr>
          <a:lstStyle/>
          <a:p>
            <a:r>
              <a:rPr lang="en-US" sz="3200" b="1" dirty="0">
                <a:ln/>
                <a:solidFill>
                  <a:schemeClr val="accent3"/>
                </a:solidFill>
              </a:rPr>
              <a:t>Problem Statement- B02- Customer Churn: </a:t>
            </a:r>
            <a:br>
              <a:rPr lang="en-US" sz="1800" dirty="0">
                <a:solidFill>
                  <a:schemeClr val="accent3"/>
                </a:solidFill>
              </a:rPr>
            </a:br>
            <a:r>
              <a:rPr lang="en-US" b="1" cap="none" dirty="0">
                <a:ln/>
                <a:solidFill>
                  <a:schemeClr val="accent3"/>
                </a:solidFill>
              </a:rPr>
              <a:t>Predicting whether a customer will change telecommunications provider </a:t>
            </a:r>
            <a:br>
              <a:rPr lang="en-US" dirty="0">
                <a:solidFill>
                  <a:schemeClr val="accent3"/>
                </a:solidFill>
              </a:rPr>
            </a:br>
            <a:endParaRPr lang="en-US" dirty="0">
              <a:solidFill>
                <a:srgbClr val="FFFFFF"/>
              </a:solidFill>
            </a:endParaRPr>
          </a:p>
        </p:txBody>
      </p:sp>
      <p:sp>
        <p:nvSpPr>
          <p:cNvPr id="20" name="Rectangle 19">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5043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54A425D-9851-4FBF-A508-E4CBEF4B1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E0C0675-A7D1-41EA-A144-F8DA77B97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8444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4A92AB83-2601-4041-BF0F-F4F0F5C7D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8444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8862AB49-2F5E-4C38-82CC-F653510B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8088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DE6F8AD6-7C47-45FC-875C-65D6B1E55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57866"/>
            <a:ext cx="11309338" cy="16566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7ED9A9-C82F-4771-8ADB-ECECF30F3333}"/>
              </a:ext>
            </a:extLst>
          </p:cNvPr>
          <p:cNvSpPr>
            <a:spLocks noGrp="1"/>
          </p:cNvSpPr>
          <p:nvPr>
            <p:ph type="title"/>
          </p:nvPr>
        </p:nvSpPr>
        <p:spPr>
          <a:xfrm>
            <a:off x="581192" y="4845617"/>
            <a:ext cx="11029616" cy="1013800"/>
          </a:xfrm>
        </p:spPr>
        <p:txBody>
          <a:bodyPr>
            <a:normAutofit/>
          </a:bodyPr>
          <a:lstStyle/>
          <a:p>
            <a:r>
              <a:rPr lang="en-US">
                <a:solidFill>
                  <a:srgbClr val="FFFEFF"/>
                </a:solidFill>
              </a:rPr>
              <a:t>Solution overview</a:t>
            </a:r>
            <a:endParaRPr lang="en-IN">
              <a:solidFill>
                <a:srgbClr val="FFFEFF"/>
              </a:solidFill>
            </a:endParaRPr>
          </a:p>
        </p:txBody>
      </p:sp>
      <p:graphicFrame>
        <p:nvGraphicFramePr>
          <p:cNvPr id="49" name="Content Placeholder 2">
            <a:extLst>
              <a:ext uri="{FF2B5EF4-FFF2-40B4-BE49-F238E27FC236}">
                <a16:creationId xmlns:a16="http://schemas.microsoft.com/office/drawing/2014/main" id="{AFC44846-1AF7-4762-A0AB-32E939BCC65C}"/>
              </a:ext>
            </a:extLst>
          </p:cNvPr>
          <p:cNvGraphicFramePr>
            <a:graphicFrameLocks noGrp="1"/>
          </p:cNvGraphicFramePr>
          <p:nvPr>
            <p:ph idx="1"/>
            <p:extLst>
              <p:ext uri="{D42A27DB-BD31-4B8C-83A1-F6EECF244321}">
                <p14:modId xmlns:p14="http://schemas.microsoft.com/office/powerpoint/2010/main" val="1586402502"/>
              </p:ext>
            </p:extLst>
          </p:nvPr>
        </p:nvGraphicFramePr>
        <p:xfrm>
          <a:off x="581025" y="534891"/>
          <a:ext cx="11029950" cy="3871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56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8CE5-9B66-4724-B4D1-582619C1987A}"/>
              </a:ext>
            </a:extLst>
          </p:cNvPr>
          <p:cNvSpPr>
            <a:spLocks noGrp="1"/>
          </p:cNvSpPr>
          <p:nvPr>
            <p:ph type="title"/>
          </p:nvPr>
        </p:nvSpPr>
        <p:spPr/>
        <p:txBody>
          <a:bodyPr/>
          <a:lstStyle/>
          <a:p>
            <a:r>
              <a:rPr lang="en-US"/>
              <a:t>Solution overview</a:t>
            </a:r>
            <a:endParaRPr lang="en-IN"/>
          </a:p>
        </p:txBody>
      </p:sp>
      <p:graphicFrame>
        <p:nvGraphicFramePr>
          <p:cNvPr id="4" name="Content Placeholder 3">
            <a:extLst>
              <a:ext uri="{FF2B5EF4-FFF2-40B4-BE49-F238E27FC236}">
                <a16:creationId xmlns:a16="http://schemas.microsoft.com/office/drawing/2014/main" id="{A7B4D29E-12FE-40AB-A06E-FC9441063BBE}"/>
              </a:ext>
            </a:extLst>
          </p:cNvPr>
          <p:cNvGraphicFramePr>
            <a:graphicFrameLocks noGrp="1"/>
          </p:cNvGraphicFramePr>
          <p:nvPr>
            <p:ph idx="1"/>
            <p:extLst>
              <p:ext uri="{D42A27DB-BD31-4B8C-83A1-F6EECF244321}">
                <p14:modId xmlns:p14="http://schemas.microsoft.com/office/powerpoint/2010/main" val="1614516983"/>
              </p:ext>
            </p:extLst>
          </p:nvPr>
        </p:nvGraphicFramePr>
        <p:xfrm>
          <a:off x="581025" y="1885071"/>
          <a:ext cx="11151430" cy="4797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570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DBBE2F9-2466-4B12-97DE-D2670192A73D}"/>
              </a:ext>
            </a:extLst>
          </p:cNvPr>
          <p:cNvSpPr/>
          <p:nvPr/>
        </p:nvSpPr>
        <p:spPr>
          <a:xfrm>
            <a:off x="9723120" y="1122099"/>
            <a:ext cx="1463040" cy="134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14B3025-4CFE-4318-9E5A-2E65E4B57410}"/>
              </a:ext>
            </a:extLst>
          </p:cNvPr>
          <p:cNvSpPr/>
          <p:nvPr/>
        </p:nvSpPr>
        <p:spPr>
          <a:xfrm>
            <a:off x="5444490" y="1135488"/>
            <a:ext cx="1463040" cy="134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DD7F6214-1BEC-438E-8462-2C612B285469}"/>
              </a:ext>
            </a:extLst>
          </p:cNvPr>
          <p:cNvSpPr/>
          <p:nvPr/>
        </p:nvSpPr>
        <p:spPr>
          <a:xfrm>
            <a:off x="1165860" y="1135488"/>
            <a:ext cx="1463040" cy="134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E9707CD-0FB4-436E-AB50-83B53C9E2EB3}"/>
              </a:ext>
            </a:extLst>
          </p:cNvPr>
          <p:cNvSpPr/>
          <p:nvPr/>
        </p:nvSpPr>
        <p:spPr>
          <a:xfrm>
            <a:off x="457200" y="651510"/>
            <a:ext cx="1125855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8B8DFAF-6A65-4709-A493-8938492DF2B8}"/>
              </a:ext>
            </a:extLst>
          </p:cNvPr>
          <p:cNvSpPr>
            <a:spLocks noGrp="1"/>
          </p:cNvSpPr>
          <p:nvPr>
            <p:ph type="title"/>
          </p:nvPr>
        </p:nvSpPr>
        <p:spPr>
          <a:xfrm>
            <a:off x="476250" y="716110"/>
            <a:ext cx="11029616" cy="1013800"/>
          </a:xfrm>
        </p:spPr>
        <p:txBody>
          <a:bodyPr/>
          <a:lstStyle/>
          <a:p>
            <a:r>
              <a:rPr lang="en-US" dirty="0"/>
              <a:t>Detailed Working</a:t>
            </a:r>
            <a:endParaRPr lang="en-IN" dirty="0"/>
          </a:p>
        </p:txBody>
      </p:sp>
      <p:pic>
        <p:nvPicPr>
          <p:cNvPr id="10" name="Graphic 9" descr="Clipboard Partially Checked outline">
            <a:extLst>
              <a:ext uri="{FF2B5EF4-FFF2-40B4-BE49-F238E27FC236}">
                <a16:creationId xmlns:a16="http://schemas.microsoft.com/office/drawing/2014/main" id="{2C219F83-FCAF-46BC-A6E1-676C5B1C8B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5010" y="1807897"/>
            <a:ext cx="708660" cy="562817"/>
          </a:xfrm>
          <a:prstGeom prst="rect">
            <a:avLst/>
          </a:prstGeom>
        </p:spPr>
      </p:pic>
      <p:pic>
        <p:nvPicPr>
          <p:cNvPr id="16" name="Graphic 15" descr="Clipboard with solid fill">
            <a:extLst>
              <a:ext uri="{FF2B5EF4-FFF2-40B4-BE49-F238E27FC236}">
                <a16:creationId xmlns:a16="http://schemas.microsoft.com/office/drawing/2014/main" id="{75DB110C-84B5-45DB-8D75-95B9349962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23567" y="1794509"/>
            <a:ext cx="560071" cy="560071"/>
          </a:xfrm>
          <a:prstGeom prst="rect">
            <a:avLst/>
          </a:prstGeom>
        </p:spPr>
      </p:pic>
      <p:pic>
        <p:nvPicPr>
          <p:cNvPr id="18" name="Graphic 17" descr="Information outline">
            <a:extLst>
              <a:ext uri="{FF2B5EF4-FFF2-40B4-BE49-F238E27FC236}">
                <a16:creationId xmlns:a16="http://schemas.microsoft.com/office/drawing/2014/main" id="{F484F3A8-6462-41A2-8BD6-8423B43211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98321" y="1752770"/>
            <a:ext cx="712637" cy="712637"/>
          </a:xfrm>
          <a:prstGeom prst="rect">
            <a:avLst/>
          </a:prstGeom>
        </p:spPr>
      </p:pic>
      <p:sp>
        <p:nvSpPr>
          <p:cNvPr id="19" name="TextBox 18">
            <a:extLst>
              <a:ext uri="{FF2B5EF4-FFF2-40B4-BE49-F238E27FC236}">
                <a16:creationId xmlns:a16="http://schemas.microsoft.com/office/drawing/2014/main" id="{67C418D5-2BE3-42B5-923B-DCB6FC62F88E}"/>
              </a:ext>
            </a:extLst>
          </p:cNvPr>
          <p:cNvSpPr txBox="1"/>
          <p:nvPr/>
        </p:nvSpPr>
        <p:spPr>
          <a:xfrm>
            <a:off x="131445" y="2453493"/>
            <a:ext cx="3531870" cy="738664"/>
          </a:xfrm>
          <a:prstGeom prst="rect">
            <a:avLst/>
          </a:prstGeom>
          <a:noFill/>
        </p:spPr>
        <p:txBody>
          <a:bodyPr wrap="square" rtlCol="0">
            <a:spAutoFit/>
          </a:bodyPr>
          <a:lstStyle/>
          <a:p>
            <a:pPr algn="ctr"/>
            <a:r>
              <a:rPr lang="en-IN" sz="1400" dirty="0"/>
              <a:t>Algorithms provide information regarding shared behavioural pattern of customers who already abandon purchasing</a:t>
            </a:r>
          </a:p>
        </p:txBody>
      </p:sp>
      <p:sp>
        <p:nvSpPr>
          <p:cNvPr id="20" name="TextBox 19">
            <a:extLst>
              <a:ext uri="{FF2B5EF4-FFF2-40B4-BE49-F238E27FC236}">
                <a16:creationId xmlns:a16="http://schemas.microsoft.com/office/drawing/2014/main" id="{6A467700-1D4E-42B8-89D3-7DFD8A7CED46}"/>
              </a:ext>
            </a:extLst>
          </p:cNvPr>
          <p:cNvSpPr txBox="1"/>
          <p:nvPr/>
        </p:nvSpPr>
        <p:spPr>
          <a:xfrm>
            <a:off x="4371975" y="2465407"/>
            <a:ext cx="3651885" cy="523220"/>
          </a:xfrm>
          <a:prstGeom prst="rect">
            <a:avLst/>
          </a:prstGeom>
          <a:noFill/>
        </p:spPr>
        <p:txBody>
          <a:bodyPr wrap="square" rtlCol="0">
            <a:spAutoFit/>
          </a:bodyPr>
          <a:lstStyle/>
          <a:p>
            <a:pPr algn="ctr"/>
            <a:r>
              <a:rPr lang="en-IN" sz="1400" dirty="0"/>
              <a:t>Check behaviour current customers against the pattern and alert about potential churners</a:t>
            </a:r>
          </a:p>
        </p:txBody>
      </p:sp>
      <p:sp>
        <p:nvSpPr>
          <p:cNvPr id="21" name="TextBox 20">
            <a:extLst>
              <a:ext uri="{FF2B5EF4-FFF2-40B4-BE49-F238E27FC236}">
                <a16:creationId xmlns:a16="http://schemas.microsoft.com/office/drawing/2014/main" id="{3163DE14-C007-4BE8-BFAA-0C57B30911B1}"/>
              </a:ext>
            </a:extLst>
          </p:cNvPr>
          <p:cNvSpPr txBox="1"/>
          <p:nvPr/>
        </p:nvSpPr>
        <p:spPr>
          <a:xfrm>
            <a:off x="8272378" y="2512404"/>
            <a:ext cx="3651885" cy="523220"/>
          </a:xfrm>
          <a:prstGeom prst="rect">
            <a:avLst/>
          </a:prstGeom>
          <a:noFill/>
        </p:spPr>
        <p:txBody>
          <a:bodyPr wrap="square" rtlCol="0">
            <a:spAutoFit/>
          </a:bodyPr>
          <a:lstStyle/>
          <a:p>
            <a:pPr algn="ctr"/>
            <a:r>
              <a:rPr lang="en-IN" sz="1400" dirty="0"/>
              <a:t>Get information about the customer’s pain points and choosing effective retentions actions </a:t>
            </a:r>
          </a:p>
        </p:txBody>
      </p:sp>
      <p:sp>
        <p:nvSpPr>
          <p:cNvPr id="22" name="Rectangle 21">
            <a:extLst>
              <a:ext uri="{FF2B5EF4-FFF2-40B4-BE49-F238E27FC236}">
                <a16:creationId xmlns:a16="http://schemas.microsoft.com/office/drawing/2014/main" id="{9A941B3C-5695-4338-AEF6-DAA92C5A2048}"/>
              </a:ext>
            </a:extLst>
          </p:cNvPr>
          <p:cNvSpPr/>
          <p:nvPr/>
        </p:nvSpPr>
        <p:spPr>
          <a:xfrm>
            <a:off x="1005840" y="4515212"/>
            <a:ext cx="1623060" cy="891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Pattern Recognition</a:t>
            </a:r>
          </a:p>
        </p:txBody>
      </p:sp>
      <p:sp>
        <p:nvSpPr>
          <p:cNvPr id="24" name="Rectangle 23">
            <a:extLst>
              <a:ext uri="{FF2B5EF4-FFF2-40B4-BE49-F238E27FC236}">
                <a16:creationId xmlns:a16="http://schemas.microsoft.com/office/drawing/2014/main" id="{78211B6E-A1F2-44EE-A915-AD6220AA3B5B}"/>
              </a:ext>
            </a:extLst>
          </p:cNvPr>
          <p:cNvSpPr/>
          <p:nvPr/>
        </p:nvSpPr>
        <p:spPr>
          <a:xfrm>
            <a:off x="1005840" y="3506186"/>
            <a:ext cx="1623060" cy="837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Churned Customer History</a:t>
            </a:r>
          </a:p>
        </p:txBody>
      </p:sp>
      <p:sp>
        <p:nvSpPr>
          <p:cNvPr id="25" name="Rectangle 24">
            <a:extLst>
              <a:ext uri="{FF2B5EF4-FFF2-40B4-BE49-F238E27FC236}">
                <a16:creationId xmlns:a16="http://schemas.microsoft.com/office/drawing/2014/main" id="{9A770D0C-25B2-4D35-A908-05DC65C208E1}"/>
              </a:ext>
            </a:extLst>
          </p:cNvPr>
          <p:cNvSpPr/>
          <p:nvPr/>
        </p:nvSpPr>
        <p:spPr>
          <a:xfrm>
            <a:off x="5307236" y="3361044"/>
            <a:ext cx="1623060" cy="837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Existing Customers</a:t>
            </a:r>
          </a:p>
        </p:txBody>
      </p:sp>
      <p:sp>
        <p:nvSpPr>
          <p:cNvPr id="26" name="Rectangle 25">
            <a:extLst>
              <a:ext uri="{FF2B5EF4-FFF2-40B4-BE49-F238E27FC236}">
                <a16:creationId xmlns:a16="http://schemas.microsoft.com/office/drawing/2014/main" id="{6A85789D-9726-4094-984A-C0675992BE9F}"/>
              </a:ext>
            </a:extLst>
          </p:cNvPr>
          <p:cNvSpPr/>
          <p:nvPr/>
        </p:nvSpPr>
        <p:spPr>
          <a:xfrm>
            <a:off x="5307236" y="4540049"/>
            <a:ext cx="1623060" cy="837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Predictive Model</a:t>
            </a:r>
          </a:p>
        </p:txBody>
      </p:sp>
      <p:sp>
        <p:nvSpPr>
          <p:cNvPr id="27" name="Rectangle 26">
            <a:extLst>
              <a:ext uri="{FF2B5EF4-FFF2-40B4-BE49-F238E27FC236}">
                <a16:creationId xmlns:a16="http://schemas.microsoft.com/office/drawing/2014/main" id="{62758307-8B8E-44C5-AEB3-8C8BB2900419}"/>
              </a:ext>
            </a:extLst>
          </p:cNvPr>
          <p:cNvSpPr/>
          <p:nvPr/>
        </p:nvSpPr>
        <p:spPr>
          <a:xfrm>
            <a:off x="5307236" y="5715128"/>
            <a:ext cx="1623060" cy="837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Happy Customers</a:t>
            </a:r>
          </a:p>
        </p:txBody>
      </p:sp>
      <p:sp>
        <p:nvSpPr>
          <p:cNvPr id="28" name="Rectangle 27">
            <a:extLst>
              <a:ext uri="{FF2B5EF4-FFF2-40B4-BE49-F238E27FC236}">
                <a16:creationId xmlns:a16="http://schemas.microsoft.com/office/drawing/2014/main" id="{8C7D6DDE-550F-4537-A68B-4EAF54EEFD55}"/>
              </a:ext>
            </a:extLst>
          </p:cNvPr>
          <p:cNvSpPr/>
          <p:nvPr/>
        </p:nvSpPr>
        <p:spPr>
          <a:xfrm>
            <a:off x="9797143" y="4428128"/>
            <a:ext cx="1623060" cy="837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Customers at risk of Churn</a:t>
            </a:r>
          </a:p>
        </p:txBody>
      </p:sp>
      <p:sp>
        <p:nvSpPr>
          <p:cNvPr id="29" name="Rectangle 28">
            <a:extLst>
              <a:ext uri="{FF2B5EF4-FFF2-40B4-BE49-F238E27FC236}">
                <a16:creationId xmlns:a16="http://schemas.microsoft.com/office/drawing/2014/main" id="{44C16794-1EDF-4FCE-B6D7-9E3B3A3FB0DF}"/>
              </a:ext>
            </a:extLst>
          </p:cNvPr>
          <p:cNvSpPr/>
          <p:nvPr/>
        </p:nvSpPr>
        <p:spPr>
          <a:xfrm>
            <a:off x="9823813" y="5639470"/>
            <a:ext cx="1623060" cy="837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Proactive Re-Engagement</a:t>
            </a:r>
          </a:p>
        </p:txBody>
      </p:sp>
      <p:cxnSp>
        <p:nvCxnSpPr>
          <p:cNvPr id="31" name="Straight Arrow Connector 30">
            <a:extLst>
              <a:ext uri="{FF2B5EF4-FFF2-40B4-BE49-F238E27FC236}">
                <a16:creationId xmlns:a16="http://schemas.microsoft.com/office/drawing/2014/main" id="{FA064592-2F5A-4F7B-A56C-CE1899694FED}"/>
              </a:ext>
            </a:extLst>
          </p:cNvPr>
          <p:cNvCxnSpPr>
            <a:stCxn id="22" idx="3"/>
            <a:endCxn id="26" idx="1"/>
          </p:cNvCxnSpPr>
          <p:nvPr/>
        </p:nvCxnSpPr>
        <p:spPr>
          <a:xfrm flipV="1">
            <a:off x="2628900" y="4958837"/>
            <a:ext cx="2678336" cy="2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7989E8-1489-404B-97FE-93CFE0ED2CEB}"/>
              </a:ext>
            </a:extLst>
          </p:cNvPr>
          <p:cNvCxnSpPr>
            <a:cxnSpLocks/>
            <a:stCxn id="26" idx="3"/>
          </p:cNvCxnSpPr>
          <p:nvPr/>
        </p:nvCxnSpPr>
        <p:spPr>
          <a:xfrm>
            <a:off x="6930296" y="4958837"/>
            <a:ext cx="2893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61C701D-F36D-4987-B570-8D2A8AF2764E}"/>
              </a:ext>
            </a:extLst>
          </p:cNvPr>
          <p:cNvCxnSpPr>
            <a:stCxn id="25" idx="2"/>
            <a:endCxn id="26" idx="0"/>
          </p:cNvCxnSpPr>
          <p:nvPr/>
        </p:nvCxnSpPr>
        <p:spPr>
          <a:xfrm>
            <a:off x="6118766" y="4198620"/>
            <a:ext cx="0" cy="341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9341F7F-EF7B-4239-AD58-1FFE04386E1E}"/>
              </a:ext>
            </a:extLst>
          </p:cNvPr>
          <p:cNvCxnSpPr/>
          <p:nvPr/>
        </p:nvCxnSpPr>
        <p:spPr>
          <a:xfrm flipV="1">
            <a:off x="10625455" y="5297797"/>
            <a:ext cx="0" cy="33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5FAC649-6735-4307-9C6E-B5B8C7343417}"/>
              </a:ext>
            </a:extLst>
          </p:cNvPr>
          <p:cNvCxnSpPr/>
          <p:nvPr/>
        </p:nvCxnSpPr>
        <p:spPr>
          <a:xfrm>
            <a:off x="6096000" y="5373699"/>
            <a:ext cx="0" cy="341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71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DFAF-6A65-4709-A493-8938492DF2B8}"/>
              </a:ext>
            </a:extLst>
          </p:cNvPr>
          <p:cNvSpPr>
            <a:spLocks noGrp="1"/>
          </p:cNvSpPr>
          <p:nvPr>
            <p:ph type="title"/>
          </p:nvPr>
        </p:nvSpPr>
        <p:spPr/>
        <p:txBody>
          <a:bodyPr/>
          <a:lstStyle/>
          <a:p>
            <a:r>
              <a:rPr lang="en-US"/>
              <a:t>Uniqueness of solution</a:t>
            </a:r>
            <a:endParaRPr lang="en-IN"/>
          </a:p>
        </p:txBody>
      </p:sp>
      <p:sp>
        <p:nvSpPr>
          <p:cNvPr id="3" name="Content Placeholder 2">
            <a:extLst>
              <a:ext uri="{FF2B5EF4-FFF2-40B4-BE49-F238E27FC236}">
                <a16:creationId xmlns:a16="http://schemas.microsoft.com/office/drawing/2014/main" id="{09AB83D9-C802-446C-8D13-931C3AC30946}"/>
              </a:ext>
            </a:extLst>
          </p:cNvPr>
          <p:cNvSpPr>
            <a:spLocks noGrp="1"/>
          </p:cNvSpPr>
          <p:nvPr>
            <p:ph idx="1"/>
          </p:nvPr>
        </p:nvSpPr>
        <p:spPr>
          <a:xfrm>
            <a:off x="436098" y="2180496"/>
            <a:ext cx="11282290" cy="3678303"/>
          </a:xfrm>
        </p:spPr>
        <p:txBody>
          <a:bodyPr>
            <a:normAutofit fontScale="92500" lnSpcReduction="10000"/>
          </a:bodyPr>
          <a:lstStyle/>
          <a:p>
            <a:pPr marL="305435" indent="-305435"/>
            <a:r>
              <a:rPr lang="en-IN" sz="2800" dirty="0"/>
              <a:t>Our solution will help those companies who are losing their customers.</a:t>
            </a:r>
          </a:p>
          <a:p>
            <a:pPr marL="305435" indent="-305435"/>
            <a:endParaRPr lang="en-IN" sz="2800" dirty="0"/>
          </a:p>
          <a:p>
            <a:pPr marL="305435" indent="-305435"/>
            <a:r>
              <a:rPr lang="en-IN" sz="2800" dirty="0"/>
              <a:t>The uniqueness in solution is that it will help in identifying if the customer will be retained or not based on its state, area code ,its voice call and collaboration of various other factors .</a:t>
            </a:r>
          </a:p>
          <a:p>
            <a:pPr marL="305435" indent="-305435"/>
            <a:endParaRPr lang="en-IN" sz="2800" dirty="0"/>
          </a:p>
          <a:p>
            <a:pPr marL="305435" indent="-305435"/>
            <a:r>
              <a:rPr lang="en-IN" sz="2800" dirty="0"/>
              <a:t>Based on the data available with the telecom companies our solution will help to identify various patterns via graphical representations. </a:t>
            </a:r>
          </a:p>
        </p:txBody>
      </p:sp>
    </p:spTree>
    <p:extLst>
      <p:ext uri="{BB962C8B-B14F-4D97-AF65-F5344CB8AC3E}">
        <p14:creationId xmlns:p14="http://schemas.microsoft.com/office/powerpoint/2010/main" val="18847923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288</Words>
  <Application>Microsoft Office PowerPoint</Application>
  <PresentationFormat>Widescreen</PresentationFormat>
  <Paragraphs>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Dividend</vt:lpstr>
      <vt:lpstr>PowerPoint Presentation</vt:lpstr>
      <vt:lpstr>Problem Statement- B02- Customer Churn:  Predicting whether a customer will change telecommunications provider  </vt:lpstr>
      <vt:lpstr>Solution overview</vt:lpstr>
      <vt:lpstr>Solution overview</vt:lpstr>
      <vt:lpstr>Detailed Working</vt:lpstr>
      <vt:lpstr>Uniqueness of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e-Biz_006_Amit Zope</cp:lastModifiedBy>
  <cp:revision>2</cp:revision>
  <dcterms:created xsi:type="dcterms:W3CDTF">2022-01-21T10:01:44Z</dcterms:created>
  <dcterms:modified xsi:type="dcterms:W3CDTF">2022-01-22T09:55:14Z</dcterms:modified>
</cp:coreProperties>
</file>