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E6BB-A3A0-25BA-C162-D3D3387A1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CB42B-4590-DCCA-B191-EFCDCA268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4921E-B57F-721E-D023-0A0C8B3F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B598-A5DC-4E53-99D3-83B9453ECA5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72B0C-2A52-CBE9-E890-7AAB69C0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D4602-0A87-5457-CAC6-77087251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6E5D-9F16-4B0C-A789-133C7187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8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0FE5-CC86-B24E-32A5-71CDFF70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DE71E-DC14-FC27-A280-BEE926F9A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83EC5-6FEF-5624-C574-32408828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B598-A5DC-4E53-99D3-83B9453ECA5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241B5-49A8-FE3D-3FF9-1F7C9EB9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54080-622A-E238-53F5-3D399F70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6E5D-9F16-4B0C-A789-133C7187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4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7718E-CEB7-D87F-EA18-ADC12AC40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85882-8E3A-6DF6-0731-D107CCC75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806D5-F8D8-0F0B-B9F9-E20EC200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B598-A5DC-4E53-99D3-83B9453ECA5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DF444-2033-FD01-0EC1-0FE2F03E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B1450-55E3-277A-5C57-4AE5D6DE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6E5D-9F16-4B0C-A789-133C7187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8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6686-C894-7C4D-F451-4FFAC2F0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F3AF8-A9B1-5683-213D-265EAC2B6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AF934-3581-FBF1-D78B-85123131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B598-A5DC-4E53-99D3-83B9453ECA5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3B8F9-8430-3D1A-9271-5496E385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3433C-B9E5-01E1-AF1C-F870DD99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6E5D-9F16-4B0C-A789-133C7187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8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2B97-8E23-5CA7-84A6-8002F317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08DF0-F3CA-0C87-C647-E37A52158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50C92-B386-67C3-3E0E-24CF1293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B598-A5DC-4E53-99D3-83B9453ECA5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AA72A-0825-CD5A-5C51-CADF9D70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6B131-26D1-FAC7-21B9-5382457B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6E5D-9F16-4B0C-A789-133C7187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7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901B-EFEF-36EC-1373-3A7C4067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C00E2-C203-311D-1307-8833AAA1F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39748-A72A-EAEC-AD37-24EE89301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D3128-A56E-6E15-CA91-4E2E3DEC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B598-A5DC-4E53-99D3-83B9453ECA5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D387E-6398-FA44-00B2-407FC82E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64F20-558A-F5BC-5262-00A703FF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6E5D-9F16-4B0C-A789-133C7187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6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99B8-8D2D-2DED-40EC-243D2DCF4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5058C-0930-5256-E2C0-E9DA3962A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D6CAB-10E8-D75E-775F-0DBE802D6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E1338B-9AF6-49B7-DDCE-6EE7EDD79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CBE88-D9E1-77AF-1168-C9BF60988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DE904-3DC3-64BE-1851-B964C2BE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B598-A5DC-4E53-99D3-83B9453ECA5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5F784-6C15-870B-599B-CABBC5C9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F7CDD4-9011-00A1-B81A-52D31FFB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6E5D-9F16-4B0C-A789-133C7187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1202-0DB8-D056-CFD8-5CD00C9D6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15ED1-57AA-1266-CDDF-AD19FFDE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B598-A5DC-4E53-99D3-83B9453ECA5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D18B0-4BA3-94A9-2AB7-0978C0E2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0247D-2687-1E2F-D2B2-4D57512D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6E5D-9F16-4B0C-A789-133C7187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4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84EA4-DA98-BF58-9002-673E1B27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B598-A5DC-4E53-99D3-83B9453ECA5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151CC8-4375-4159-F427-5FCB470CB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C8F7E-FAA1-5880-F536-F02F8CF3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6E5D-9F16-4B0C-A789-133C7187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0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D6BD8-EF44-BEAC-9761-6FAE96B8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987DC-E924-36EB-2BFC-AF754E5D8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1BFAB-C051-15EF-F91E-4F778ABA6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D0D5C-CC95-A895-B7E8-E7898A363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B598-A5DC-4E53-99D3-83B9453ECA5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49D62-4231-27A6-DA06-A38E76F4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96DA2-3D4E-AE8C-77EE-9196CB9F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6E5D-9F16-4B0C-A789-133C7187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2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B795A-F0D2-2C3F-7729-525DABE5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4B7C87-6497-BDD0-8643-B489AEC2F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FD99F-DEC5-F772-CD01-334809CFA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4088D-FE17-7311-2FE3-E244A41D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B598-A5DC-4E53-99D3-83B9453ECA5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C510A-85C5-3BB2-5847-0C9021E1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241FD-32EC-F16B-2FA3-FA6C861B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6E5D-9F16-4B0C-A789-133C7187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7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7490A-5614-BAA6-7945-0E45EA07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FA185-8759-AA69-7E5D-A5E800C5E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17217-ECFF-5665-8EFE-68EDF06C3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8B598-A5DC-4E53-99D3-83B9453ECA5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1CCFB-B35A-5966-CB0F-20EAB17D7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95B54-5985-F83B-B839-036F2C7CA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26E5D-9F16-4B0C-A789-133C7187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3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3973-D2D9-75C4-0C1E-652063159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9735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6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Unit- IV</a:t>
            </a:r>
            <a:br>
              <a:rPr lang="en-US" sz="6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DIRECTORY</a:t>
            </a:r>
            <a:br>
              <a:rPr lang="en-US" sz="6700" dirty="0"/>
            </a:br>
            <a:endParaRPr lang="en-US" sz="6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5DA73-F1D6-CF01-A7CB-88275D2807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pPr algn="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Sachin Murarka</a:t>
            </a:r>
          </a:p>
        </p:txBody>
      </p:sp>
    </p:spTree>
    <p:extLst>
      <p:ext uri="{BB962C8B-B14F-4D97-AF65-F5344CB8AC3E}">
        <p14:creationId xmlns:p14="http://schemas.microsoft.com/office/powerpoint/2010/main" val="109225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6D2F-CE05-241D-008F-641C07D4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6DDE8-F050-C04F-2175-FEAE936B0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0683"/>
            <a:ext cx="10515600" cy="32862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 !!</a:t>
            </a:r>
          </a:p>
        </p:txBody>
      </p:sp>
    </p:spTree>
    <p:extLst>
      <p:ext uri="{BB962C8B-B14F-4D97-AF65-F5344CB8AC3E}">
        <p14:creationId xmlns:p14="http://schemas.microsoft.com/office/powerpoint/2010/main" val="413213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05101-601E-A279-ED5F-8F7FCC7E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28E7E-13AA-2CF7-F0E6-84F4BB842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Active Directory (AD)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and Authentication in Public Cloud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Azure AD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Extending Active Directory into Azure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AD and applications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and Monitoring Azure AD.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31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6CE4-5BB4-AB39-D02E-38C5C712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Active Directory (AD):-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A5F51-5BA0-059D-DDBF-0D4DB1605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380"/>
            <a:ext cx="10515600" cy="5545393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directory service developed by Microsoft for Windows domain networks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information about objects in the network, like users, computers, and resources, enabling centralized management and access control.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Components:-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Services (AD DS)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directory, authentication, and policy management.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Directory Services (AD LDS)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lightweight version of AD for applications requiring directory services.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Federation Services (AD FS)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Allows single sign-on (SSO) across organizational boundaries.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 Services (AD CS)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Manages digital certificates.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Rights Management Services (AD RMS)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Protects sensitive information.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01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D745-13CA-E023-31CB-5E81ECFA1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786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and Authentication in Public Cloud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7F8BF-3FF0-B7EC-5CBE-37E14D366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68"/>
            <a:ext cx="10515600" cy="5565058"/>
          </a:xfrm>
        </p:spPr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as the Core of Cloud Security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 the cloud, identity management is central to security; it verifies who a user is and controls access.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Types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Sign-On (SSO)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Allows users to authenticate once and access multiple services.</a:t>
            </a:r>
          </a:p>
          <a:p>
            <a:pPr lvl="1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Multi-Factor Authentication (MFA)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Adds additional security layers by requiring more than one form of verification.</a:t>
            </a:r>
          </a:p>
          <a:p>
            <a:pPr lvl="1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Federated Authentication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Uses a trusted identity provider to authenticate users across multiple services.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Providers in the Cloud: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cloud providers offer integrated identity services for managing users and applications (e.g., Azure AD, AWS IAM, Google Identity Platform).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46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57D1-0701-E89A-1BB9-BA8CE504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365126"/>
            <a:ext cx="10881851" cy="59843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Azure Active Directory (Azure AD):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E4DB0D5-25CE-671A-3C3F-4C1583FED4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9710" y="861224"/>
            <a:ext cx="10881851" cy="572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Microsoft’s cloud-based identity and access management service.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Enables SSO, identity protection, and access management for cloud and on-premises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both cloud-native applications and hybrid scenarios where resources are hosted on-premises.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AD Features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and group management.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SSO for thousands of SaaS applications.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MFA for enhanced security.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Access for tailored access control.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0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57F2-AF61-39FD-B7C1-31E2FE0C0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90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Extending Active Directory into Azure: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80F76-B203-92CE-61E7-64FACF89D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542" y="1383173"/>
            <a:ext cx="10515600" cy="484064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Identity with Azure 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on-premises AD with Azure AD to support both on-premises and cloud resources.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organizations to maintain a single identity for users across cloud and on-prem resources.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for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AD Connect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Synchronizes on-prem AD objects to Azure AD for hybrid identity.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 Federation Services (AD FS)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SSO by federating on-prem AD with Azure AD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49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3B87-CC67-223A-F4B9-5E0F7FCD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81D2A-17F7-00EE-5E1A-6021AEBE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Extending AD to Azure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 identity management across environments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Streamlined user experience with consistent authentication.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administrative overhead.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10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BDC5-1AA0-8CA1-3D40-8EBF5238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23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AD and applications 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8580D-B1B7-8DC4-1272-A96DFEC73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877" y="894735"/>
            <a:ext cx="10515600" cy="596326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Applications with Azure 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secure access to applications using users’ Azure AD credentials.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SSO and MFA, improving security and user experience.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Applications Supported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SaaS Applications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Pre-integrated apps in the Azure AD gallery (e.g., Office 365, Salesforce)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Line-of-Business (LOB) Apps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Custom applications using OAuth or SAML for authentication.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On-premises Apps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Applications running on-prem that can be accessed through Azure AD’s Application Proxy.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AD App Roles and Permissions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092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37E7-5B28-EB74-D7D5-9409AAC1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9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and Monitoring Azure 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3FF3D-D534-17B5-11CB-BF4C8AD5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7418"/>
            <a:ext cx="10515600" cy="612058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AD Reports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Sign-In Logs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details of user sign-in activities, including successful and failed attempts.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 Logs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Tracks changes to Azure AD resources (e.g., user creation, role changes).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Risky Sign-Ins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Identifies potentially risky sign-ins based on behaviors (e.g., unfamiliar locations, suspicious IP addresses).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with Azure AD Identity Protection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 identity risks and can automatically enforce actions like MFA.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insights into compromised credentials and enables policy-based mitigations.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 and Automation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alerts for specific events (e.g., user account lockouts).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responses to identity threats through policies and integrations with Microsoft Sentinel.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152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682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      Unit- IV ACTIVE DIRECTORY </vt:lpstr>
      <vt:lpstr>CONTENT:</vt:lpstr>
      <vt:lpstr>Introduction to Active Directory (AD):-</vt:lpstr>
      <vt:lpstr>Identity and Authentication in Public Cloud </vt:lpstr>
      <vt:lpstr>Introduction to Azure Active Directory (Azure AD):</vt:lpstr>
      <vt:lpstr>Extending Active Directory into Azure: </vt:lpstr>
      <vt:lpstr>Contd…..</vt:lpstr>
      <vt:lpstr>Azure AD and applications : </vt:lpstr>
      <vt:lpstr>Reporting and Monitoring Azure AD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Sachin Murarka</dc:creator>
  <cp:lastModifiedBy>Sachin Murarka</cp:lastModifiedBy>
  <cp:revision>2</cp:revision>
  <dcterms:created xsi:type="dcterms:W3CDTF">2024-11-12T07:56:42Z</dcterms:created>
  <dcterms:modified xsi:type="dcterms:W3CDTF">2024-11-12T08:30:42Z</dcterms:modified>
</cp:coreProperties>
</file>