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2" r:id="rId11"/>
    <p:sldId id="269" r:id="rId12"/>
    <p:sldId id="270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79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2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4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07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2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2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6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4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933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268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Password Cracking Using Hashcat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546601"/>
            <a:ext cx="6803136" cy="1278466"/>
          </a:xfrm>
        </p:spPr>
        <p:txBody>
          <a:bodyPr>
            <a:normAutofit/>
          </a:bodyPr>
          <a:lstStyle/>
          <a:p>
            <a:r>
              <a:rPr dirty="0"/>
              <a:t>Internship Project Report – IIT Jammu</a:t>
            </a:r>
          </a:p>
          <a:p>
            <a:r>
              <a:rPr dirty="0"/>
              <a:t>Aditya Singh Rana </a:t>
            </a:r>
            <a:endParaRPr lang="en-IN" dirty="0"/>
          </a:p>
          <a:p>
            <a:r>
              <a:rPr lang="en-IN" dirty="0"/>
              <a:t>RAHUL KUMAR</a:t>
            </a:r>
          </a:p>
          <a:p>
            <a:r>
              <a:rPr lang="en-IN" dirty="0"/>
              <a:t>ANIKET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Brute-force Attack Example: '@Eagle1234'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rPr dirty="0"/>
              <a:t>- Password: @Eagle1234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rPr dirty="0"/>
              <a:t>- Hash generated using: echo -n '@Eagle1234' | md5sum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rPr dirty="0"/>
              <a:t>- Saved hash in file: hashes.txt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rPr dirty="0"/>
              <a:t>- Wordlist failed: Not present in rockyou.txt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rPr dirty="0"/>
              <a:t>- Used brute-force pattern: </a:t>
            </a:r>
            <a:r>
              <a:rPr lang="pl-PL" dirty="0"/>
              <a:t>?s?u?l?l?l?l?d?d?d?d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rPr dirty="0"/>
              <a:t>- Command: </a:t>
            </a:r>
            <a:r>
              <a:rPr lang="en-IN" dirty="0"/>
              <a:t>hashcat </a:t>
            </a:r>
            <a:r>
              <a:rPr dirty="0"/>
              <a:t>-m 0 -a 3 hashes.</a:t>
            </a:r>
            <a:r>
              <a:rPr lang="en-IN" dirty="0"/>
              <a:t>txt </a:t>
            </a:r>
            <a:r>
              <a:rPr lang="pl-PL" dirty="0"/>
              <a:t>?s?u?l?l?l?l?d?d?d?d</a:t>
            </a:r>
            <a:endParaRPr dirty="0"/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rPr dirty="0"/>
              <a:t>- Result: Cracked successfully, but took significantly longer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0F7207-A89B-0A46-6F6E-BDFEE411B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5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7F5FBD-D4E7-5A6A-17C0-A99EC8B0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0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Dictionary attack is faster for common passwords like 'dragon'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Brute-force is time-intensive but works for complex passwords like '@Eagle1234'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Cracking time increases exponentially with password length and complexity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Strong passwords reduce vulnerability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Learnings &amp;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Understood how different attack methods operate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Hands-on experience with ethical password auditing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Reinforced the importance of unique, strong passwords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All experiments were conducted in a controlled and legal environment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This project successfully demonstrated password cracking using real-world examples.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Hashcat proved effective in simulating both attack types.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endParaRPr/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References: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https://hashcat.net/wiki/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https://www.kali.org/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/usr/share/wordlists/rockyou.txt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md5sum command-line tool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This project explores password security by performing ethical password cracking using Hashcat.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The goal is to understand password vulnerabilities through dictionary and brute-force attacks,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demonstrated using the passwords 'dragon' and '@Eagle1234' respectively.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Passwords are a primary defense mechanism in cybersecurity. However, weak or common passwords can be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cracked easily. This project simulates password cracking using Hashcat to raise awareness about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strong password policies.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Understand how password cracking works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Use Hashcat for dictionary and brute-force attacks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Demonstrate real examples for both attack types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Emphasize ethical cybersecurity practices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OS: Kali Linux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Tool: Hashcat v6.x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Wordlist: rockyou.txt (includes 'dragon')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Hash Types: MD5, SHA1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Terminal Shell: Bash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Hardware: CPU/GPU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Dictionary Attack Example: 'dragon'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Password: dragon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Hash generated using: echo -n 'dragon' | md5sum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Saved hash in file: hashes.txt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Command: hashcat -m 0 -a 0 hashes.txt rockyou.txt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Result: Successfully cracked using dictionary attack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Reason: 'dragon' is a common password present in wordlists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D8B4E2-2BA5-A5BB-6E7E-53B37D6C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8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2CAB1C-414D-6D62-6F94-5800A94BC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9BE4C6-72F1-2817-A25D-CBB38E1D1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9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22</TotalTime>
  <Words>477</Words>
  <Application>Microsoft Office PowerPoint</Application>
  <PresentationFormat>On-screen Show (4:3)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Garamond</vt:lpstr>
      <vt:lpstr>Savon</vt:lpstr>
      <vt:lpstr>Password Cracking Using Hashcat</vt:lpstr>
      <vt:lpstr>Abstract</vt:lpstr>
      <vt:lpstr>Introduction</vt:lpstr>
      <vt:lpstr>Objective</vt:lpstr>
      <vt:lpstr>Tools &amp; Setup</vt:lpstr>
      <vt:lpstr>Dictionary Attack Example: 'dragon'</vt:lpstr>
      <vt:lpstr>PowerPoint Presentation</vt:lpstr>
      <vt:lpstr>PowerPoint Presentation</vt:lpstr>
      <vt:lpstr>PowerPoint Presentation</vt:lpstr>
      <vt:lpstr>Brute-force Attack Example: '@Eagle1234'</vt:lpstr>
      <vt:lpstr>PowerPoint Presentation</vt:lpstr>
      <vt:lpstr>PowerPoint Presentation</vt:lpstr>
      <vt:lpstr>Results &amp; Analysis</vt:lpstr>
      <vt:lpstr>Learnings &amp; Ethics</vt:lpstr>
      <vt:lpstr>Conclusion &amp; 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Aditya Rana</dc:creator>
  <cp:keywords/>
  <dc:description>generated using python-pptx</dc:description>
  <cp:lastModifiedBy>Aditya Rana</cp:lastModifiedBy>
  <cp:revision>3</cp:revision>
  <dcterms:created xsi:type="dcterms:W3CDTF">2013-01-27T09:14:16Z</dcterms:created>
  <dcterms:modified xsi:type="dcterms:W3CDTF">2025-07-19T11:12:44Z</dcterms:modified>
  <cp:category/>
</cp:coreProperties>
</file>