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2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7/19/2025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400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1143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495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4639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8696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603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5802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0032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4264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0182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7/19/2025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7330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7/19/2025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1987592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898" y="745067"/>
            <a:ext cx="7260169" cy="1371600"/>
          </a:xfrm>
        </p:spPr>
        <p:txBody>
          <a:bodyPr>
            <a:normAutofit/>
          </a:bodyPr>
          <a:lstStyle/>
          <a:p>
            <a:r>
              <a:rPr sz="3600" dirty="0">
                <a:solidFill>
                  <a:srgbClr val="002060"/>
                </a:solidFill>
              </a:rPr>
              <a:t>Introduction to Password</a:t>
            </a:r>
            <a:br>
              <a:rPr lang="en-US" sz="3600" dirty="0">
                <a:solidFill>
                  <a:srgbClr val="002060"/>
                </a:solidFill>
              </a:rPr>
            </a:br>
            <a:r>
              <a:rPr sz="3600" dirty="0">
                <a:solidFill>
                  <a:srgbClr val="002060"/>
                </a:solidFill>
              </a:rPr>
              <a:t>Cracking Using </a:t>
            </a:r>
            <a:r>
              <a:rPr lang="en-US" sz="3600" dirty="0">
                <a:solidFill>
                  <a:srgbClr val="002060"/>
                </a:solidFill>
              </a:rPr>
              <a:t>H</a:t>
            </a:r>
            <a:r>
              <a:rPr sz="3600" dirty="0">
                <a:solidFill>
                  <a:srgbClr val="002060"/>
                </a:solidFill>
              </a:rPr>
              <a:t>ashcat</a:t>
            </a:r>
          </a:p>
        </p:txBody>
      </p:sp>
      <p:sp>
        <p:nvSpPr>
          <p:cNvPr id="3" name="Subtitle 2"/>
          <p:cNvSpPr>
            <a:spLocks noGrp="1"/>
          </p:cNvSpPr>
          <p:nvPr>
            <p:ph type="subTitle" idx="1"/>
          </p:nvPr>
        </p:nvSpPr>
        <p:spPr>
          <a:xfrm>
            <a:off x="1371600" y="3886200"/>
            <a:ext cx="6400800" cy="2226733"/>
          </a:xfrm>
        </p:spPr>
        <p:txBody>
          <a:bodyPr/>
          <a:lstStyle/>
          <a:p>
            <a:r>
              <a:rPr dirty="0"/>
              <a:t>Internship Project – IIT Jammu</a:t>
            </a:r>
          </a:p>
          <a:p>
            <a:r>
              <a:rPr dirty="0"/>
              <a:t>Aditya Singh Rana  | </a:t>
            </a:r>
            <a:r>
              <a:rPr lang="en-US" dirty="0"/>
              <a:t>ID Card No: TEC/IIT/SS25/148</a:t>
            </a:r>
          </a:p>
          <a:p>
            <a:r>
              <a:rPr lang="en-US" dirty="0"/>
              <a:t>RAHUL KUMAR</a:t>
            </a:r>
          </a:p>
          <a:p>
            <a:r>
              <a:rPr lang="en-US" dirty="0"/>
              <a:t>ANIKET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Passwords are essential for securing access to systems and data. However, weak passwords can be easily compromised. This project focuses on using Hashcat to demonstrate how password cracking works and why strong passwords are important.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Hashcat?</a:t>
            </a:r>
          </a:p>
        </p:txBody>
      </p:sp>
      <p:sp>
        <p:nvSpPr>
          <p:cNvPr id="3" name="Content Placeholder 2"/>
          <p:cNvSpPr>
            <a:spLocks noGrp="1"/>
          </p:cNvSpPr>
          <p:nvPr>
            <p:ph idx="1"/>
          </p:nvPr>
        </p:nvSpPr>
        <p:spPr/>
        <p:txBody>
          <a:bodyPr/>
          <a:lstStyle/>
          <a:p>
            <a:r>
              <a:t>- A fast and flexible password recovery tool</a:t>
            </a:r>
          </a:p>
          <a:p>
            <a:r>
              <a:t>- Supports over 300 hashing algorithms</a:t>
            </a:r>
          </a:p>
          <a:p>
            <a:r>
              <a:t>- Uses GPU acceleration for high performance</a:t>
            </a:r>
          </a:p>
          <a:p>
            <a:r>
              <a:t>- Popular among ethical hackers and penetration testers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Objective</a:t>
            </a:r>
          </a:p>
        </p:txBody>
      </p:sp>
      <p:sp>
        <p:nvSpPr>
          <p:cNvPr id="3" name="Content Placeholder 2"/>
          <p:cNvSpPr>
            <a:spLocks noGrp="1"/>
          </p:cNvSpPr>
          <p:nvPr>
            <p:ph idx="1"/>
          </p:nvPr>
        </p:nvSpPr>
        <p:spPr/>
        <p:txBody>
          <a:bodyPr/>
          <a:lstStyle/>
          <a:p>
            <a:r>
              <a:t>- Understand password hashing and cracking</a:t>
            </a:r>
          </a:p>
          <a:p>
            <a:r>
              <a:t>- Learn to use Hashcat for dictionary and brute-force attacks</a:t>
            </a:r>
          </a:p>
          <a:p>
            <a:r>
              <a:t>- Simulate real-world password cracking scenarios</a:t>
            </a:r>
          </a:p>
          <a:p>
            <a:r>
              <a:t>- Promote awareness about password strength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Tools &amp; Requirements</a:t>
            </a:r>
          </a:p>
        </p:txBody>
      </p:sp>
      <p:sp>
        <p:nvSpPr>
          <p:cNvPr id="3" name="Content Placeholder 2"/>
          <p:cNvSpPr>
            <a:spLocks noGrp="1"/>
          </p:cNvSpPr>
          <p:nvPr>
            <p:ph idx="1"/>
          </p:nvPr>
        </p:nvSpPr>
        <p:spPr/>
        <p:txBody>
          <a:bodyPr/>
          <a:lstStyle/>
          <a:p>
            <a:r>
              <a:t>- Kali Linux (OS)</a:t>
            </a:r>
          </a:p>
          <a:p>
            <a:r>
              <a:t>- Hashcat v6.x (Tool)</a:t>
            </a:r>
          </a:p>
          <a:p>
            <a:r>
              <a:t>- Wordlists like rockyou.txt</a:t>
            </a:r>
          </a:p>
          <a:p>
            <a:r>
              <a:t>- Terminal access and basic Linux skills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Ethical Use</a:t>
            </a:r>
          </a:p>
        </p:txBody>
      </p:sp>
      <p:sp>
        <p:nvSpPr>
          <p:cNvPr id="3" name="Content Placeholder 2"/>
          <p:cNvSpPr>
            <a:spLocks noGrp="1"/>
          </p:cNvSpPr>
          <p:nvPr>
            <p:ph idx="1"/>
          </p:nvPr>
        </p:nvSpPr>
        <p:spPr/>
        <p:txBody>
          <a:bodyPr/>
          <a:lstStyle/>
          <a:p>
            <a:r>
              <a:t>- This project was conducted in a safe, simulated environment</a:t>
            </a:r>
          </a:p>
          <a:p>
            <a:r>
              <a:t>- All hashes were self-generated</a:t>
            </a:r>
          </a:p>
          <a:p>
            <a:r>
              <a:t>- No real user data was used</a:t>
            </a:r>
          </a:p>
          <a:p>
            <a:r>
              <a:t>- Cracking tools must only be used for ethical purposes</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TotalTime>
  <Words>197</Words>
  <Application>Microsoft Office PowerPoint</Application>
  <PresentationFormat>On-screen Show (4:3)</PresentationFormat>
  <Paragraphs>27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Introduction to Password Cracking Using Hashcat</vt:lpstr>
      <vt:lpstr>Introduction</vt:lpstr>
      <vt:lpstr>What is Hashcat?</vt:lpstr>
      <vt:lpstr>Project Objective</vt:lpstr>
      <vt:lpstr>Tools &amp; Requirements</vt:lpstr>
      <vt:lpstr>Ethical Use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Aditya Rana</dc:creator>
  <cp:keywords/>
  <dc:description>generated using python-pptx</dc:description>
  <cp:lastModifiedBy>Aditya Rana</cp:lastModifiedBy>
  <cp:revision>3</cp:revision>
  <dcterms:created xsi:type="dcterms:W3CDTF">2013-01-27T09:14:16Z</dcterms:created>
  <dcterms:modified xsi:type="dcterms:W3CDTF">2025-07-19T11:11:30Z</dcterms:modified>
  <cp:category/>
</cp:coreProperties>
</file>