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87391" autoAdjust="0"/>
  </p:normalViewPr>
  <p:slideViewPr>
    <p:cSldViewPr snapToGrid="0" snapToObjects="1" showGuides="1">
      <p:cViewPr varScale="1">
        <p:scale>
          <a:sx n="75" d="100"/>
          <a:sy n="75" d="100"/>
        </p:scale>
        <p:origin x="81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44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825625"/>
            <a:ext cx="5995736" cy="21360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Stack Overflow Developer Survey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4315771"/>
            <a:ext cx="2983833" cy="1511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ADITYA RANJAN</a:t>
            </a:r>
          </a:p>
          <a:p>
            <a:pPr marL="0" indent="0">
              <a:buNone/>
            </a:pPr>
            <a:r>
              <a:rPr lang="en-US" dirty="0"/>
              <a:t>22-02-2024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most used database. </a:t>
            </a:r>
          </a:p>
          <a:p>
            <a:r>
              <a:rPr lang="en-US" dirty="0"/>
              <a:t>Rapid growth of interest in PostgreSQL and MongoDB.</a:t>
            </a:r>
          </a:p>
          <a:p>
            <a:r>
              <a:rPr lang="en-US" dirty="0"/>
              <a:t>The popularity of Oracle has waned among coders.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Microsoft SQL Server and SQL Lite losing ground in market.</a:t>
            </a:r>
          </a:p>
          <a:p>
            <a:r>
              <a:rPr lang="en-US" dirty="0"/>
              <a:t>Establishment of PostgreSQL and MongoDB in the market.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3469" y="2893518"/>
            <a:ext cx="7068725" cy="1443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https://github.com/ADITYARANJANUS/IBM-Capstone-Project-Dashboard/blob/main/IBM%20Cognos%20Analytics%20Capstone%20Project%20Dashboard.pdf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7A271F-83B7-466B-BA82-B4116A1E1D3B}"/>
              </a:ext>
            </a:extLst>
          </p:cNvPr>
          <p:cNvSpPr txBox="1"/>
          <p:nvPr/>
        </p:nvSpPr>
        <p:spPr>
          <a:xfrm>
            <a:off x="4285075" y="1690688"/>
            <a:ext cx="7067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Github</a:t>
            </a:r>
            <a:r>
              <a:rPr lang="en-US" sz="4000" dirty="0"/>
              <a:t> Link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195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E61C9-C12D-4030-B44D-5F4909AAB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80" y="1690689"/>
            <a:ext cx="9678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515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96D26A-68C0-4A5C-B422-5B57E284E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87" y="1690688"/>
            <a:ext cx="9525825" cy="443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195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A6273-565A-4F6B-AC37-D70A81856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25" y="1690688"/>
            <a:ext cx="9571549" cy="44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According to trends, which is the top most language among coders?</a:t>
            </a:r>
          </a:p>
          <a:p>
            <a:r>
              <a:rPr lang="en-US" dirty="0"/>
              <a:t>According to trends, which is the top most database among coders?</a:t>
            </a:r>
          </a:p>
          <a:p>
            <a:r>
              <a:rPr lang="en-US" dirty="0"/>
              <a:t>What’s the ratio of male and female coders in the development industry?</a:t>
            </a:r>
          </a:p>
          <a:p>
            <a:r>
              <a:rPr lang="en-US" dirty="0"/>
              <a:t>Highest education of the coders in the current industry?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Around 90% coders are male in the coding field.</a:t>
            </a:r>
          </a:p>
          <a:p>
            <a:r>
              <a:rPr lang="en-US" dirty="0"/>
              <a:t>JavaScript is widely used and Python is the fastest growing language.</a:t>
            </a:r>
          </a:p>
          <a:p>
            <a:r>
              <a:rPr lang="en-US" dirty="0"/>
              <a:t>Developers are mostly located in developed countries, like the USA.</a:t>
            </a:r>
          </a:p>
          <a:p>
            <a:r>
              <a:rPr lang="en-US" dirty="0" err="1"/>
              <a:t>WebFrames</a:t>
            </a:r>
            <a:r>
              <a:rPr lang="en-US" dirty="0"/>
              <a:t> like ReactJS, Angular to be widely used in future.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Decrease in number of jQuery users.</a:t>
            </a:r>
          </a:p>
          <a:p>
            <a:r>
              <a:rPr lang="en-US" dirty="0"/>
              <a:t>Platforms like Docker, AWS, Kubernetes will be used widely by coders in the upcoming years.</a:t>
            </a:r>
          </a:p>
          <a:p>
            <a:r>
              <a:rPr lang="en-US" dirty="0"/>
              <a:t>Majority of young developers are without postgrad degree.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dirty="0"/>
              <a:t>Developers are people with marked characteristics.</a:t>
            </a:r>
          </a:p>
          <a:p>
            <a:r>
              <a:rPr lang="en-US" dirty="0"/>
              <a:t>They are evolving at every stage, according to the market standards/requirement.</a:t>
            </a:r>
          </a:p>
          <a:p>
            <a:r>
              <a:rPr lang="en-US" dirty="0"/>
              <a:t>Accessibility of labor market should be spread across the country under development.</a:t>
            </a:r>
          </a:p>
          <a:p>
            <a:r>
              <a:rPr lang="en-US" dirty="0"/>
              <a:t>Good idea of popular tools, languages, and platforms can be a plus point for the emerging coders.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3425C9-BE17-45E0-B50E-D6C30B4419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50081" y="1690688"/>
            <a:ext cx="7035800" cy="3661667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20F797-93C7-457C-BF90-67E5D7A7F9FC}"/>
              </a:ext>
            </a:extLst>
          </p:cNvPr>
          <p:cNvSpPr txBox="1"/>
          <p:nvPr/>
        </p:nvSpPr>
        <p:spPr>
          <a:xfrm>
            <a:off x="4704080" y="5466080"/>
            <a:ext cx="664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age of people working in development field is of 30 years.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9F40E-7BB3-470D-AD72-84DD035194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18640" y="1708614"/>
            <a:ext cx="8493760" cy="4458506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F9E54-F38A-4E76-B2DC-FFEAF034A1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83360" y="1708614"/>
            <a:ext cx="8940800" cy="4234986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006216"/>
          </a:xfrm>
        </p:spPr>
        <p:txBody>
          <a:bodyPr>
            <a:normAutofit/>
          </a:bodyPr>
          <a:lstStyle/>
          <a:p>
            <a:r>
              <a:rPr lang="en-US" sz="2200" dirty="0"/>
              <a:t>Data Contextualization and Analysis.</a:t>
            </a:r>
          </a:p>
          <a:p>
            <a:r>
              <a:rPr lang="en-US" sz="2200" dirty="0"/>
              <a:t>Methodology involved:</a:t>
            </a:r>
          </a:p>
          <a:p>
            <a:pPr lvl="1"/>
            <a:r>
              <a:rPr lang="en-US" sz="1800" dirty="0"/>
              <a:t>Data Gathering</a:t>
            </a:r>
          </a:p>
          <a:p>
            <a:pPr lvl="1"/>
            <a:r>
              <a:rPr lang="en-US" sz="1800" dirty="0"/>
              <a:t>Data Analysis</a:t>
            </a:r>
          </a:p>
          <a:p>
            <a:pPr lvl="1"/>
            <a:r>
              <a:rPr lang="en-US" sz="1800" dirty="0"/>
              <a:t>Data Visualization</a:t>
            </a:r>
          </a:p>
          <a:p>
            <a:r>
              <a:rPr lang="en-US" sz="2200" dirty="0"/>
              <a:t>Results are presented and supported with graphs &amp; charts.</a:t>
            </a:r>
          </a:p>
          <a:p>
            <a:r>
              <a:rPr lang="en-US" sz="2200" dirty="0"/>
              <a:t>Discussion of overall findings and implications regarding the results.</a:t>
            </a:r>
          </a:p>
          <a:p>
            <a:r>
              <a:rPr lang="en-US" sz="2200" dirty="0"/>
              <a:t>Final conclusion of the carried out results.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2577465"/>
            <a:ext cx="7068725" cy="2878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Stack Overflow’s annual Developer Survey 2019 is the largest and most comprehensive survey for coders around the world.</a:t>
            </a:r>
          </a:p>
          <a:p>
            <a:r>
              <a:rPr lang="en-US" sz="2200" dirty="0"/>
              <a:t>Nearly 90,000 developers participated.</a:t>
            </a:r>
          </a:p>
          <a:p>
            <a:r>
              <a:rPr lang="en-US" sz="2200" dirty="0"/>
              <a:t>Trends to predict- where are the developers going?</a:t>
            </a:r>
            <a:endParaRPr lang="en-US" sz="1800" dirty="0"/>
          </a:p>
          <a:p>
            <a:r>
              <a:rPr lang="en-US" sz="2200" dirty="0"/>
              <a:t>Characterization of developers around the globe.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Collected survey data and examined its content by</a:t>
            </a:r>
          </a:p>
          <a:p>
            <a:pPr lvl="1"/>
            <a:r>
              <a:rPr lang="en-US" sz="1800" dirty="0"/>
              <a:t>Web Scraping</a:t>
            </a:r>
          </a:p>
          <a:p>
            <a:pPr lvl="1"/>
            <a:r>
              <a:rPr lang="en-US" sz="1800" dirty="0"/>
              <a:t>APIs</a:t>
            </a:r>
          </a:p>
          <a:p>
            <a:pPr lvl="1"/>
            <a:r>
              <a:rPr lang="en-US" sz="1800" dirty="0"/>
              <a:t>Request Library</a:t>
            </a:r>
            <a:endParaRPr lang="en-US" sz="1400" dirty="0"/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Exploratory Data Analysis(EDA)</a:t>
            </a:r>
          </a:p>
          <a:p>
            <a:pPr lvl="1"/>
            <a:r>
              <a:rPr lang="en-US" sz="1800" dirty="0"/>
              <a:t>Analyzing data distribution</a:t>
            </a:r>
          </a:p>
          <a:p>
            <a:pPr lvl="1"/>
            <a:r>
              <a:rPr lang="en-US" sz="1800" dirty="0"/>
              <a:t>Handling outliers</a:t>
            </a:r>
          </a:p>
          <a:p>
            <a:pPr lvl="1"/>
            <a:r>
              <a:rPr lang="en-US" sz="1800" dirty="0"/>
              <a:t>Correlations</a:t>
            </a:r>
          </a:p>
          <a:p>
            <a:r>
              <a:rPr lang="en-US" sz="2200" dirty="0"/>
              <a:t>Data Visualization</a:t>
            </a:r>
          </a:p>
          <a:p>
            <a:pPr lvl="1"/>
            <a:r>
              <a:rPr lang="en-US" sz="1800" dirty="0"/>
              <a:t>Highlighted data distribution, relationships, the composition and the comparison of data.</a:t>
            </a:r>
          </a:p>
          <a:p>
            <a:r>
              <a:rPr lang="en-US" sz="2200" dirty="0"/>
              <a:t>Dashboard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CEBE4-D575-4A64-A37E-51189957870F}"/>
              </a:ext>
            </a:extLst>
          </p:cNvPr>
          <p:cNvSpPr txBox="1"/>
          <p:nvPr/>
        </p:nvSpPr>
        <p:spPr>
          <a:xfrm>
            <a:off x="932155" y="1899821"/>
            <a:ext cx="10421645" cy="338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JavaScript is widely used and Python is the fastest growing language.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MySQL is the most popular and in-demand database.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 C++ and Php will loose popularity among developers in future.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Significant gender disparity is evident in the development field. 93.5% developers are male while only 6.5% are female developers.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719517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096000" y="246250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0BD8F-DF85-466F-865C-E8B059CE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198" y="2327564"/>
            <a:ext cx="4614950" cy="3805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237501-E564-4553-A7A8-496B693A5CF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72199" y="2506661"/>
            <a:ext cx="5181601" cy="362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is the most preferred language amongst coders.</a:t>
            </a:r>
          </a:p>
          <a:p>
            <a:r>
              <a:rPr lang="en-US" dirty="0"/>
              <a:t>Python is the fastest growing language.</a:t>
            </a:r>
          </a:p>
          <a:p>
            <a:r>
              <a:rPr lang="en-US" dirty="0"/>
              <a:t>Noticed growing interest in TypeScript.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Preference of C++ and php can extinct among the coders in the coming years.</a:t>
            </a:r>
          </a:p>
          <a:p>
            <a:r>
              <a:rPr lang="en-US" dirty="0"/>
              <a:t>Kotlin and Go have become new area of interest for the coders.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62584" y="2398858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CB5B5D-4A72-42A2-91D4-C3140922E6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3816" y="2398858"/>
            <a:ext cx="4663717" cy="3670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D9F4C7-E7A8-4CAA-8206-BFDE9C26AA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72200" y="2398859"/>
            <a:ext cx="5205984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591</Words>
  <Application>Microsoft Office PowerPoint</Application>
  <PresentationFormat>Widescreen</PresentationFormat>
  <Paragraphs>110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Stack Overflow Developer Survey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Trends</vt:lpstr>
      <vt:lpstr>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ADITYA</cp:lastModifiedBy>
  <cp:revision>57</cp:revision>
  <dcterms:created xsi:type="dcterms:W3CDTF">2020-10-28T18:29:43Z</dcterms:created>
  <dcterms:modified xsi:type="dcterms:W3CDTF">2024-02-21T19:53:22Z</dcterms:modified>
</cp:coreProperties>
</file>