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2" r:id="rId2"/>
  </p:sldMasterIdLst>
  <p:sldIdLst>
    <p:sldId id="259" r:id="rId3"/>
    <p:sldId id="317" r:id="rId4"/>
    <p:sldId id="318" r:id="rId5"/>
    <p:sldId id="304" r:id="rId6"/>
    <p:sldId id="319" r:id="rId7"/>
    <p:sldId id="307" r:id="rId8"/>
    <p:sldId id="320" r:id="rId9"/>
    <p:sldId id="316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62FB26-8847-4024-B2AE-AA24BF12F38B}" v="90" dt="2023-10-17T08:06:51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/>
    <p:restoredTop sz="0"/>
  </p:normalViewPr>
  <p:slideViewPr>
    <p:cSldViewPr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galpreet Singh" userId="cb0821823eae5edd" providerId="LiveId" clId="{2B62FB26-8847-4024-B2AE-AA24BF12F38B}"/>
    <pc:docChg chg="undo custSel addSld delSld modSld sldOrd delMainMaster">
      <pc:chgData name="Sagalpreet Singh" userId="cb0821823eae5edd" providerId="LiveId" clId="{2B62FB26-8847-4024-B2AE-AA24BF12F38B}" dt="2023-10-17T08:07:38.179" v="350" actId="47"/>
      <pc:docMkLst>
        <pc:docMk/>
      </pc:docMkLst>
      <pc:sldChg chg="modSp add del mod">
        <pc:chgData name="Sagalpreet Singh" userId="cb0821823eae5edd" providerId="LiveId" clId="{2B62FB26-8847-4024-B2AE-AA24BF12F38B}" dt="2023-10-17T07:29:51.616" v="58" actId="20577"/>
        <pc:sldMkLst>
          <pc:docMk/>
          <pc:sldMk cId="953139671" sldId="259"/>
        </pc:sldMkLst>
        <pc:spChg chg="mod">
          <ac:chgData name="Sagalpreet Singh" userId="cb0821823eae5edd" providerId="LiveId" clId="{2B62FB26-8847-4024-B2AE-AA24BF12F38B}" dt="2023-10-17T07:29:51.616" v="58" actId="20577"/>
          <ac:spMkLst>
            <pc:docMk/>
            <pc:sldMk cId="953139671" sldId="259"/>
            <ac:spMk id="3" creationId="{FB71B6B8-91A3-542E-8397-A2A2CBBA1544}"/>
          </ac:spMkLst>
        </pc:spChg>
      </pc:sldChg>
      <pc:sldChg chg="modSp add del mod">
        <pc:chgData name="Sagalpreet Singh" userId="cb0821823eae5edd" providerId="LiveId" clId="{2B62FB26-8847-4024-B2AE-AA24BF12F38B}" dt="2023-10-17T07:31:24.039" v="118" actId="1076"/>
        <pc:sldMkLst>
          <pc:docMk/>
          <pc:sldMk cId="3486130152" sldId="262"/>
        </pc:sldMkLst>
        <pc:graphicFrameChg chg="mod">
          <ac:chgData name="Sagalpreet Singh" userId="cb0821823eae5edd" providerId="LiveId" clId="{2B62FB26-8847-4024-B2AE-AA24BF12F38B}" dt="2023-10-17T07:31:13.124" v="116" actId="20577"/>
          <ac:graphicFrameMkLst>
            <pc:docMk/>
            <pc:sldMk cId="3486130152" sldId="262"/>
            <ac:graphicFrameMk id="5" creationId="{C015151C-DCA0-F825-6DA5-1BF633969A7D}"/>
          </ac:graphicFrameMkLst>
        </pc:graphicFrameChg>
        <pc:picChg chg="mod">
          <ac:chgData name="Sagalpreet Singh" userId="cb0821823eae5edd" providerId="LiveId" clId="{2B62FB26-8847-4024-B2AE-AA24BF12F38B}" dt="2023-10-17T07:31:24.039" v="118" actId="1076"/>
          <ac:picMkLst>
            <pc:docMk/>
            <pc:sldMk cId="3486130152" sldId="262"/>
            <ac:picMk id="6" creationId="{F8227A12-50DC-2D28-5D6D-5601D84CE7F1}"/>
          </ac:picMkLst>
        </pc:picChg>
      </pc:sldChg>
      <pc:sldChg chg="add del">
        <pc:chgData name="Sagalpreet Singh" userId="cb0821823eae5edd" providerId="LiveId" clId="{2B62FB26-8847-4024-B2AE-AA24BF12F38B}" dt="2023-10-17T07:28:35.920" v="30" actId="47"/>
        <pc:sldMkLst>
          <pc:docMk/>
          <pc:sldMk cId="1264980726" sldId="265"/>
        </pc:sldMkLst>
      </pc:sldChg>
      <pc:sldChg chg="add del">
        <pc:chgData name="Sagalpreet Singh" userId="cb0821823eae5edd" providerId="LiveId" clId="{2B62FB26-8847-4024-B2AE-AA24BF12F38B}" dt="2023-10-17T07:28:35.920" v="30" actId="47"/>
        <pc:sldMkLst>
          <pc:docMk/>
          <pc:sldMk cId="3914178045" sldId="268"/>
        </pc:sldMkLst>
      </pc:sldChg>
      <pc:sldChg chg="add del">
        <pc:chgData name="Sagalpreet Singh" userId="cb0821823eae5edd" providerId="LiveId" clId="{2B62FB26-8847-4024-B2AE-AA24BF12F38B}" dt="2023-10-17T07:28:35.920" v="30" actId="47"/>
        <pc:sldMkLst>
          <pc:docMk/>
          <pc:sldMk cId="3491738755" sldId="271"/>
        </pc:sldMkLst>
      </pc:sldChg>
      <pc:sldChg chg="add del">
        <pc:chgData name="Sagalpreet Singh" userId="cb0821823eae5edd" providerId="LiveId" clId="{2B62FB26-8847-4024-B2AE-AA24BF12F38B}" dt="2023-10-17T07:28:35.920" v="30" actId="47"/>
        <pc:sldMkLst>
          <pc:docMk/>
          <pc:sldMk cId="1557860007" sldId="274"/>
        </pc:sldMkLst>
      </pc:sldChg>
      <pc:sldChg chg="add del">
        <pc:chgData name="Sagalpreet Singh" userId="cb0821823eae5edd" providerId="LiveId" clId="{2B62FB26-8847-4024-B2AE-AA24BF12F38B}" dt="2023-10-17T07:28:35.920" v="30" actId="47"/>
        <pc:sldMkLst>
          <pc:docMk/>
          <pc:sldMk cId="2849239367" sldId="277"/>
        </pc:sldMkLst>
      </pc:sldChg>
      <pc:sldChg chg="add del">
        <pc:chgData name="Sagalpreet Singh" userId="cb0821823eae5edd" providerId="LiveId" clId="{2B62FB26-8847-4024-B2AE-AA24BF12F38B}" dt="2023-10-17T07:28:35.920" v="30" actId="47"/>
        <pc:sldMkLst>
          <pc:docMk/>
          <pc:sldMk cId="3589292841" sldId="280"/>
        </pc:sldMkLst>
      </pc:sldChg>
      <pc:sldChg chg="add del">
        <pc:chgData name="Sagalpreet Singh" userId="cb0821823eae5edd" providerId="LiveId" clId="{2B62FB26-8847-4024-B2AE-AA24BF12F38B}" dt="2023-10-17T07:28:35.920" v="30" actId="47"/>
        <pc:sldMkLst>
          <pc:docMk/>
          <pc:sldMk cId="3674367812" sldId="283"/>
        </pc:sldMkLst>
      </pc:sldChg>
      <pc:sldChg chg="add del">
        <pc:chgData name="Sagalpreet Singh" userId="cb0821823eae5edd" providerId="LiveId" clId="{2B62FB26-8847-4024-B2AE-AA24BF12F38B}" dt="2023-10-17T07:28:41.716" v="31" actId="47"/>
        <pc:sldMkLst>
          <pc:docMk/>
          <pc:sldMk cId="1396655041" sldId="286"/>
        </pc:sldMkLst>
      </pc:sldChg>
      <pc:sldChg chg="add del">
        <pc:chgData name="Sagalpreet Singh" userId="cb0821823eae5edd" providerId="LiveId" clId="{2B62FB26-8847-4024-B2AE-AA24BF12F38B}" dt="2023-10-17T07:28:44.486" v="32" actId="47"/>
        <pc:sldMkLst>
          <pc:docMk/>
          <pc:sldMk cId="1083002598" sldId="289"/>
        </pc:sldMkLst>
      </pc:sldChg>
      <pc:sldChg chg="addSp delSp modSp add del mod">
        <pc:chgData name="Sagalpreet Singh" userId="cb0821823eae5edd" providerId="LiveId" clId="{2B62FB26-8847-4024-B2AE-AA24BF12F38B}" dt="2023-10-17T07:41:58.520" v="176" actId="47"/>
        <pc:sldMkLst>
          <pc:docMk/>
          <pc:sldMk cId="677067581" sldId="292"/>
        </pc:sldMkLst>
        <pc:spChg chg="mod">
          <ac:chgData name="Sagalpreet Singh" userId="cb0821823eae5edd" providerId="LiveId" clId="{2B62FB26-8847-4024-B2AE-AA24BF12F38B}" dt="2023-10-17T07:41:12.371" v="169" actId="1076"/>
          <ac:spMkLst>
            <pc:docMk/>
            <pc:sldMk cId="677067581" sldId="292"/>
            <ac:spMk id="2" creationId="{C1F57510-2C9B-57DE-9915-3023571F1D93}"/>
          </ac:spMkLst>
        </pc:spChg>
        <pc:spChg chg="add del">
          <ac:chgData name="Sagalpreet Singh" userId="cb0821823eae5edd" providerId="LiveId" clId="{2B62FB26-8847-4024-B2AE-AA24BF12F38B}" dt="2023-10-17T07:38:40.487" v="136"/>
          <ac:spMkLst>
            <pc:docMk/>
            <pc:sldMk cId="677067581" sldId="292"/>
            <ac:spMk id="3" creationId="{B3487BA1-4AD9-9491-2D2C-0DB380780004}"/>
          </ac:spMkLst>
        </pc:spChg>
        <pc:spChg chg="add del">
          <ac:chgData name="Sagalpreet Singh" userId="cb0821823eae5edd" providerId="LiveId" clId="{2B62FB26-8847-4024-B2AE-AA24BF12F38B}" dt="2023-10-17T07:39:30.122" v="159"/>
          <ac:spMkLst>
            <pc:docMk/>
            <pc:sldMk cId="677067581" sldId="292"/>
            <ac:spMk id="4" creationId="{D9321BDE-5712-3F0C-BD35-C63FBAD4C6B1}"/>
          </ac:spMkLst>
        </pc:spChg>
        <pc:spChg chg="mod">
          <ac:chgData name="Sagalpreet Singh" userId="cb0821823eae5edd" providerId="LiveId" clId="{2B62FB26-8847-4024-B2AE-AA24BF12F38B}" dt="2023-10-17T07:41:13.836" v="171" actId="1076"/>
          <ac:spMkLst>
            <pc:docMk/>
            <pc:sldMk cId="677067581" sldId="292"/>
            <ac:spMk id="5" creationId="{1712F400-69DF-341A-F486-8CBBED0E1FDF}"/>
          </ac:spMkLst>
        </pc:spChg>
        <pc:spChg chg="add del mod">
          <ac:chgData name="Sagalpreet Singh" userId="cb0821823eae5edd" providerId="LiveId" clId="{2B62FB26-8847-4024-B2AE-AA24BF12F38B}" dt="2023-10-17T07:41:14.167" v="172"/>
          <ac:spMkLst>
            <pc:docMk/>
            <pc:sldMk cId="677067581" sldId="292"/>
            <ac:spMk id="6" creationId="{A4380FC0-4FFA-43C3-8532-BE503B4B30C8}"/>
          </ac:spMkLst>
        </pc:spChg>
        <pc:spChg chg="add del mod">
          <ac:chgData name="Sagalpreet Singh" userId="cb0821823eae5edd" providerId="LiveId" clId="{2B62FB26-8847-4024-B2AE-AA24BF12F38B}" dt="2023-10-17T07:41:53.579" v="175"/>
          <ac:spMkLst>
            <pc:docMk/>
            <pc:sldMk cId="677067581" sldId="292"/>
            <ac:spMk id="7" creationId="{7EA66361-DAAA-3818-423B-A3BADC52489E}"/>
          </ac:spMkLst>
        </pc:spChg>
      </pc:sldChg>
      <pc:sldChg chg="addSp modSp add del mod">
        <pc:chgData name="Sagalpreet Singh" userId="cb0821823eae5edd" providerId="LiveId" clId="{2B62FB26-8847-4024-B2AE-AA24BF12F38B}" dt="2023-10-17T07:57:31.398" v="269" actId="47"/>
        <pc:sldMkLst>
          <pc:docMk/>
          <pc:sldMk cId="4071194438" sldId="295"/>
        </pc:sldMkLst>
        <pc:spChg chg="mod">
          <ac:chgData name="Sagalpreet Singh" userId="cb0821823eae5edd" providerId="LiveId" clId="{2B62FB26-8847-4024-B2AE-AA24BF12F38B}" dt="2023-10-17T07:55:32.266" v="265" actId="1076"/>
          <ac:spMkLst>
            <pc:docMk/>
            <pc:sldMk cId="4071194438" sldId="295"/>
            <ac:spMk id="2" creationId="{70AAA971-44D5-0D1E-B6F9-0EC15971DD42}"/>
          </ac:spMkLst>
        </pc:spChg>
        <pc:spChg chg="mod">
          <ac:chgData name="Sagalpreet Singh" userId="cb0821823eae5edd" providerId="LiveId" clId="{2B62FB26-8847-4024-B2AE-AA24BF12F38B}" dt="2023-10-17T07:57:19.346" v="267" actId="20577"/>
          <ac:spMkLst>
            <pc:docMk/>
            <pc:sldMk cId="4071194438" sldId="295"/>
            <ac:spMk id="3" creationId="{5B88D171-418D-4EC5-8B6C-0999EB5F8A87}"/>
          </ac:spMkLst>
        </pc:spChg>
        <pc:spChg chg="add">
          <ac:chgData name="Sagalpreet Singh" userId="cb0821823eae5edd" providerId="LiveId" clId="{2B62FB26-8847-4024-B2AE-AA24BF12F38B}" dt="2023-10-17T07:57:20.654" v="268"/>
          <ac:spMkLst>
            <pc:docMk/>
            <pc:sldMk cId="4071194438" sldId="295"/>
            <ac:spMk id="4" creationId="{0FD19AF8-DE97-C979-A452-CF4240C7A71A}"/>
          </ac:spMkLst>
        </pc:spChg>
      </pc:sldChg>
      <pc:sldChg chg="add del">
        <pc:chgData name="Sagalpreet Singh" userId="cb0821823eae5edd" providerId="LiveId" clId="{2B62FB26-8847-4024-B2AE-AA24BF12F38B}" dt="2023-10-17T08:01:55.528" v="320" actId="47"/>
        <pc:sldMkLst>
          <pc:docMk/>
          <pc:sldMk cId="3068116021" sldId="298"/>
        </pc:sldMkLst>
      </pc:sldChg>
      <pc:sldChg chg="modSp add del mod">
        <pc:chgData name="Sagalpreet Singh" userId="cb0821823eae5edd" providerId="LiveId" clId="{2B62FB26-8847-4024-B2AE-AA24BF12F38B}" dt="2023-10-17T08:03:39.443" v="322" actId="47"/>
        <pc:sldMkLst>
          <pc:docMk/>
          <pc:sldMk cId="1446395474" sldId="301"/>
        </pc:sldMkLst>
        <pc:spChg chg="mod">
          <ac:chgData name="Sagalpreet Singh" userId="cb0821823eae5edd" providerId="LiveId" clId="{2B62FB26-8847-4024-B2AE-AA24BF12F38B}" dt="2023-10-17T08:03:37.045" v="321" actId="6549"/>
          <ac:spMkLst>
            <pc:docMk/>
            <pc:sldMk cId="1446395474" sldId="301"/>
            <ac:spMk id="2" creationId="{9529EF57-80A6-B3C7-2CBF-49317EAB1C88}"/>
          </ac:spMkLst>
        </pc:spChg>
      </pc:sldChg>
      <pc:sldChg chg="add del">
        <pc:chgData name="Sagalpreet Singh" userId="cb0821823eae5edd" providerId="LiveId" clId="{2B62FB26-8847-4024-B2AE-AA24BF12F38B}" dt="2023-10-17T07:28:09.995" v="16" actId="47"/>
        <pc:sldMkLst>
          <pc:docMk/>
          <pc:sldMk cId="3990703595" sldId="304"/>
        </pc:sldMkLst>
      </pc:sldChg>
      <pc:sldChg chg="add del">
        <pc:chgData name="Sagalpreet Singh" userId="cb0821823eae5edd" providerId="LiveId" clId="{2B62FB26-8847-4024-B2AE-AA24BF12F38B}" dt="2023-10-17T07:28:09.995" v="16" actId="47"/>
        <pc:sldMkLst>
          <pc:docMk/>
          <pc:sldMk cId="2122109022" sldId="307"/>
        </pc:sldMkLst>
      </pc:sldChg>
      <pc:sldChg chg="addSp delSp modSp del mod">
        <pc:chgData name="Sagalpreet Singh" userId="cb0821823eae5edd" providerId="LiveId" clId="{2B62FB26-8847-4024-B2AE-AA24BF12F38B}" dt="2023-10-17T08:06:44.284" v="341" actId="47"/>
        <pc:sldMkLst>
          <pc:docMk/>
          <pc:sldMk cId="3949748977" sldId="310"/>
        </pc:sldMkLst>
        <pc:spChg chg="add del mod">
          <ac:chgData name="Sagalpreet Singh" userId="cb0821823eae5edd" providerId="LiveId" clId="{2B62FB26-8847-4024-B2AE-AA24BF12F38B}" dt="2023-10-17T08:06:35.560" v="340"/>
          <ac:spMkLst>
            <pc:docMk/>
            <pc:sldMk cId="3949748977" sldId="310"/>
            <ac:spMk id="4" creationId="{51AF11CC-0BF8-D67E-8822-699C8BFE472E}"/>
          </ac:spMkLst>
        </pc:spChg>
        <pc:picChg chg="del">
          <ac:chgData name="Sagalpreet Singh" userId="cb0821823eae5edd" providerId="LiveId" clId="{2B62FB26-8847-4024-B2AE-AA24BF12F38B}" dt="2023-10-17T08:04:34.482" v="339" actId="478"/>
          <ac:picMkLst>
            <pc:docMk/>
            <pc:sldMk cId="3949748977" sldId="310"/>
            <ac:picMk id="5" creationId="{53DFFA78-B561-A1B1-D01C-509DA02AEC42}"/>
          </ac:picMkLst>
        </pc:picChg>
        <pc:picChg chg="add mod">
          <ac:chgData name="Sagalpreet Singh" userId="cb0821823eae5edd" providerId="LiveId" clId="{2B62FB26-8847-4024-B2AE-AA24BF12F38B}" dt="2023-10-17T08:06:35.560" v="340"/>
          <ac:picMkLst>
            <pc:docMk/>
            <pc:sldMk cId="3949748977" sldId="310"/>
            <ac:picMk id="7" creationId="{D32C4DDC-FA30-FE96-C565-95129B7102BC}"/>
          </ac:picMkLst>
        </pc:picChg>
      </pc:sldChg>
      <pc:sldChg chg="del">
        <pc:chgData name="Sagalpreet Singh" userId="cb0821823eae5edd" providerId="LiveId" clId="{2B62FB26-8847-4024-B2AE-AA24BF12F38B}" dt="2023-10-17T08:07:38.179" v="350" actId="47"/>
        <pc:sldMkLst>
          <pc:docMk/>
          <pc:sldMk cId="3369049899" sldId="313"/>
        </pc:sldMkLst>
      </pc:sldChg>
      <pc:sldChg chg="addSp delSp modSp new del mod ord">
        <pc:chgData name="Sagalpreet Singh" userId="cb0821823eae5edd" providerId="LiveId" clId="{2B62FB26-8847-4024-B2AE-AA24BF12F38B}" dt="2023-10-17T07:52:22.252" v="226" actId="47"/>
        <pc:sldMkLst>
          <pc:docMk/>
          <pc:sldMk cId="434507082" sldId="317"/>
        </pc:sldMkLst>
        <pc:spChg chg="mod">
          <ac:chgData name="Sagalpreet Singh" userId="cb0821823eae5edd" providerId="LiveId" clId="{2B62FB26-8847-4024-B2AE-AA24BF12F38B}" dt="2023-10-17T07:51:20.825" v="219" actId="20577"/>
          <ac:spMkLst>
            <pc:docMk/>
            <pc:sldMk cId="434507082" sldId="317"/>
            <ac:spMk id="2" creationId="{D8868FFD-BE05-0CE2-070C-5E4545E52C7C}"/>
          </ac:spMkLst>
        </pc:spChg>
        <pc:spChg chg="del">
          <ac:chgData name="Sagalpreet Singh" userId="cb0821823eae5edd" providerId="LiveId" clId="{2B62FB26-8847-4024-B2AE-AA24BF12F38B}" dt="2023-10-17T07:51:23.889" v="220"/>
          <ac:spMkLst>
            <pc:docMk/>
            <pc:sldMk cId="434507082" sldId="317"/>
            <ac:spMk id="3" creationId="{721583E9-FACF-7612-BEEE-27F96C96627D}"/>
          </ac:spMkLst>
        </pc:spChg>
        <pc:spChg chg="add mod">
          <ac:chgData name="Sagalpreet Singh" userId="cb0821823eae5edd" providerId="LiveId" clId="{2B62FB26-8847-4024-B2AE-AA24BF12F38B}" dt="2023-10-17T07:52:10.079" v="225" actId="14100"/>
          <ac:spMkLst>
            <pc:docMk/>
            <pc:sldMk cId="434507082" sldId="317"/>
            <ac:spMk id="4" creationId="{2179907A-0D70-DA2C-279E-B8A4B0B65B3A}"/>
          </ac:spMkLst>
        </pc:spChg>
      </pc:sldChg>
      <pc:sldChg chg="addSp delSp modSp new del mod ord">
        <pc:chgData name="Sagalpreet Singh" userId="cb0821823eae5edd" providerId="LiveId" clId="{2B62FB26-8847-4024-B2AE-AA24BF12F38B}" dt="2023-10-17T07:51:02.070" v="201" actId="47"/>
        <pc:sldMkLst>
          <pc:docMk/>
          <pc:sldMk cId="565657952" sldId="317"/>
        </pc:sldMkLst>
        <pc:spChg chg="add mod">
          <ac:chgData name="Sagalpreet Singh" userId="cb0821823eae5edd" providerId="LiveId" clId="{2B62FB26-8847-4024-B2AE-AA24BF12F38B}" dt="2023-10-17T07:50:59.535" v="200" actId="20577"/>
          <ac:spMkLst>
            <pc:docMk/>
            <pc:sldMk cId="565657952" sldId="317"/>
            <ac:spMk id="2" creationId="{89E0E533-077F-CC58-9D10-F3F1F4BEE9F2}"/>
          </ac:spMkLst>
        </pc:spChg>
        <pc:spChg chg="add del mod">
          <ac:chgData name="Sagalpreet Singh" userId="cb0821823eae5edd" providerId="LiveId" clId="{2B62FB26-8847-4024-B2AE-AA24BF12F38B}" dt="2023-10-17T07:50:53.671" v="198"/>
          <ac:spMkLst>
            <pc:docMk/>
            <pc:sldMk cId="565657952" sldId="317"/>
            <ac:spMk id="3" creationId="{07F7CBD9-0845-E3D0-54D3-8D96F4D42545}"/>
          </ac:spMkLst>
        </pc:spChg>
        <pc:spChg chg="add del mod">
          <ac:chgData name="Sagalpreet Singh" userId="cb0821823eae5edd" providerId="LiveId" clId="{2B62FB26-8847-4024-B2AE-AA24BF12F38B}" dt="2023-10-17T07:47:34.803" v="195"/>
          <ac:spMkLst>
            <pc:docMk/>
            <pc:sldMk cId="565657952" sldId="317"/>
            <ac:spMk id="3" creationId="{8C8EDB46-3A90-2A9A-99A1-ECC7A4662760}"/>
          </ac:spMkLst>
        </pc:spChg>
      </pc:sldChg>
      <pc:sldChg chg="addSp delSp modSp new mod ord">
        <pc:chgData name="Sagalpreet Singh" userId="cb0821823eae5edd" providerId="LiveId" clId="{2B62FB26-8847-4024-B2AE-AA24BF12F38B}" dt="2023-10-17T07:53:48.105" v="264" actId="14100"/>
        <pc:sldMkLst>
          <pc:docMk/>
          <pc:sldMk cId="2718130623" sldId="317"/>
        </pc:sldMkLst>
        <pc:spChg chg="mod">
          <ac:chgData name="Sagalpreet Singh" userId="cb0821823eae5edd" providerId="LiveId" clId="{2B62FB26-8847-4024-B2AE-AA24BF12F38B}" dt="2023-10-17T07:53:48.105" v="264" actId="14100"/>
          <ac:spMkLst>
            <pc:docMk/>
            <pc:sldMk cId="2718130623" sldId="317"/>
            <ac:spMk id="2" creationId="{02E5DC67-8690-2B11-17D7-38EE80D3F104}"/>
          </ac:spMkLst>
        </pc:spChg>
        <pc:spChg chg="del">
          <ac:chgData name="Sagalpreet Singh" userId="cb0821823eae5edd" providerId="LiveId" clId="{2B62FB26-8847-4024-B2AE-AA24BF12F38B}" dt="2023-10-17T07:52:55.163" v="257"/>
          <ac:spMkLst>
            <pc:docMk/>
            <pc:sldMk cId="2718130623" sldId="317"/>
            <ac:spMk id="3" creationId="{00AEAACA-9A2F-BF96-64DF-82E4ED6B700D}"/>
          </ac:spMkLst>
        </pc:spChg>
        <pc:spChg chg="add mod">
          <ac:chgData name="Sagalpreet Singh" userId="cb0821823eae5edd" providerId="LiveId" clId="{2B62FB26-8847-4024-B2AE-AA24BF12F38B}" dt="2023-10-17T07:53:26.825" v="261" actId="255"/>
          <ac:spMkLst>
            <pc:docMk/>
            <pc:sldMk cId="2718130623" sldId="317"/>
            <ac:spMk id="4" creationId="{4C572150-C51F-0060-9323-3F666FD4DFE2}"/>
          </ac:spMkLst>
        </pc:spChg>
      </pc:sldChg>
      <pc:sldChg chg="addSp delSp modSp new mod">
        <pc:chgData name="Sagalpreet Singh" userId="cb0821823eae5edd" providerId="LiveId" clId="{2B62FB26-8847-4024-B2AE-AA24BF12F38B}" dt="2023-10-17T08:01:28.454" v="319" actId="14100"/>
        <pc:sldMkLst>
          <pc:docMk/>
          <pc:sldMk cId="816427781" sldId="318"/>
        </pc:sldMkLst>
        <pc:spChg chg="mod">
          <ac:chgData name="Sagalpreet Singh" userId="cb0821823eae5edd" providerId="LiveId" clId="{2B62FB26-8847-4024-B2AE-AA24BF12F38B}" dt="2023-10-17T08:01:28.454" v="319" actId="14100"/>
          <ac:spMkLst>
            <pc:docMk/>
            <pc:sldMk cId="816427781" sldId="318"/>
            <ac:spMk id="2" creationId="{585B1B3E-338E-C573-FED4-16673079317D}"/>
          </ac:spMkLst>
        </pc:spChg>
        <pc:spChg chg="del mod">
          <ac:chgData name="Sagalpreet Singh" userId="cb0821823eae5edd" providerId="LiveId" clId="{2B62FB26-8847-4024-B2AE-AA24BF12F38B}" dt="2023-10-17T07:58:59.803" v="274"/>
          <ac:spMkLst>
            <pc:docMk/>
            <pc:sldMk cId="816427781" sldId="318"/>
            <ac:spMk id="3" creationId="{079EC994-BB63-C9EC-4ADB-EA93B964685A}"/>
          </ac:spMkLst>
        </pc:spChg>
        <pc:spChg chg="add mod">
          <ac:chgData name="Sagalpreet Singh" userId="cb0821823eae5edd" providerId="LiveId" clId="{2B62FB26-8847-4024-B2AE-AA24BF12F38B}" dt="2023-10-17T08:01:24.266" v="318" actId="14100"/>
          <ac:spMkLst>
            <pc:docMk/>
            <pc:sldMk cId="816427781" sldId="318"/>
            <ac:spMk id="4" creationId="{10AC939A-E0EF-4BB5-E7BE-AB609BD9971B}"/>
          </ac:spMkLst>
        </pc:spChg>
      </pc:sldChg>
      <pc:sldChg chg="modSp new mod">
        <pc:chgData name="Sagalpreet Singh" userId="cb0821823eae5edd" providerId="LiveId" clId="{2B62FB26-8847-4024-B2AE-AA24BF12F38B}" dt="2023-10-17T08:04:22.004" v="338" actId="14100"/>
        <pc:sldMkLst>
          <pc:docMk/>
          <pc:sldMk cId="4223223306" sldId="319"/>
        </pc:sldMkLst>
        <pc:spChg chg="mod">
          <ac:chgData name="Sagalpreet Singh" userId="cb0821823eae5edd" providerId="LiveId" clId="{2B62FB26-8847-4024-B2AE-AA24BF12F38B}" dt="2023-10-17T08:04:13.450" v="337" actId="14100"/>
          <ac:spMkLst>
            <pc:docMk/>
            <pc:sldMk cId="4223223306" sldId="319"/>
            <ac:spMk id="2" creationId="{C8D5EDB3-BDBC-D445-A20E-8D4296554160}"/>
          </ac:spMkLst>
        </pc:spChg>
        <pc:spChg chg="mod">
          <ac:chgData name="Sagalpreet Singh" userId="cb0821823eae5edd" providerId="LiveId" clId="{2B62FB26-8847-4024-B2AE-AA24BF12F38B}" dt="2023-10-17T08:04:22.004" v="338" actId="14100"/>
          <ac:spMkLst>
            <pc:docMk/>
            <pc:sldMk cId="4223223306" sldId="319"/>
            <ac:spMk id="3" creationId="{0451E1AB-87E3-382D-A681-8734ACA0CF67}"/>
          </ac:spMkLst>
        </pc:spChg>
      </pc:sldChg>
      <pc:sldChg chg="addSp modSp new mod">
        <pc:chgData name="Sagalpreet Singh" userId="cb0821823eae5edd" providerId="LiveId" clId="{2B62FB26-8847-4024-B2AE-AA24BF12F38B}" dt="2023-10-17T08:07:31.269" v="349" actId="14100"/>
        <pc:sldMkLst>
          <pc:docMk/>
          <pc:sldMk cId="1030597825" sldId="320"/>
        </pc:sldMkLst>
        <pc:picChg chg="add mod modCrop">
          <ac:chgData name="Sagalpreet Singh" userId="cb0821823eae5edd" providerId="LiveId" clId="{2B62FB26-8847-4024-B2AE-AA24BF12F38B}" dt="2023-10-17T08:07:31.269" v="349" actId="14100"/>
          <ac:picMkLst>
            <pc:docMk/>
            <pc:sldMk cId="1030597825" sldId="320"/>
            <ac:picMk id="3" creationId="{BD9C225D-B203-736A-9AAF-8952BA309EE6}"/>
          </ac:picMkLst>
        </pc:picChg>
      </pc:sldChg>
      <pc:sldMasterChg chg="del delSldLayout">
        <pc:chgData name="Sagalpreet Singh" userId="cb0821823eae5edd" providerId="LiveId" clId="{2B62FB26-8847-4024-B2AE-AA24BF12F38B}" dt="2023-10-17T07:51:02.070" v="201" actId="47"/>
        <pc:sldMasterMkLst>
          <pc:docMk/>
          <pc:sldMasterMk cId="0" sldId="2147483648"/>
        </pc:sldMasterMkLst>
        <pc:sldLayoutChg chg="del">
          <pc:chgData name="Sagalpreet Singh" userId="cb0821823eae5edd" providerId="LiveId" clId="{2B62FB26-8847-4024-B2AE-AA24BF12F38B}" dt="2023-10-17T07:51:02.070" v="201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Sagalpreet Singh" userId="cb0821823eae5edd" providerId="LiveId" clId="{2B62FB26-8847-4024-B2AE-AA24BF12F38B}" dt="2023-10-17T07:51:02.070" v="201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Sagalpreet Singh" userId="cb0821823eae5edd" providerId="LiveId" clId="{2B62FB26-8847-4024-B2AE-AA24BF12F38B}" dt="2023-10-17T07:51:02.070" v="201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Sagalpreet Singh" userId="cb0821823eae5edd" providerId="LiveId" clId="{2B62FB26-8847-4024-B2AE-AA24BF12F38B}" dt="2023-10-17T07:51:02.070" v="201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Sagalpreet Singh" userId="cb0821823eae5edd" providerId="LiveId" clId="{2B62FB26-8847-4024-B2AE-AA24BF12F38B}" dt="2023-10-17T07:51:02.070" v="201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Sagalpreet Singh" userId="cb0821823eae5edd" providerId="LiveId" clId="{2B62FB26-8847-4024-B2AE-AA24BF12F38B}" dt="2023-10-17T07:51:02.070" v="201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Sagalpreet Singh" userId="cb0821823eae5edd" providerId="LiveId" clId="{2B62FB26-8847-4024-B2AE-AA24BF12F38B}" dt="2023-10-17T07:51:02.070" v="201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Sagalpreet Singh" userId="cb0821823eae5edd" providerId="LiveId" clId="{2B62FB26-8847-4024-B2AE-AA24BF12F38B}" dt="2023-10-17T07:51:02.070" v="201" actId="4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Sagalpreet Singh" userId="cb0821823eae5edd" providerId="LiveId" clId="{2B62FB26-8847-4024-B2AE-AA24BF12F38B}" dt="2023-10-17T07:51:02.070" v="201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Sagalpreet Singh" userId="cb0821823eae5edd" providerId="LiveId" clId="{2B62FB26-8847-4024-B2AE-AA24BF12F38B}" dt="2023-10-17T07:51:02.070" v="201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Sagalpreet Singh" userId="cb0821823eae5edd" providerId="LiveId" clId="{2B62FB26-8847-4024-B2AE-AA24BF12F38B}" dt="2023-10-17T07:51:02.070" v="201" actId="47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2A6B11D-D39E-46F3-8A52-789D22EDF1EA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1F03F2-9C9A-492C-9494-FB06FECE690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95491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B11D-D39E-46F3-8A52-789D22EDF1EA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03F2-9C9A-492C-9494-FB06FECE6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20356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B11D-D39E-46F3-8A52-789D22EDF1EA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03F2-9C9A-492C-9494-FB06FECE690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47067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B11D-D39E-46F3-8A52-789D22EDF1EA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03F2-9C9A-492C-9494-FB06FECE690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73115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B11D-D39E-46F3-8A52-789D22EDF1EA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03F2-9C9A-492C-9494-FB06FECE6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87173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ct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B11D-D39E-46F3-8A52-789D22EDF1EA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03F2-9C9A-492C-9494-FB06FECE690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34961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ct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B11D-D39E-46F3-8A52-789D22EDF1EA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03F2-9C9A-492C-9494-FB06FECE690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68583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B11D-D39E-46F3-8A52-789D22EDF1EA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03F2-9C9A-492C-9494-FB06FECE690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80421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B11D-D39E-46F3-8A52-789D22EDF1EA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03F2-9C9A-492C-9494-FB06FECE690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6541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B11D-D39E-46F3-8A52-789D22EDF1EA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03F2-9C9A-492C-9494-FB06FECE6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088807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B11D-D39E-46F3-8A52-789D22EDF1EA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03F2-9C9A-492C-9494-FB06FECE690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58242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B11D-D39E-46F3-8A52-789D22EDF1EA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03F2-9C9A-492C-9494-FB06FECE6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87714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B11D-D39E-46F3-8A52-789D22EDF1EA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03F2-9C9A-492C-9494-FB06FECE690F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32049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B11D-D39E-46F3-8A52-789D22EDF1EA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03F2-9C9A-492C-9494-FB06FECE690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24538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B11D-D39E-46F3-8A52-789D22EDF1EA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03F2-9C9A-492C-9494-FB06FECE6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4854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B11D-D39E-46F3-8A52-789D22EDF1EA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03F2-9C9A-492C-9494-FB06FECE690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92679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B11D-D39E-46F3-8A52-789D22EDF1EA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03F2-9C9A-492C-9494-FB06FECE6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8635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6B11D-D39E-46F3-8A52-789D22EDF1EA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1F03F2-9C9A-492C-9494-FB06FECE6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96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ransition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CD8B30-1B71-45A1-8314-D59C86F581E1}" type="datetime1">
              <a:rPr lang="en-US" smtClean="0"/>
              <a:t>11/1/2023</a:t>
            </a:fld>
            <a:endParaRPr lang="en-US" b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Sample Footer Text</a:t>
            </a:r>
            <a:endParaRPr lang="en-US" b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D56D-9291-0027-B79A-D2DE91600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/>
              <a:t>Mini Project Review 2</a:t>
            </a:r>
            <a:endParaRPr lang="en-IN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1B6B8-91A3-542E-8397-A2A2CBBA15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4800" b="1" u="sng" dirty="0"/>
              <a:t>CIPHER TEXT-ENCRYPTION</a:t>
            </a:r>
          </a:p>
        </p:txBody>
      </p:sp>
    </p:spTree>
    <p:extLst>
      <p:ext uri="{BB962C8B-B14F-4D97-AF65-F5344CB8AC3E}">
        <p14:creationId xmlns:p14="http://schemas.microsoft.com/office/powerpoint/2010/main" val="95313967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DC67-8690-2B11-17D7-38EE80D3F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150724"/>
          </a:xfrm>
        </p:spPr>
        <p:txBody>
          <a:bodyPr/>
          <a:lstStyle/>
          <a:p>
            <a:r>
              <a:rPr lang="en-US" dirty="0"/>
              <a:t>MODULE USED :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572150-C51F-0060-9323-3F666FD4DF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1425" y="1900253"/>
            <a:ext cx="10225136" cy="4632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code utilizes various cryptography modules to demonstrate secure communication between two users using a combination of asymmetric and symmetric encryption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code imports essential libraries, including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cryptography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asymmetric encryption,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Fernet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symmetric encryption,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base64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encoding and decoding ciphertext.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 and private key pairs are generated for each user using the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generate_key_pairs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function.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Messages from User 1 and User 2 are obtained through user input.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symmetric key is generated using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Fernet.generate_key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symmetric encryption.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symmetric key is securely exchanged with both users by encrypting it with their respective public keys and using the OAEP (Optimal Asymmetric Encryption Padding) padding scheme for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messages are encrypted with the symmetric key using the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encrypt_message_with_symmetric_key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function.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Encrypted messages are decrypted using the symmetric key with the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decrypt_message_with_symmetric_key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function.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script displays the original messages sent by each user and the messages received and decrypted by the other user.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Base64-encoded versions of the encrypted messages are also printed for demonstration purposes.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13062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1B3E-338E-C573-FED4-16673079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92696"/>
            <a:ext cx="9601196" cy="1152129"/>
          </a:xfrm>
        </p:spPr>
        <p:txBody>
          <a:bodyPr/>
          <a:lstStyle/>
          <a:p>
            <a:r>
              <a:rPr lang="en-US" dirty="0"/>
              <a:t>GUI CODE EXPLANATION: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AC939A-E0EF-4BB5-E7BE-AB609BD997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5440" y="1646657"/>
            <a:ext cx="9937104" cy="4832607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Importing Required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Libraries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:The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script imports several libraries related to cryptography, including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cryptography.hazmat.primitives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asymmetric encryption,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Fernet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symmetric encryption, and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base64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encoding/decoding.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Generating Public and Private Key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Pairs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:The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generate_key_pairs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function generates a pair of public and private keys for each user. It uses the RSA algorithm to create 2048-bit key pairs.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Encrypting and Decrypting Messages with a Symmetric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:Two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functions,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encrypt_message_with_symmetric_key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decrypt_message_with_symmetric_key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are defined to encrypt and decrypt messages using symmetric encryption. They employ the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Fernet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encryption scheme.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Obtaining User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:The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script prompts User 1 and User 2 to enter their respective messages.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Generating a Symmetric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symmetric key is generated using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Fernet.generate_key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This key will be used for symmetric encryption and decryption.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Encrypting the Symmetric Key with Asymmetric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:The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symmetric key is encrypted with the public key of both User 1 and User 2. This secure key exchange ensures that each user can access the symmetric key to encrypt and decrypt messages.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Encrypting User Messages</a:t>
            </a:r>
            <a:r>
              <a:rPr lang="en-US" altLang="en-US" sz="1200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messages entered by User 1 and User 2 are encrypted using the symmetric key with the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encrypt_message_with_symmetric_key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function.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Decrypting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Messages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:The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encrypted messages are decrypted using the symmetric key and the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decrypt_message_with_symmetric_key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function, resulting in the original messages.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Displaying Results</a:t>
            </a:r>
            <a:r>
              <a:rPr lang="en-US" altLang="en-US" sz="1200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script prints the following messages:</a:t>
            </a:r>
          </a:p>
          <a:p>
            <a:pPr marL="914400" marR="0" lvl="2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1's sent message.</a:t>
            </a:r>
          </a:p>
          <a:p>
            <a:pPr marL="914400" marR="0" lvl="2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2's received and decrypted message from User 1.</a:t>
            </a:r>
          </a:p>
          <a:p>
            <a:pPr marL="914400" marR="0" lvl="2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2's sent message.</a:t>
            </a:r>
          </a:p>
          <a:p>
            <a:pPr marL="914400" marR="0" lvl="2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1's received and decrypted message from User 2.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Printing Encrypted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Messages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:The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Base64-encoded versions of the encrypted messages sent by User 1 and User 2 are printed to demonstrate the encryption process.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42778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6D819-E04D-7F56-AC43-22BB23566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 CODE EXPLANATION: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49B4B-1091-F33B-3BD3-4CA6B7B09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6375"/>
            <a:ext cx="10515600" cy="424058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/>
              <a:t>This code provides a simple graphical interface for generating and reading QR codes. Users can enter data to generate a QR code or select an image containing a QR code to decode. The application uses the pyqrcode library to generate QR codes and the pyzbar library to decode QR codes from images.</a:t>
            </a:r>
          </a:p>
        </p:txBody>
      </p:sp>
    </p:spTree>
    <p:extLst>
      <p:ext uri="{BB962C8B-B14F-4D97-AF65-F5344CB8AC3E}">
        <p14:creationId xmlns:p14="http://schemas.microsoft.com/office/powerpoint/2010/main" val="399070359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5EDB3-BDBC-D445-A20E-8D4296554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34700"/>
          </a:xfrm>
        </p:spPr>
        <p:txBody>
          <a:bodyPr/>
          <a:lstStyle/>
          <a:p>
            <a:r>
              <a:rPr lang="en-US" dirty="0"/>
              <a:t>GUI CODE EXPLANATION: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1E1AB-87E3-382D-A681-8734ACA0C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132857"/>
            <a:ext cx="9601196" cy="3743012"/>
          </a:xfrm>
        </p:spPr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imports necessary cryptography libraries.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Public and private key pairs are generated for each user.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Messages are encrypted and decrypted using a symmetric key.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Users input messages, and a symmetric key is generated.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symmetric key is securely exchanged between users using asymmetric encryption.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User messages are encrypted with the symmetric key.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Encrypted messages are decrypted, and the original messages are displayed.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Base64-encoded versions of the encrypted messages are printed for demonstration.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322330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88AB-99D3-0B78-4A5B-F6503C41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777" y="26107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12210902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9C225D-B203-736A-9AAF-8952BA309E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1" t="55250" r="8657" b="10100"/>
          <a:stretch/>
        </p:blipFill>
        <p:spPr>
          <a:xfrm>
            <a:off x="911424" y="1196752"/>
            <a:ext cx="9217024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9782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C18F-A96B-3E86-C718-F9315149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Thank You Images - Free Download on Freepik">
            <a:extLst>
              <a:ext uri="{FF2B5EF4-FFF2-40B4-BE49-F238E27FC236}">
                <a16:creationId xmlns:a16="http://schemas.microsoft.com/office/drawing/2014/main" id="{8A41BF85-232B-9B5A-9691-9E88900FF8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4675" y="1690688"/>
            <a:ext cx="59626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04370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22"/>
  <p:tag name="AS_OS" val="Unix 6.2.0.1011"/>
  <p:tag name="AS_RELEASE_DATE" val="2023.01.14"/>
  <p:tag name="AS_TITLE" val="Aspose.Slides for .NET5"/>
  <p:tag name="AS_VERSION" val="23.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Garamond" panose="02020404030301010803"/>
        <a:cs typeface="Arial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Garamond" panose="02020404030301010803"/>
        <a:cs typeface="Arial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Source Sans Pro"/>
        <a:cs typeface="Arial"/>
      </a:majorFont>
      <a:minorFont>
        <a:latin typeface="Source Sans Pro"/>
        <a:ea typeface="Source Sans Pro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710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Garamond</vt:lpstr>
      <vt:lpstr>Söhne</vt:lpstr>
      <vt:lpstr>Söhne Mono</vt:lpstr>
      <vt:lpstr>Source Sans Pro</vt:lpstr>
      <vt:lpstr>Organic</vt:lpstr>
      <vt:lpstr>FunkyShapesDarkVTI</vt:lpstr>
      <vt:lpstr>Mini Project Review 2</vt:lpstr>
      <vt:lpstr>MODULE USED :</vt:lpstr>
      <vt:lpstr>GUI CODE EXPLANATION:</vt:lpstr>
      <vt:lpstr>GUI CODE EXPLANATION: (CONT.)</vt:lpstr>
      <vt:lpstr>GUI CODE EXPLANATION:</vt:lpstr>
      <vt:lpstr>OUTPUT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Review 2</dc:title>
  <cp:lastModifiedBy>Sagalpreet Singh</cp:lastModifiedBy>
  <cp:revision>2</cp:revision>
  <cp:lastPrinted>2023-10-09T17:14:24Z</cp:lastPrinted>
  <dcterms:created xsi:type="dcterms:W3CDTF">2023-10-09T17:14:24Z</dcterms:created>
  <dcterms:modified xsi:type="dcterms:W3CDTF">2023-11-01T05:16:29Z</dcterms:modified>
</cp:coreProperties>
</file>