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17" r:id="rId6"/>
    <p:sldId id="391" r:id="rId7"/>
    <p:sldId id="392" r:id="rId8"/>
    <p:sldId id="393" r:id="rId9"/>
    <p:sldId id="389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"/>
            <a:ext cx="4739640" cy="1069674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  <a:cs typeface="Aharoni" panose="020B0604020202020204" pitchFamily="2" charset="-79"/>
              </a:rPr>
              <a:t>TENSOR IOT HACKATON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9418" y="1365893"/>
            <a:ext cx="3565524" cy="17319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u="sng" dirty="0"/>
              <a:t>Team:</a:t>
            </a:r>
          </a:p>
          <a:p>
            <a:pPr algn="ctr"/>
            <a:r>
              <a:rPr lang="en-US" dirty="0"/>
              <a:t>Abdul Fadel</a:t>
            </a:r>
          </a:p>
          <a:p>
            <a:pPr algn="ctr"/>
            <a:r>
              <a:rPr lang="en-US" dirty="0"/>
              <a:t>Andres Jose</a:t>
            </a:r>
          </a:p>
          <a:p>
            <a:pPr algn="ctr"/>
            <a:r>
              <a:rPr lang="en-US" dirty="0" err="1"/>
              <a:t>Baopeng</a:t>
            </a:r>
            <a:r>
              <a:rPr lang="en-US" dirty="0"/>
              <a:t> Cai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14551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Features: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1877319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AI Chatbot </a:t>
            </a:r>
            <a:r>
              <a:rPr lang="en-US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</a:rPr>
              <a:t>embedded in Home Page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/>
              <a:t>It will allow users to ask questions and navigate the site in a faster and comprehensive way. The learning curve of the site for new users will be non-existent with the help of the AI chatbot.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5D6C3910-BD16-3292-DAB5-DBAF61579127}"/>
              </a:ext>
            </a:extLst>
          </p:cNvPr>
          <p:cNvSpPr txBox="1">
            <a:spLocks/>
          </p:cNvSpPr>
          <p:nvPr/>
        </p:nvSpPr>
        <p:spPr>
          <a:xfrm>
            <a:off x="658813" y="4130676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</a:rPr>
              <a:t>Login with Authentication for Users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/>
              <a:t>Users will that Sign Up will have an enhanced experience by combining the AI chatbot with their personal information. This could be applied to taxes,  targeted notifications, remainder's and more.</a:t>
            </a:r>
            <a:br>
              <a:rPr lang="en-US" sz="1800" dirty="0"/>
            </a:br>
            <a:r>
              <a:rPr lang="en-US" sz="1800" dirty="0"/>
              <a:t>Some if this features are not implemented but will be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736725"/>
          </a:xfrm>
        </p:spPr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848829"/>
            <a:ext cx="5437187" cy="28803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 AI Chatbot application using 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Implement User Authentication with Google 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Taxes portal with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Web 3.0 Features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2DB3-B596-1EA1-912F-D96BFD8F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7C6BA1F-56A5-DEB7-F629-B72F9727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0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851F-93B4-6AE2-E3AC-E6FE36DD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FC95198-460D-A2C1-5A56-37481A78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44162" cy="1650461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Phyton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API’s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4255638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lang="en-US" dirty="0"/>
              <a:t>Thank You!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Abdul Fadel | Andres Jose |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Baopeng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Cai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{8FEBE621-5F35-403E-987A-3CCD87E7ED43}tf33713516_win32</Template>
  <TotalTime>89</TotalTime>
  <Words>163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Gill Sans MT</vt:lpstr>
      <vt:lpstr>Walbaum Display</vt:lpstr>
      <vt:lpstr>3DFloatVTI</vt:lpstr>
      <vt:lpstr>TENSOR IOT HACKATON</vt:lpstr>
      <vt:lpstr>Features:</vt:lpstr>
      <vt:lpstr>Future Features</vt:lpstr>
      <vt:lpstr>PowerPoint Presentation</vt:lpstr>
      <vt:lpstr>PowerPoint Presentation</vt:lpstr>
      <vt:lpstr>Technologies Used</vt:lpstr>
      <vt:lpstr>Thank You! Abdul Fadel | Andres Jose | Baopeng Cai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IOT HACKATON</dc:title>
  <dc:creator>Andres Daniel Jose</dc:creator>
  <cp:lastModifiedBy>Andres Daniel Jose</cp:lastModifiedBy>
  <cp:revision>5</cp:revision>
  <dcterms:created xsi:type="dcterms:W3CDTF">2022-07-14T14:52:27Z</dcterms:created>
  <dcterms:modified xsi:type="dcterms:W3CDTF">2022-07-14T22:47:55Z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