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317" r:id="rId6"/>
    <p:sldId id="389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"/>
            <a:ext cx="4739640" cy="1069674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  <a:cs typeface="Aharoni" panose="020B0604020202020204" pitchFamily="2" charset="-79"/>
              </a:rPr>
              <a:t>TENSOR IOT HACKATON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9418" y="1365893"/>
            <a:ext cx="3565524" cy="17319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u="sng" dirty="0"/>
              <a:t>Team:</a:t>
            </a:r>
          </a:p>
          <a:p>
            <a:pPr algn="ctr"/>
            <a:r>
              <a:rPr lang="en-US" dirty="0"/>
              <a:t>Abdul Fadel</a:t>
            </a:r>
          </a:p>
          <a:p>
            <a:pPr algn="ctr"/>
            <a:r>
              <a:rPr lang="en-US" dirty="0"/>
              <a:t>Andres Jose</a:t>
            </a:r>
          </a:p>
          <a:p>
            <a:pPr algn="ctr"/>
            <a:r>
              <a:rPr lang="en-US" dirty="0" err="1"/>
              <a:t>Baopeng</a:t>
            </a:r>
            <a:r>
              <a:rPr lang="en-US" dirty="0"/>
              <a:t> Cai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14551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Features: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1877319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AI Chatbot </a:t>
            </a:r>
            <a:r>
              <a:rPr lang="en-US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</a:rPr>
              <a:t>embedded in Home Page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/>
              <a:t>It will allow users to ask questions and navigate the site in a faster and comprehensive way. The learning curve of the site for new users will be non-existent with the help of the AI chatbot.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5D6C3910-BD16-3292-DAB5-DBAF61579127}"/>
              </a:ext>
            </a:extLst>
          </p:cNvPr>
          <p:cNvSpPr txBox="1">
            <a:spLocks/>
          </p:cNvSpPr>
          <p:nvPr/>
        </p:nvSpPr>
        <p:spPr>
          <a:xfrm>
            <a:off x="658813" y="4130676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</a:rPr>
              <a:t>Login with Authentication for Users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/>
              <a:t>Users will that Sign Up will have an enhanced experience by combining the AI chatbot with their personal information. This could be applied to taxes,  targeted notifications, remainder's and more.</a:t>
            </a:r>
            <a:br>
              <a:rPr lang="en-US" sz="1800" dirty="0"/>
            </a:br>
            <a:r>
              <a:rPr lang="en-US" sz="1800" dirty="0"/>
              <a:t>Some if this features are not implemented but will be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44162" cy="1650461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4255638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lang="en-US" dirty="0"/>
              <a:t>Thanks!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Abdul Fadel | Andres Jose |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Baopeng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Cai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{8FEBE621-5F35-403E-987A-3CCD87E7ED43}tf33713516_win32</Template>
  <TotalTime>18</TotalTime>
  <Words>135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Gill Sans MT</vt:lpstr>
      <vt:lpstr>Walbaum Display</vt:lpstr>
      <vt:lpstr>3DFloatVTI</vt:lpstr>
      <vt:lpstr>TENSOR IOT HACKATON</vt:lpstr>
      <vt:lpstr>Features:</vt:lpstr>
      <vt:lpstr>Technologies Used</vt:lpstr>
      <vt:lpstr>Thanks! Abdul Fadel | Andres Jose | Baopeng Cai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IOT HACKATON</dc:title>
  <dc:creator>Andres Daniel Jose</dc:creator>
  <cp:lastModifiedBy>Andres Daniel Jose</cp:lastModifiedBy>
  <cp:revision>1</cp:revision>
  <dcterms:created xsi:type="dcterms:W3CDTF">2022-07-14T14:52:27Z</dcterms:created>
  <dcterms:modified xsi:type="dcterms:W3CDTF">2022-07-14T15:10:49Z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