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22" y="1756571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name: A.ADLIN DAFNE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No: 312210278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 ID:548318B73416BD09A9445188EB4B6A30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4" y="2028825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TribuneVTI</vt:lpstr>
      <vt:lpstr>Student name: A.ADLIN DAFNE Register No: 312210278 NM ID:548318B73416BD09A9445188EB4B6A30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name:M. Sandhiya Register No: 312210436 NM ID:C22E319F3439A89AB5047 Department: commerce Collage: GURU SHREE SHANTIVIJAI JAIN COLLEGE  FOR WOMEN   </dc:title>
  <dc:creator/>
  <cp:lastModifiedBy>Sitra Babu</cp:lastModifiedBy>
  <cp:revision>167</cp:revision>
  <dcterms:created xsi:type="dcterms:W3CDTF">2024-09-29T04:39:53Z</dcterms:created>
  <dcterms:modified xsi:type="dcterms:W3CDTF">2024-10-01T08:16:48Z</dcterms:modified>
</cp:coreProperties>
</file>