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6"/>
  </p:notesMasterIdLst>
  <p:handoutMasterIdLst>
    <p:handoutMasterId r:id="rId7"/>
  </p:handoutMasterIdLst>
  <p:sldIdLst>
    <p:sldId id="1015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3DB6B2B4-57FA-4396-A6C4-B46474C22F50}">
          <p14:sldIdLst>
            <p14:sldId id="10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DF7"/>
    <a:srgbClr val="9FA6B0"/>
    <a:srgbClr val="FAE6E7"/>
    <a:srgbClr val="D9E1F2"/>
    <a:srgbClr val="E7E6E6"/>
    <a:srgbClr val="E6E6E6"/>
    <a:srgbClr val="CBDAEE"/>
    <a:srgbClr val="FBEFF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3034" autoAdjust="0"/>
  </p:normalViewPr>
  <p:slideViewPr>
    <p:cSldViewPr snapToGrid="0" snapToObjects="1">
      <p:cViewPr varScale="1">
        <p:scale>
          <a:sx n="65" d="100"/>
          <a:sy n="65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A0788-50B3-4DA9-882C-AC10D6D61C0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0FA7-8D31-4752-A343-9E8DD971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4706-FB65-45BC-81D0-E86E3CE9C3B7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D6C6-7229-4E84-91C2-06A3FDF2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2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1D6C6-7229-4E84-91C2-06A3FDF2E6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0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2DFC7-8EF0-9540-BEB0-324D3A86D1F6}"/>
              </a:ext>
            </a:extLst>
          </p:cNvPr>
          <p:cNvSpPr/>
          <p:nvPr userDrawn="1"/>
        </p:nvSpPr>
        <p:spPr>
          <a:xfrm>
            <a:off x="838199" y="5389041"/>
            <a:ext cx="10515600" cy="706959"/>
          </a:xfrm>
          <a:prstGeom prst="rect">
            <a:avLst/>
          </a:prstGeom>
          <a:solidFill>
            <a:srgbClr val="9D9D9C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0468" y="5538631"/>
            <a:ext cx="3175000" cy="557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Text – Author and/or Date</a:t>
            </a:r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E798-E057-554E-9D30-63203653AAAD}"/>
              </a:ext>
            </a:extLst>
          </p:cNvPr>
          <p:cNvSpPr/>
          <p:nvPr userDrawn="1"/>
        </p:nvSpPr>
        <p:spPr>
          <a:xfrm>
            <a:off x="838200" y="1576435"/>
            <a:ext cx="10515600" cy="3835832"/>
          </a:xfrm>
          <a:prstGeom prst="rect">
            <a:avLst/>
          </a:prstGeom>
          <a:solidFill>
            <a:srgbClr val="CF2A2E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6" hasCustomPrompt="1"/>
          </p:nvPr>
        </p:nvSpPr>
        <p:spPr>
          <a:xfrm>
            <a:off x="1211263" y="3821210"/>
            <a:ext cx="3491366" cy="1076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add subtitle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223721" y="2447330"/>
            <a:ext cx="4076412" cy="83773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title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18AD-0F96-604B-B370-CDA7D47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x-none" dirty="0"/>
              <a:t>02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0DBE3E-5726-6A40-8211-9175B5DFD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4834" y="2112578"/>
            <a:ext cx="8478332" cy="4745421"/>
          </a:xfrm>
          <a:custGeom>
            <a:avLst/>
            <a:gdLst>
              <a:gd name="connsiteX0" fmla="*/ 0 w 15729098"/>
              <a:gd name="connsiteY0" fmla="*/ 0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0 w 15729098"/>
              <a:gd name="connsiteY4" fmla="*/ 0 h 8803758"/>
              <a:gd name="connsiteX0" fmla="*/ 5762846 w 15729098"/>
              <a:gd name="connsiteY0" fmla="*/ 489098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5762846 w 15729098"/>
              <a:gd name="connsiteY4" fmla="*/ 489098 h 8803758"/>
              <a:gd name="connsiteX0" fmla="*/ 4231758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31758 w 15729098"/>
              <a:gd name="connsiteY4" fmla="*/ 1 h 8803758"/>
              <a:gd name="connsiteX0" fmla="*/ 4275719 w 15729098"/>
              <a:gd name="connsiteY0" fmla="*/ 96716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75719 w 15729098"/>
              <a:gd name="connsiteY4" fmla="*/ 96716 h 8803758"/>
              <a:gd name="connsiteX0" fmla="*/ 4240549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40549 w 15729098"/>
              <a:gd name="connsiteY4" fmla="*/ 1 h 88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9098" h="8803758">
                <a:moveTo>
                  <a:pt x="4240549" y="1"/>
                </a:moveTo>
                <a:lnTo>
                  <a:pt x="15729098" y="0"/>
                </a:lnTo>
                <a:lnTo>
                  <a:pt x="15729098" y="8803758"/>
                </a:lnTo>
                <a:lnTo>
                  <a:pt x="0" y="8803758"/>
                </a:lnTo>
                <a:lnTo>
                  <a:pt x="4240549" y="1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82C04D29-679C-B945-9C36-5133A47115A9}"/>
              </a:ext>
            </a:extLst>
          </p:cNvPr>
          <p:cNvGrpSpPr/>
          <p:nvPr userDrawn="1"/>
        </p:nvGrpSpPr>
        <p:grpSpPr>
          <a:xfrm>
            <a:off x="8634705" y="683583"/>
            <a:ext cx="2625472" cy="550272"/>
            <a:chOff x="4673309" y="2226660"/>
            <a:chExt cx="2862199" cy="599887"/>
          </a:xfrm>
        </p:grpSpPr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BED6C358-51FE-2A4F-A168-04BEE42B1468}"/>
                </a:ext>
              </a:extLst>
            </p:cNvPr>
            <p:cNvGrpSpPr/>
            <p:nvPr/>
          </p:nvGrpSpPr>
          <p:grpSpPr>
            <a:xfrm>
              <a:off x="5406365" y="2226659"/>
              <a:ext cx="2129143" cy="599884"/>
              <a:chOff x="5406365" y="2226659"/>
              <a:chExt cx="2129143" cy="599884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527837E-A2C5-5B44-AAE8-F2E91F50DDAE}"/>
                  </a:ext>
                </a:extLst>
              </p:cNvPr>
              <p:cNvSpPr/>
              <p:nvPr/>
            </p:nvSpPr>
            <p:spPr>
              <a:xfrm>
                <a:off x="5406365" y="2710814"/>
                <a:ext cx="71357" cy="113252"/>
              </a:xfrm>
              <a:custGeom>
                <a:avLst/>
                <a:gdLst>
                  <a:gd name="connsiteX0" fmla="*/ 71358 w 71357"/>
                  <a:gd name="connsiteY0" fmla="*/ 95440 h 113252"/>
                  <a:gd name="connsiteX1" fmla="*/ 71358 w 71357"/>
                  <a:gd name="connsiteY1" fmla="*/ 113252 h 113252"/>
                  <a:gd name="connsiteX2" fmla="*/ 0 w 71357"/>
                  <a:gd name="connsiteY2" fmla="*/ 113252 h 113252"/>
                  <a:gd name="connsiteX3" fmla="*/ 0 w 71357"/>
                  <a:gd name="connsiteY3" fmla="*/ 0 h 113252"/>
                  <a:gd name="connsiteX4" fmla="*/ 20524 w 71357"/>
                  <a:gd name="connsiteY4" fmla="*/ 0 h 113252"/>
                  <a:gd name="connsiteX5" fmla="*/ 20524 w 71357"/>
                  <a:gd name="connsiteY5" fmla="*/ 95440 h 113252"/>
                  <a:gd name="connsiteX6" fmla="*/ 71358 w 71357"/>
                  <a:gd name="connsiteY6" fmla="*/ 9544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57" h="113252">
                    <a:moveTo>
                      <a:pt x="71358" y="95440"/>
                    </a:moveTo>
                    <a:lnTo>
                      <a:pt x="71358" y="113252"/>
                    </a:lnTo>
                    <a:lnTo>
                      <a:pt x="0" y="113252"/>
                    </a:lnTo>
                    <a:lnTo>
                      <a:pt x="0" y="0"/>
                    </a:lnTo>
                    <a:lnTo>
                      <a:pt x="20524" y="0"/>
                    </a:lnTo>
                    <a:lnTo>
                      <a:pt x="20524" y="95440"/>
                    </a:lnTo>
                    <a:lnTo>
                      <a:pt x="71358" y="9544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9641EB-C697-AA44-871D-7E92101740F3}"/>
                  </a:ext>
                </a:extLst>
              </p:cNvPr>
              <p:cNvSpPr/>
              <p:nvPr/>
            </p:nvSpPr>
            <p:spPr>
              <a:xfrm>
                <a:off x="5493401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696FB3D-A508-1447-803F-19BA25235E1D}"/>
                  </a:ext>
                </a:extLst>
              </p:cNvPr>
              <p:cNvSpPr/>
              <p:nvPr/>
            </p:nvSpPr>
            <p:spPr>
              <a:xfrm>
                <a:off x="5578536" y="2710719"/>
                <a:ext cx="109934" cy="113347"/>
              </a:xfrm>
              <a:custGeom>
                <a:avLst/>
                <a:gdLst>
                  <a:gd name="connsiteX0" fmla="*/ 87891 w 109934"/>
                  <a:gd name="connsiteY0" fmla="*/ 113348 h 113347"/>
                  <a:gd name="connsiteX1" fmla="*/ 83140 w 109934"/>
                  <a:gd name="connsiteY1" fmla="*/ 100108 h 113347"/>
                  <a:gd name="connsiteX2" fmla="*/ 78389 w 109934"/>
                  <a:gd name="connsiteY2" fmla="*/ 86678 h 113347"/>
                  <a:gd name="connsiteX3" fmla="*/ 30691 w 109934"/>
                  <a:gd name="connsiteY3" fmla="*/ 86678 h 113347"/>
                  <a:gd name="connsiteX4" fmla="*/ 26035 w 109934"/>
                  <a:gd name="connsiteY4" fmla="*/ 100108 h 113347"/>
                  <a:gd name="connsiteX5" fmla="*/ 21379 w 109934"/>
                  <a:gd name="connsiteY5" fmla="*/ 113252 h 113347"/>
                  <a:gd name="connsiteX6" fmla="*/ 0 w 109934"/>
                  <a:gd name="connsiteY6" fmla="*/ 113252 h 113347"/>
                  <a:gd name="connsiteX7" fmla="*/ 12067 w 109934"/>
                  <a:gd name="connsiteY7" fmla="*/ 79724 h 113347"/>
                  <a:gd name="connsiteX8" fmla="*/ 23184 w 109934"/>
                  <a:gd name="connsiteY8" fmla="*/ 50673 h 113347"/>
                  <a:gd name="connsiteX9" fmla="*/ 34016 w 109934"/>
                  <a:gd name="connsiteY9" fmla="*/ 24479 h 113347"/>
                  <a:gd name="connsiteX10" fmla="*/ 45038 w 109934"/>
                  <a:gd name="connsiteY10" fmla="*/ 0 h 113347"/>
                  <a:gd name="connsiteX11" fmla="*/ 64612 w 109934"/>
                  <a:gd name="connsiteY11" fmla="*/ 0 h 113347"/>
                  <a:gd name="connsiteX12" fmla="*/ 75729 w 109934"/>
                  <a:gd name="connsiteY12" fmla="*/ 24479 h 113347"/>
                  <a:gd name="connsiteX13" fmla="*/ 86561 w 109934"/>
                  <a:gd name="connsiteY13" fmla="*/ 50673 h 113347"/>
                  <a:gd name="connsiteX14" fmla="*/ 97773 w 109934"/>
                  <a:gd name="connsiteY14" fmla="*/ 79724 h 113347"/>
                  <a:gd name="connsiteX15" fmla="*/ 109935 w 109934"/>
                  <a:gd name="connsiteY15" fmla="*/ 113252 h 113347"/>
                  <a:gd name="connsiteX16" fmla="*/ 87891 w 109934"/>
                  <a:gd name="connsiteY16" fmla="*/ 113252 h 113347"/>
                  <a:gd name="connsiteX17" fmla="*/ 54540 w 109934"/>
                  <a:gd name="connsiteY17" fmla="*/ 22003 h 113347"/>
                  <a:gd name="connsiteX18" fmla="*/ 45988 w 109934"/>
                  <a:gd name="connsiteY18" fmla="*/ 43053 h 113347"/>
                  <a:gd name="connsiteX19" fmla="*/ 35917 w 109934"/>
                  <a:gd name="connsiteY19" fmla="*/ 70009 h 113347"/>
                  <a:gd name="connsiteX20" fmla="*/ 73068 w 109934"/>
                  <a:gd name="connsiteY20" fmla="*/ 70009 h 113347"/>
                  <a:gd name="connsiteX21" fmla="*/ 62996 w 109934"/>
                  <a:gd name="connsiteY21" fmla="*/ 42863 h 113347"/>
                  <a:gd name="connsiteX22" fmla="*/ 54540 w 109934"/>
                  <a:gd name="connsiteY22" fmla="*/ 22003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9934" h="113347">
                    <a:moveTo>
                      <a:pt x="87891" y="113348"/>
                    </a:moveTo>
                    <a:cubicBezTo>
                      <a:pt x="86371" y="108871"/>
                      <a:pt x="84755" y="104489"/>
                      <a:pt x="83140" y="100108"/>
                    </a:cubicBezTo>
                    <a:cubicBezTo>
                      <a:pt x="81525" y="95726"/>
                      <a:pt x="79909" y="91250"/>
                      <a:pt x="78389" y="86678"/>
                    </a:cubicBezTo>
                    <a:lnTo>
                      <a:pt x="30691" y="86678"/>
                    </a:lnTo>
                    <a:cubicBezTo>
                      <a:pt x="29170" y="91250"/>
                      <a:pt x="27650" y="95726"/>
                      <a:pt x="26035" y="100108"/>
                    </a:cubicBezTo>
                    <a:cubicBezTo>
                      <a:pt x="24419" y="104489"/>
                      <a:pt x="22899" y="108871"/>
                      <a:pt x="21379" y="113252"/>
                    </a:cubicBezTo>
                    <a:lnTo>
                      <a:pt x="0" y="113252"/>
                    </a:lnTo>
                    <a:cubicBezTo>
                      <a:pt x="4181" y="101156"/>
                      <a:pt x="8267" y="90011"/>
                      <a:pt x="12067" y="79724"/>
                    </a:cubicBezTo>
                    <a:cubicBezTo>
                      <a:pt x="15868" y="69533"/>
                      <a:pt x="19574" y="59817"/>
                      <a:pt x="23184" y="50673"/>
                    </a:cubicBezTo>
                    <a:cubicBezTo>
                      <a:pt x="26795" y="41529"/>
                      <a:pt x="30406" y="32766"/>
                      <a:pt x="34016" y="24479"/>
                    </a:cubicBezTo>
                    <a:cubicBezTo>
                      <a:pt x="37627" y="16193"/>
                      <a:pt x="41333" y="8001"/>
                      <a:pt x="45038" y="0"/>
                    </a:cubicBezTo>
                    <a:lnTo>
                      <a:pt x="64612" y="0"/>
                    </a:lnTo>
                    <a:cubicBezTo>
                      <a:pt x="68412" y="8096"/>
                      <a:pt x="72118" y="16193"/>
                      <a:pt x="75729" y="24479"/>
                    </a:cubicBezTo>
                    <a:cubicBezTo>
                      <a:pt x="79339" y="32766"/>
                      <a:pt x="82950" y="41529"/>
                      <a:pt x="86561" y="50673"/>
                    </a:cubicBezTo>
                    <a:cubicBezTo>
                      <a:pt x="90171" y="59817"/>
                      <a:pt x="93972" y="69533"/>
                      <a:pt x="97773" y="79724"/>
                    </a:cubicBezTo>
                    <a:cubicBezTo>
                      <a:pt x="101668" y="90011"/>
                      <a:pt x="105659" y="101156"/>
                      <a:pt x="109935" y="113252"/>
                    </a:cubicBezTo>
                    <a:lnTo>
                      <a:pt x="87891" y="113252"/>
                    </a:lnTo>
                    <a:close/>
                    <a:moveTo>
                      <a:pt x="54540" y="22003"/>
                    </a:moveTo>
                    <a:cubicBezTo>
                      <a:pt x="52069" y="27813"/>
                      <a:pt x="49219" y="34766"/>
                      <a:pt x="45988" y="43053"/>
                    </a:cubicBezTo>
                    <a:cubicBezTo>
                      <a:pt x="42758" y="51340"/>
                      <a:pt x="39432" y="60293"/>
                      <a:pt x="35917" y="70009"/>
                    </a:cubicBezTo>
                    <a:lnTo>
                      <a:pt x="73068" y="70009"/>
                    </a:lnTo>
                    <a:cubicBezTo>
                      <a:pt x="69553" y="60293"/>
                      <a:pt x="66227" y="51245"/>
                      <a:pt x="62996" y="42863"/>
                    </a:cubicBezTo>
                    <a:cubicBezTo>
                      <a:pt x="59766" y="34481"/>
                      <a:pt x="56915" y="27527"/>
                      <a:pt x="54540" y="22003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B3605A7-0E99-B34E-8A43-E6FB7F499363}"/>
                  </a:ext>
                </a:extLst>
              </p:cNvPr>
              <p:cNvSpPr/>
              <p:nvPr/>
            </p:nvSpPr>
            <p:spPr>
              <a:xfrm>
                <a:off x="5702819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6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429 w 95777"/>
                  <a:gd name="connsiteY14" fmla="*/ 97250 h 115633"/>
                  <a:gd name="connsiteX15" fmla="*/ 25180 w 95777"/>
                  <a:gd name="connsiteY15" fmla="*/ 97441 h 115633"/>
                  <a:gd name="connsiteX16" fmla="*/ 33161 w 95777"/>
                  <a:gd name="connsiteY16" fmla="*/ 97536 h 115633"/>
                  <a:gd name="connsiteX17" fmla="*/ 64042 w 95777"/>
                  <a:gd name="connsiteY17" fmla="*/ 86963 h 115633"/>
                  <a:gd name="connsiteX18" fmla="*/ 74208 w 95777"/>
                  <a:gd name="connsiteY18" fmla="*/ 57436 h 115633"/>
                  <a:gd name="connsiteX19" fmla="*/ 64232 w 95777"/>
                  <a:gd name="connsiteY19" fmla="*/ 27813 h 115633"/>
                  <a:gd name="connsiteX20" fmla="*/ 33446 w 95777"/>
                  <a:gd name="connsiteY20" fmla="*/ 17526 h 115633"/>
                  <a:gd name="connsiteX21" fmla="*/ 20429 w 95777"/>
                  <a:gd name="connsiteY21" fmla="*/ 18002 h 115633"/>
                  <a:gd name="connsiteX22" fmla="*/ 20429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6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429" y="97250"/>
                    </a:moveTo>
                    <a:cubicBezTo>
                      <a:pt x="21664" y="97346"/>
                      <a:pt x="23184" y="97441"/>
                      <a:pt x="25180" y="97441"/>
                    </a:cubicBezTo>
                    <a:cubicBezTo>
                      <a:pt x="27175" y="97536"/>
                      <a:pt x="29835" y="97536"/>
                      <a:pt x="33161" y="97536"/>
                    </a:cubicBezTo>
                    <a:cubicBezTo>
                      <a:pt x="46938" y="97536"/>
                      <a:pt x="57295" y="94012"/>
                      <a:pt x="64042" y="86963"/>
                    </a:cubicBezTo>
                    <a:cubicBezTo>
                      <a:pt x="70788" y="79915"/>
                      <a:pt x="74208" y="70104"/>
                      <a:pt x="74208" y="57436"/>
                    </a:cubicBezTo>
                    <a:cubicBezTo>
                      <a:pt x="74208" y="44577"/>
                      <a:pt x="70883" y="34766"/>
                      <a:pt x="64232" y="27813"/>
                    </a:cubicBezTo>
                    <a:cubicBezTo>
                      <a:pt x="57580" y="20955"/>
                      <a:pt x="47319" y="17526"/>
                      <a:pt x="33446" y="17526"/>
                    </a:cubicBezTo>
                    <a:cubicBezTo>
                      <a:pt x="27365" y="17526"/>
                      <a:pt x="22994" y="17717"/>
                      <a:pt x="20429" y="18002"/>
                    </a:cubicBezTo>
                    <a:lnTo>
                      <a:pt x="20429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4CC262D-924B-ED4D-B59E-C9B263A718B1}"/>
                  </a:ext>
                </a:extLst>
              </p:cNvPr>
              <p:cNvSpPr/>
              <p:nvPr/>
            </p:nvSpPr>
            <p:spPr>
              <a:xfrm>
                <a:off x="5821020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A5DED79-81CB-DF48-9DB5-B2FFCA7ED5D4}"/>
                  </a:ext>
                </a:extLst>
              </p:cNvPr>
              <p:cNvSpPr/>
              <p:nvPr/>
            </p:nvSpPr>
            <p:spPr>
              <a:xfrm>
                <a:off x="5868624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6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182" y="63056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F79F45C-E5DA-2446-BB92-8B03D501F237}"/>
                  </a:ext>
                </a:extLst>
              </p:cNvPr>
              <p:cNvSpPr/>
              <p:nvPr/>
            </p:nvSpPr>
            <p:spPr>
              <a:xfrm>
                <a:off x="5984639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6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6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77A5A73-52A4-6E45-AEEC-2AF6ADB4E82C}"/>
                  </a:ext>
                </a:extLst>
              </p:cNvPr>
              <p:cNvSpPr/>
              <p:nvPr/>
            </p:nvSpPr>
            <p:spPr>
              <a:xfrm>
                <a:off x="6138472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D463313-44D4-D144-922D-8F4818EEF535}"/>
                  </a:ext>
                </a:extLst>
              </p:cNvPr>
              <p:cNvSpPr/>
              <p:nvPr/>
            </p:nvSpPr>
            <p:spPr>
              <a:xfrm>
                <a:off x="6233964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5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524 w 95777"/>
                  <a:gd name="connsiteY14" fmla="*/ 97250 h 115633"/>
                  <a:gd name="connsiteX15" fmla="*/ 25274 w 95777"/>
                  <a:gd name="connsiteY15" fmla="*/ 97441 h 115633"/>
                  <a:gd name="connsiteX16" fmla="*/ 33256 w 95777"/>
                  <a:gd name="connsiteY16" fmla="*/ 97536 h 115633"/>
                  <a:gd name="connsiteX17" fmla="*/ 64137 w 95777"/>
                  <a:gd name="connsiteY17" fmla="*/ 86963 h 115633"/>
                  <a:gd name="connsiteX18" fmla="*/ 74303 w 95777"/>
                  <a:gd name="connsiteY18" fmla="*/ 57436 h 115633"/>
                  <a:gd name="connsiteX19" fmla="*/ 64326 w 95777"/>
                  <a:gd name="connsiteY19" fmla="*/ 27813 h 115633"/>
                  <a:gd name="connsiteX20" fmla="*/ 33541 w 95777"/>
                  <a:gd name="connsiteY20" fmla="*/ 17526 h 115633"/>
                  <a:gd name="connsiteX21" fmla="*/ 20524 w 95777"/>
                  <a:gd name="connsiteY21" fmla="*/ 18002 h 115633"/>
                  <a:gd name="connsiteX22" fmla="*/ 20524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5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524" y="97250"/>
                    </a:moveTo>
                    <a:cubicBezTo>
                      <a:pt x="21759" y="97346"/>
                      <a:pt x="23279" y="97441"/>
                      <a:pt x="25274" y="97441"/>
                    </a:cubicBezTo>
                    <a:cubicBezTo>
                      <a:pt x="27270" y="97536"/>
                      <a:pt x="29930" y="97536"/>
                      <a:pt x="33256" y="97536"/>
                    </a:cubicBezTo>
                    <a:cubicBezTo>
                      <a:pt x="47033" y="97536"/>
                      <a:pt x="57390" y="94012"/>
                      <a:pt x="64137" y="86963"/>
                    </a:cubicBezTo>
                    <a:cubicBezTo>
                      <a:pt x="70883" y="79915"/>
                      <a:pt x="74303" y="70104"/>
                      <a:pt x="74303" y="57436"/>
                    </a:cubicBezTo>
                    <a:cubicBezTo>
                      <a:pt x="74303" y="44577"/>
                      <a:pt x="70978" y="34766"/>
                      <a:pt x="64326" y="27813"/>
                    </a:cubicBezTo>
                    <a:cubicBezTo>
                      <a:pt x="57675" y="20955"/>
                      <a:pt x="47413" y="17526"/>
                      <a:pt x="33541" y="17526"/>
                    </a:cubicBezTo>
                    <a:cubicBezTo>
                      <a:pt x="27460" y="17526"/>
                      <a:pt x="23089" y="17717"/>
                      <a:pt x="20524" y="18002"/>
                    </a:cubicBezTo>
                    <a:lnTo>
                      <a:pt x="20524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557F9-2937-904E-9711-2AFCE45243FB}"/>
                  </a:ext>
                </a:extLst>
              </p:cNvPr>
              <p:cNvSpPr/>
              <p:nvPr/>
            </p:nvSpPr>
            <p:spPr>
              <a:xfrm>
                <a:off x="6347700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1 w 92071"/>
                  <a:gd name="connsiteY10" fmla="*/ 58102 h 118109"/>
                  <a:gd name="connsiteX11" fmla="*/ 92071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1" y="58102"/>
                    </a:lnTo>
                    <a:lnTo>
                      <a:pt x="92071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8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235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4004D3-32B7-AB40-B217-74621F4970E9}"/>
                  </a:ext>
                </a:extLst>
              </p:cNvPr>
              <p:cNvSpPr/>
              <p:nvPr/>
            </p:nvSpPr>
            <p:spPr>
              <a:xfrm>
                <a:off x="6463526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94F4EC7-D432-3744-8156-728E5C305C5C}"/>
                  </a:ext>
                </a:extLst>
              </p:cNvPr>
              <p:cNvSpPr/>
              <p:nvPr/>
            </p:nvSpPr>
            <p:spPr>
              <a:xfrm>
                <a:off x="6592654" y="2708243"/>
                <a:ext cx="89981" cy="118300"/>
              </a:xfrm>
              <a:custGeom>
                <a:avLst/>
                <a:gdLst>
                  <a:gd name="connsiteX0" fmla="*/ 54445 w 89981"/>
                  <a:gd name="connsiteY0" fmla="*/ 118300 h 118300"/>
                  <a:gd name="connsiteX1" fmla="*/ 31641 w 89981"/>
                  <a:gd name="connsiteY1" fmla="*/ 114395 h 118300"/>
                  <a:gd name="connsiteX2" fmla="*/ 14538 w 89981"/>
                  <a:gd name="connsiteY2" fmla="*/ 102870 h 118300"/>
                  <a:gd name="connsiteX3" fmla="*/ 3801 w 89981"/>
                  <a:gd name="connsiteY3" fmla="*/ 84296 h 118300"/>
                  <a:gd name="connsiteX4" fmla="*/ 0 w 89981"/>
                  <a:gd name="connsiteY4" fmla="*/ 59150 h 118300"/>
                  <a:gd name="connsiteX5" fmla="*/ 4276 w 89981"/>
                  <a:gd name="connsiteY5" fmla="*/ 34004 h 118300"/>
                  <a:gd name="connsiteX6" fmla="*/ 16058 w 89981"/>
                  <a:gd name="connsiteY6" fmla="*/ 15430 h 118300"/>
                  <a:gd name="connsiteX7" fmla="*/ 33636 w 89981"/>
                  <a:gd name="connsiteY7" fmla="*/ 3905 h 118300"/>
                  <a:gd name="connsiteX8" fmla="*/ 55300 w 89981"/>
                  <a:gd name="connsiteY8" fmla="*/ 0 h 118300"/>
                  <a:gd name="connsiteX9" fmla="*/ 68032 w 89981"/>
                  <a:gd name="connsiteY9" fmla="*/ 1048 h 118300"/>
                  <a:gd name="connsiteX10" fmla="*/ 78009 w 89981"/>
                  <a:gd name="connsiteY10" fmla="*/ 3429 h 118300"/>
                  <a:gd name="connsiteX11" fmla="*/ 85040 w 89981"/>
                  <a:gd name="connsiteY11" fmla="*/ 6191 h 118300"/>
                  <a:gd name="connsiteX12" fmla="*/ 88936 w 89981"/>
                  <a:gd name="connsiteY12" fmla="*/ 8287 h 118300"/>
                  <a:gd name="connsiteX13" fmla="*/ 82855 w 89981"/>
                  <a:gd name="connsiteY13" fmla="*/ 25146 h 118300"/>
                  <a:gd name="connsiteX14" fmla="*/ 71738 w 89981"/>
                  <a:gd name="connsiteY14" fmla="*/ 20479 h 118300"/>
                  <a:gd name="connsiteX15" fmla="*/ 55965 w 89981"/>
                  <a:gd name="connsiteY15" fmla="*/ 18288 h 118300"/>
                  <a:gd name="connsiteX16" fmla="*/ 42283 w 89981"/>
                  <a:gd name="connsiteY16" fmla="*/ 20765 h 118300"/>
                  <a:gd name="connsiteX17" fmla="*/ 31261 w 89981"/>
                  <a:gd name="connsiteY17" fmla="*/ 28384 h 118300"/>
                  <a:gd name="connsiteX18" fmla="*/ 24039 w 89981"/>
                  <a:gd name="connsiteY18" fmla="*/ 41148 h 118300"/>
                  <a:gd name="connsiteX19" fmla="*/ 21474 w 89981"/>
                  <a:gd name="connsiteY19" fmla="*/ 58960 h 118300"/>
                  <a:gd name="connsiteX20" fmla="*/ 23469 w 89981"/>
                  <a:gd name="connsiteY20" fmla="*/ 75438 h 118300"/>
                  <a:gd name="connsiteX21" fmla="*/ 29740 w 89981"/>
                  <a:gd name="connsiteY21" fmla="*/ 88392 h 118300"/>
                  <a:gd name="connsiteX22" fmla="*/ 40477 w 89981"/>
                  <a:gd name="connsiteY22" fmla="*/ 96869 h 118300"/>
                  <a:gd name="connsiteX23" fmla="*/ 56155 w 89981"/>
                  <a:gd name="connsiteY23" fmla="*/ 99917 h 118300"/>
                  <a:gd name="connsiteX24" fmla="*/ 73923 w 89981"/>
                  <a:gd name="connsiteY24" fmla="*/ 97726 h 118300"/>
                  <a:gd name="connsiteX25" fmla="*/ 84470 w 89981"/>
                  <a:gd name="connsiteY25" fmla="*/ 93535 h 118300"/>
                  <a:gd name="connsiteX26" fmla="*/ 89981 w 89981"/>
                  <a:gd name="connsiteY26" fmla="*/ 110395 h 118300"/>
                  <a:gd name="connsiteX27" fmla="*/ 84660 w 89981"/>
                  <a:gd name="connsiteY27" fmla="*/ 112967 h 118300"/>
                  <a:gd name="connsiteX28" fmla="*/ 76774 w 89981"/>
                  <a:gd name="connsiteY28" fmla="*/ 115443 h 118300"/>
                  <a:gd name="connsiteX29" fmla="*/ 66512 w 89981"/>
                  <a:gd name="connsiteY29" fmla="*/ 117443 h 118300"/>
                  <a:gd name="connsiteX30" fmla="*/ 54445 w 89981"/>
                  <a:gd name="connsiteY30" fmla="*/ 118300 h 11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9981" h="118300">
                    <a:moveTo>
                      <a:pt x="54445" y="118300"/>
                    </a:moveTo>
                    <a:cubicBezTo>
                      <a:pt x="45988" y="118300"/>
                      <a:pt x="38387" y="116967"/>
                      <a:pt x="31641" y="114395"/>
                    </a:cubicBezTo>
                    <a:cubicBezTo>
                      <a:pt x="24895" y="111824"/>
                      <a:pt x="19194" y="107918"/>
                      <a:pt x="14538" y="102870"/>
                    </a:cubicBezTo>
                    <a:cubicBezTo>
                      <a:pt x="9882" y="97822"/>
                      <a:pt x="6271" y="91630"/>
                      <a:pt x="3801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0999" y="10382"/>
                      <a:pt x="26890" y="6572"/>
                      <a:pt x="33636" y="3905"/>
                    </a:cubicBezTo>
                    <a:cubicBezTo>
                      <a:pt x="40382" y="1333"/>
                      <a:pt x="47604" y="0"/>
                      <a:pt x="55300" y="0"/>
                    </a:cubicBezTo>
                    <a:cubicBezTo>
                      <a:pt x="59956" y="0"/>
                      <a:pt x="64232" y="381"/>
                      <a:pt x="68032" y="1048"/>
                    </a:cubicBezTo>
                    <a:cubicBezTo>
                      <a:pt x="71833" y="1715"/>
                      <a:pt x="75159" y="2572"/>
                      <a:pt x="78009" y="3429"/>
                    </a:cubicBezTo>
                    <a:cubicBezTo>
                      <a:pt x="80860" y="4286"/>
                      <a:pt x="83140" y="5239"/>
                      <a:pt x="85040" y="6191"/>
                    </a:cubicBezTo>
                    <a:cubicBezTo>
                      <a:pt x="86846" y="7144"/>
                      <a:pt x="88176" y="7906"/>
                      <a:pt x="88936" y="8287"/>
                    </a:cubicBezTo>
                    <a:lnTo>
                      <a:pt x="82855" y="25146"/>
                    </a:lnTo>
                    <a:cubicBezTo>
                      <a:pt x="80290" y="23527"/>
                      <a:pt x="76489" y="22003"/>
                      <a:pt x="71738" y="20479"/>
                    </a:cubicBezTo>
                    <a:cubicBezTo>
                      <a:pt x="66892" y="18955"/>
                      <a:pt x="61666" y="18288"/>
                      <a:pt x="55965" y="18288"/>
                    </a:cubicBezTo>
                    <a:cubicBezTo>
                      <a:pt x="51119" y="18288"/>
                      <a:pt x="46559" y="19145"/>
                      <a:pt x="42283" y="20765"/>
                    </a:cubicBezTo>
                    <a:cubicBezTo>
                      <a:pt x="38007" y="22479"/>
                      <a:pt x="34396" y="24955"/>
                      <a:pt x="31261" y="28384"/>
                    </a:cubicBezTo>
                    <a:cubicBezTo>
                      <a:pt x="28125" y="31813"/>
                      <a:pt x="25750" y="36004"/>
                      <a:pt x="24039" y="41148"/>
                    </a:cubicBezTo>
                    <a:cubicBezTo>
                      <a:pt x="22329" y="46292"/>
                      <a:pt x="21474" y="52197"/>
                      <a:pt x="21474" y="58960"/>
                    </a:cubicBezTo>
                    <a:cubicBezTo>
                      <a:pt x="21474" y="64960"/>
                      <a:pt x="22139" y="70485"/>
                      <a:pt x="23469" y="75438"/>
                    </a:cubicBezTo>
                    <a:cubicBezTo>
                      <a:pt x="24800" y="80486"/>
                      <a:pt x="26890" y="84772"/>
                      <a:pt x="29740" y="88392"/>
                    </a:cubicBezTo>
                    <a:cubicBezTo>
                      <a:pt x="32591" y="92012"/>
                      <a:pt x="36107" y="94869"/>
                      <a:pt x="40477" y="96869"/>
                    </a:cubicBezTo>
                    <a:cubicBezTo>
                      <a:pt x="44848" y="98870"/>
                      <a:pt x="50074" y="99917"/>
                      <a:pt x="56155" y="99917"/>
                    </a:cubicBezTo>
                    <a:cubicBezTo>
                      <a:pt x="63472" y="99917"/>
                      <a:pt x="69363" y="99155"/>
                      <a:pt x="73923" y="97726"/>
                    </a:cubicBezTo>
                    <a:cubicBezTo>
                      <a:pt x="78484" y="96298"/>
                      <a:pt x="82000" y="94869"/>
                      <a:pt x="84470" y="93535"/>
                    </a:cubicBezTo>
                    <a:lnTo>
                      <a:pt x="89981" y="110395"/>
                    </a:lnTo>
                    <a:cubicBezTo>
                      <a:pt x="88651" y="111252"/>
                      <a:pt x="86941" y="112109"/>
                      <a:pt x="84660" y="112967"/>
                    </a:cubicBezTo>
                    <a:cubicBezTo>
                      <a:pt x="82475" y="113824"/>
                      <a:pt x="79815" y="114681"/>
                      <a:pt x="76774" y="115443"/>
                    </a:cubicBezTo>
                    <a:cubicBezTo>
                      <a:pt x="73733" y="116300"/>
                      <a:pt x="70313" y="116967"/>
                      <a:pt x="66512" y="117443"/>
                    </a:cubicBezTo>
                    <a:cubicBezTo>
                      <a:pt x="62902" y="118015"/>
                      <a:pt x="58816" y="118300"/>
                      <a:pt x="54445" y="118300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F039DF1-FC82-A14E-AB18-A59AFC80008E}"/>
                  </a:ext>
                </a:extLst>
              </p:cNvPr>
              <p:cNvSpPr/>
              <p:nvPr/>
            </p:nvSpPr>
            <p:spPr>
              <a:xfrm>
                <a:off x="6693372" y="2708147"/>
                <a:ext cx="109554" cy="118395"/>
              </a:xfrm>
              <a:custGeom>
                <a:avLst/>
                <a:gdLst>
                  <a:gd name="connsiteX0" fmla="*/ 109555 w 109554"/>
                  <a:gd name="connsiteY0" fmla="*/ 59246 h 118395"/>
                  <a:gd name="connsiteX1" fmla="*/ 105279 w 109554"/>
                  <a:gd name="connsiteY1" fmla="*/ 84868 h 118395"/>
                  <a:gd name="connsiteX2" fmla="*/ 93497 w 109554"/>
                  <a:gd name="connsiteY2" fmla="*/ 103441 h 118395"/>
                  <a:gd name="connsiteX3" fmla="*/ 76109 w 109554"/>
                  <a:gd name="connsiteY3" fmla="*/ 114586 h 118395"/>
                  <a:gd name="connsiteX4" fmla="*/ 54920 w 109554"/>
                  <a:gd name="connsiteY4" fmla="*/ 118396 h 118395"/>
                  <a:gd name="connsiteX5" fmla="*/ 33636 w 109554"/>
                  <a:gd name="connsiteY5" fmla="*/ 114586 h 118395"/>
                  <a:gd name="connsiteX6" fmla="*/ 16153 w 109554"/>
                  <a:gd name="connsiteY6" fmla="*/ 103441 h 118395"/>
                  <a:gd name="connsiteX7" fmla="*/ 4371 w 109554"/>
                  <a:gd name="connsiteY7" fmla="*/ 84868 h 118395"/>
                  <a:gd name="connsiteX8" fmla="*/ 0 w 109554"/>
                  <a:gd name="connsiteY8" fmla="*/ 59246 h 118395"/>
                  <a:gd name="connsiteX9" fmla="*/ 4371 w 109554"/>
                  <a:gd name="connsiteY9" fmla="*/ 33623 h 118395"/>
                  <a:gd name="connsiteX10" fmla="*/ 16343 w 109554"/>
                  <a:gd name="connsiteY10" fmla="*/ 15050 h 118395"/>
                  <a:gd name="connsiteX11" fmla="*/ 33826 w 109554"/>
                  <a:gd name="connsiteY11" fmla="*/ 3810 h 118395"/>
                  <a:gd name="connsiteX12" fmla="*/ 54825 w 109554"/>
                  <a:gd name="connsiteY12" fmla="*/ 0 h 118395"/>
                  <a:gd name="connsiteX13" fmla="*/ 75824 w 109554"/>
                  <a:gd name="connsiteY13" fmla="*/ 3810 h 118395"/>
                  <a:gd name="connsiteX14" fmla="*/ 93212 w 109554"/>
                  <a:gd name="connsiteY14" fmla="*/ 15050 h 118395"/>
                  <a:gd name="connsiteX15" fmla="*/ 104994 w 109554"/>
                  <a:gd name="connsiteY15" fmla="*/ 33623 h 118395"/>
                  <a:gd name="connsiteX16" fmla="*/ 109555 w 109554"/>
                  <a:gd name="connsiteY16" fmla="*/ 59246 h 118395"/>
                  <a:gd name="connsiteX17" fmla="*/ 21379 w 109554"/>
                  <a:gd name="connsiteY17" fmla="*/ 59246 h 118395"/>
                  <a:gd name="connsiteX18" fmla="*/ 23659 w 109554"/>
                  <a:gd name="connsiteY18" fmla="*/ 76200 h 118395"/>
                  <a:gd name="connsiteX19" fmla="*/ 30215 w 109554"/>
                  <a:gd name="connsiteY19" fmla="*/ 89059 h 118395"/>
                  <a:gd name="connsiteX20" fmla="*/ 40762 w 109554"/>
                  <a:gd name="connsiteY20" fmla="*/ 97345 h 118395"/>
                  <a:gd name="connsiteX21" fmla="*/ 54730 w 109554"/>
                  <a:gd name="connsiteY21" fmla="*/ 100298 h 118395"/>
                  <a:gd name="connsiteX22" fmla="*/ 68602 w 109554"/>
                  <a:gd name="connsiteY22" fmla="*/ 97345 h 118395"/>
                  <a:gd name="connsiteX23" fmla="*/ 79149 w 109554"/>
                  <a:gd name="connsiteY23" fmla="*/ 89059 h 118395"/>
                  <a:gd name="connsiteX24" fmla="*/ 85706 w 109554"/>
                  <a:gd name="connsiteY24" fmla="*/ 76200 h 118395"/>
                  <a:gd name="connsiteX25" fmla="*/ 87986 w 109554"/>
                  <a:gd name="connsiteY25" fmla="*/ 59246 h 118395"/>
                  <a:gd name="connsiteX26" fmla="*/ 85706 w 109554"/>
                  <a:gd name="connsiteY26" fmla="*/ 42291 h 118395"/>
                  <a:gd name="connsiteX27" fmla="*/ 79149 w 109554"/>
                  <a:gd name="connsiteY27" fmla="*/ 29337 h 118395"/>
                  <a:gd name="connsiteX28" fmla="*/ 68602 w 109554"/>
                  <a:gd name="connsiteY28" fmla="*/ 21050 h 118395"/>
                  <a:gd name="connsiteX29" fmla="*/ 54730 w 109554"/>
                  <a:gd name="connsiteY29" fmla="*/ 18098 h 118395"/>
                  <a:gd name="connsiteX30" fmla="*/ 40762 w 109554"/>
                  <a:gd name="connsiteY30" fmla="*/ 21050 h 118395"/>
                  <a:gd name="connsiteX31" fmla="*/ 30215 w 109554"/>
                  <a:gd name="connsiteY31" fmla="*/ 29432 h 118395"/>
                  <a:gd name="connsiteX32" fmla="*/ 23659 w 109554"/>
                  <a:gd name="connsiteY32" fmla="*/ 42291 h 118395"/>
                  <a:gd name="connsiteX33" fmla="*/ 21379 w 109554"/>
                  <a:gd name="connsiteY33" fmla="*/ 59246 h 11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9554" h="118395">
                    <a:moveTo>
                      <a:pt x="109555" y="59246"/>
                    </a:moveTo>
                    <a:cubicBezTo>
                      <a:pt x="109555" y="68961"/>
                      <a:pt x="108130" y="77534"/>
                      <a:pt x="105279" y="84868"/>
                    </a:cubicBezTo>
                    <a:cubicBezTo>
                      <a:pt x="102428" y="92297"/>
                      <a:pt x="98533" y="98489"/>
                      <a:pt x="93497" y="103441"/>
                    </a:cubicBezTo>
                    <a:cubicBezTo>
                      <a:pt x="88556" y="108394"/>
                      <a:pt x="82760" y="112109"/>
                      <a:pt x="76109" y="114586"/>
                    </a:cubicBezTo>
                    <a:cubicBezTo>
                      <a:pt x="69457" y="117062"/>
                      <a:pt x="62426" y="118396"/>
                      <a:pt x="54920" y="118396"/>
                    </a:cubicBezTo>
                    <a:cubicBezTo>
                      <a:pt x="47413" y="118396"/>
                      <a:pt x="40382" y="117157"/>
                      <a:pt x="33636" y="114586"/>
                    </a:cubicBezTo>
                    <a:cubicBezTo>
                      <a:pt x="26985" y="112109"/>
                      <a:pt x="21189" y="108299"/>
                      <a:pt x="16153" y="103441"/>
                    </a:cubicBezTo>
                    <a:cubicBezTo>
                      <a:pt x="11212" y="98489"/>
                      <a:pt x="7317" y="92297"/>
                      <a:pt x="4371" y="84868"/>
                    </a:cubicBezTo>
                    <a:cubicBezTo>
                      <a:pt x="1425" y="77438"/>
                      <a:pt x="0" y="68866"/>
                      <a:pt x="0" y="59246"/>
                    </a:cubicBezTo>
                    <a:cubicBezTo>
                      <a:pt x="0" y="49625"/>
                      <a:pt x="1520" y="41053"/>
                      <a:pt x="4371" y="33623"/>
                    </a:cubicBezTo>
                    <a:cubicBezTo>
                      <a:pt x="7317" y="26289"/>
                      <a:pt x="11307" y="20098"/>
                      <a:pt x="16343" y="15050"/>
                    </a:cubicBezTo>
                    <a:cubicBezTo>
                      <a:pt x="21379" y="10001"/>
                      <a:pt x="27270" y="6287"/>
                      <a:pt x="33826" y="3810"/>
                    </a:cubicBezTo>
                    <a:cubicBezTo>
                      <a:pt x="40477" y="1333"/>
                      <a:pt x="47509" y="0"/>
                      <a:pt x="54825" y="0"/>
                    </a:cubicBezTo>
                    <a:cubicBezTo>
                      <a:pt x="62141" y="0"/>
                      <a:pt x="69172" y="1238"/>
                      <a:pt x="75824" y="3810"/>
                    </a:cubicBezTo>
                    <a:cubicBezTo>
                      <a:pt x="82475" y="6287"/>
                      <a:pt x="88271" y="10096"/>
                      <a:pt x="93212" y="15050"/>
                    </a:cubicBezTo>
                    <a:cubicBezTo>
                      <a:pt x="98153" y="20098"/>
                      <a:pt x="102048" y="26194"/>
                      <a:pt x="104994" y="33623"/>
                    </a:cubicBezTo>
                    <a:cubicBezTo>
                      <a:pt x="108034" y="40958"/>
                      <a:pt x="109555" y="49530"/>
                      <a:pt x="109555" y="59246"/>
                    </a:cubicBezTo>
                    <a:close/>
                    <a:moveTo>
                      <a:pt x="21379" y="59246"/>
                    </a:moveTo>
                    <a:cubicBezTo>
                      <a:pt x="21379" y="65437"/>
                      <a:pt x="22139" y="71056"/>
                      <a:pt x="23659" y="76200"/>
                    </a:cubicBezTo>
                    <a:cubicBezTo>
                      <a:pt x="25179" y="81248"/>
                      <a:pt x="27365" y="85535"/>
                      <a:pt x="30215" y="89059"/>
                    </a:cubicBezTo>
                    <a:cubicBezTo>
                      <a:pt x="33066" y="92583"/>
                      <a:pt x="36582" y="95345"/>
                      <a:pt x="40762" y="97345"/>
                    </a:cubicBezTo>
                    <a:cubicBezTo>
                      <a:pt x="44848" y="99346"/>
                      <a:pt x="49599" y="100298"/>
                      <a:pt x="54730" y="100298"/>
                    </a:cubicBezTo>
                    <a:cubicBezTo>
                      <a:pt x="59861" y="100298"/>
                      <a:pt x="64422" y="99346"/>
                      <a:pt x="68602" y="97345"/>
                    </a:cubicBezTo>
                    <a:cubicBezTo>
                      <a:pt x="72688" y="95345"/>
                      <a:pt x="76204" y="92678"/>
                      <a:pt x="79149" y="89059"/>
                    </a:cubicBezTo>
                    <a:cubicBezTo>
                      <a:pt x="82000" y="85535"/>
                      <a:pt x="84185" y="81248"/>
                      <a:pt x="85706" y="76200"/>
                    </a:cubicBezTo>
                    <a:cubicBezTo>
                      <a:pt x="87226" y="71152"/>
                      <a:pt x="87986" y="65532"/>
                      <a:pt x="87986" y="59246"/>
                    </a:cubicBezTo>
                    <a:cubicBezTo>
                      <a:pt x="87986" y="52959"/>
                      <a:pt x="87226" y="47435"/>
                      <a:pt x="85706" y="42291"/>
                    </a:cubicBezTo>
                    <a:cubicBezTo>
                      <a:pt x="84185" y="37243"/>
                      <a:pt x="82000" y="32956"/>
                      <a:pt x="79149" y="29337"/>
                    </a:cubicBezTo>
                    <a:cubicBezTo>
                      <a:pt x="76299" y="25813"/>
                      <a:pt x="72783" y="23050"/>
                      <a:pt x="68602" y="21050"/>
                    </a:cubicBezTo>
                    <a:cubicBezTo>
                      <a:pt x="64517" y="19050"/>
                      <a:pt x="59861" y="18098"/>
                      <a:pt x="54730" y="18098"/>
                    </a:cubicBezTo>
                    <a:cubicBezTo>
                      <a:pt x="49504" y="18098"/>
                      <a:pt x="44848" y="19050"/>
                      <a:pt x="40762" y="21050"/>
                    </a:cubicBezTo>
                    <a:cubicBezTo>
                      <a:pt x="36677" y="23050"/>
                      <a:pt x="33161" y="25813"/>
                      <a:pt x="30215" y="29432"/>
                    </a:cubicBezTo>
                    <a:cubicBezTo>
                      <a:pt x="27270" y="33052"/>
                      <a:pt x="25179" y="37338"/>
                      <a:pt x="23659" y="42291"/>
                    </a:cubicBezTo>
                    <a:cubicBezTo>
                      <a:pt x="22139" y="47339"/>
                      <a:pt x="21379" y="52959"/>
                      <a:pt x="21379" y="59246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96A506C8-984E-7C46-96D3-4B76DD4522A7}"/>
                  </a:ext>
                </a:extLst>
              </p:cNvPr>
              <p:cNvSpPr/>
              <p:nvPr/>
            </p:nvSpPr>
            <p:spPr>
              <a:xfrm>
                <a:off x="6822310" y="2710814"/>
                <a:ext cx="123427" cy="113252"/>
              </a:xfrm>
              <a:custGeom>
                <a:avLst/>
                <a:gdLst>
                  <a:gd name="connsiteX0" fmla="*/ 27745 w 123427"/>
                  <a:gd name="connsiteY0" fmla="*/ 0 h 113252"/>
                  <a:gd name="connsiteX1" fmla="*/ 35727 w 123427"/>
                  <a:gd name="connsiteY1" fmla="*/ 15145 h 113252"/>
                  <a:gd name="connsiteX2" fmla="*/ 44658 w 123427"/>
                  <a:gd name="connsiteY2" fmla="*/ 34004 h 113252"/>
                  <a:gd name="connsiteX3" fmla="*/ 53685 w 123427"/>
                  <a:gd name="connsiteY3" fmla="*/ 54102 h 113252"/>
                  <a:gd name="connsiteX4" fmla="*/ 61951 w 123427"/>
                  <a:gd name="connsiteY4" fmla="*/ 72961 h 113252"/>
                  <a:gd name="connsiteX5" fmla="*/ 70123 w 123427"/>
                  <a:gd name="connsiteY5" fmla="*/ 54102 h 113252"/>
                  <a:gd name="connsiteX6" fmla="*/ 79054 w 123427"/>
                  <a:gd name="connsiteY6" fmla="*/ 34004 h 113252"/>
                  <a:gd name="connsiteX7" fmla="*/ 87986 w 123427"/>
                  <a:gd name="connsiteY7" fmla="*/ 15145 h 113252"/>
                  <a:gd name="connsiteX8" fmla="*/ 95967 w 123427"/>
                  <a:gd name="connsiteY8" fmla="*/ 0 h 113252"/>
                  <a:gd name="connsiteX9" fmla="*/ 114591 w 123427"/>
                  <a:gd name="connsiteY9" fmla="*/ 0 h 113252"/>
                  <a:gd name="connsiteX10" fmla="*/ 117441 w 123427"/>
                  <a:gd name="connsiteY10" fmla="*/ 26384 h 113252"/>
                  <a:gd name="connsiteX11" fmla="*/ 119816 w 123427"/>
                  <a:gd name="connsiteY11" fmla="*/ 54959 h 113252"/>
                  <a:gd name="connsiteX12" fmla="*/ 121812 w 123427"/>
                  <a:gd name="connsiteY12" fmla="*/ 84392 h 113252"/>
                  <a:gd name="connsiteX13" fmla="*/ 123427 w 123427"/>
                  <a:gd name="connsiteY13" fmla="*/ 113252 h 113252"/>
                  <a:gd name="connsiteX14" fmla="*/ 103188 w 123427"/>
                  <a:gd name="connsiteY14" fmla="*/ 113252 h 113252"/>
                  <a:gd name="connsiteX15" fmla="*/ 101573 w 123427"/>
                  <a:gd name="connsiteY15" fmla="*/ 72581 h 113252"/>
                  <a:gd name="connsiteX16" fmla="*/ 98818 w 123427"/>
                  <a:gd name="connsiteY16" fmla="*/ 32004 h 113252"/>
                  <a:gd name="connsiteX17" fmla="*/ 94542 w 123427"/>
                  <a:gd name="connsiteY17" fmla="*/ 40958 h 113252"/>
                  <a:gd name="connsiteX18" fmla="*/ 89316 w 123427"/>
                  <a:gd name="connsiteY18" fmla="*/ 52292 h 113252"/>
                  <a:gd name="connsiteX19" fmla="*/ 83710 w 123427"/>
                  <a:gd name="connsiteY19" fmla="*/ 64960 h 113252"/>
                  <a:gd name="connsiteX20" fmla="*/ 78199 w 123427"/>
                  <a:gd name="connsiteY20" fmla="*/ 77629 h 113252"/>
                  <a:gd name="connsiteX21" fmla="*/ 73258 w 123427"/>
                  <a:gd name="connsiteY21" fmla="*/ 89059 h 113252"/>
                  <a:gd name="connsiteX22" fmla="*/ 69362 w 123427"/>
                  <a:gd name="connsiteY22" fmla="*/ 98107 h 113252"/>
                  <a:gd name="connsiteX23" fmla="*/ 54065 w 123427"/>
                  <a:gd name="connsiteY23" fmla="*/ 98107 h 113252"/>
                  <a:gd name="connsiteX24" fmla="*/ 50169 w 123427"/>
                  <a:gd name="connsiteY24" fmla="*/ 88964 h 113252"/>
                  <a:gd name="connsiteX25" fmla="*/ 45228 w 123427"/>
                  <a:gd name="connsiteY25" fmla="*/ 77438 h 113252"/>
                  <a:gd name="connsiteX26" fmla="*/ 39717 w 123427"/>
                  <a:gd name="connsiteY26" fmla="*/ 64770 h 113252"/>
                  <a:gd name="connsiteX27" fmla="*/ 34111 w 123427"/>
                  <a:gd name="connsiteY27" fmla="*/ 52197 h 113252"/>
                  <a:gd name="connsiteX28" fmla="*/ 28885 w 123427"/>
                  <a:gd name="connsiteY28" fmla="*/ 40862 h 113252"/>
                  <a:gd name="connsiteX29" fmla="*/ 24609 w 123427"/>
                  <a:gd name="connsiteY29" fmla="*/ 31909 h 113252"/>
                  <a:gd name="connsiteX30" fmla="*/ 21854 w 123427"/>
                  <a:gd name="connsiteY30" fmla="*/ 72485 h 113252"/>
                  <a:gd name="connsiteX31" fmla="*/ 20239 w 123427"/>
                  <a:gd name="connsiteY31" fmla="*/ 113157 h 113252"/>
                  <a:gd name="connsiteX32" fmla="*/ 0 w 123427"/>
                  <a:gd name="connsiteY32" fmla="*/ 113157 h 113252"/>
                  <a:gd name="connsiteX33" fmla="*/ 1615 w 123427"/>
                  <a:gd name="connsiteY33" fmla="*/ 84106 h 113252"/>
                  <a:gd name="connsiteX34" fmla="*/ 3611 w 123427"/>
                  <a:gd name="connsiteY34" fmla="*/ 54293 h 113252"/>
                  <a:gd name="connsiteX35" fmla="*/ 5986 w 123427"/>
                  <a:gd name="connsiteY35" fmla="*/ 25622 h 113252"/>
                  <a:gd name="connsiteX36" fmla="*/ 8837 w 123427"/>
                  <a:gd name="connsiteY36" fmla="*/ 0 h 113252"/>
                  <a:gd name="connsiteX37" fmla="*/ 27745 w 123427"/>
                  <a:gd name="connsiteY37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427" h="113252">
                    <a:moveTo>
                      <a:pt x="27745" y="0"/>
                    </a:moveTo>
                    <a:cubicBezTo>
                      <a:pt x="30120" y="4191"/>
                      <a:pt x="32781" y="9239"/>
                      <a:pt x="35727" y="15145"/>
                    </a:cubicBezTo>
                    <a:cubicBezTo>
                      <a:pt x="38672" y="21146"/>
                      <a:pt x="41618" y="27432"/>
                      <a:pt x="44658" y="34004"/>
                    </a:cubicBezTo>
                    <a:cubicBezTo>
                      <a:pt x="47698" y="40577"/>
                      <a:pt x="50739" y="47339"/>
                      <a:pt x="53685" y="54102"/>
                    </a:cubicBezTo>
                    <a:cubicBezTo>
                      <a:pt x="56725" y="60865"/>
                      <a:pt x="59386" y="67151"/>
                      <a:pt x="61951" y="72961"/>
                    </a:cubicBezTo>
                    <a:cubicBezTo>
                      <a:pt x="64422" y="67151"/>
                      <a:pt x="67177" y="60865"/>
                      <a:pt x="70123" y="54102"/>
                    </a:cubicBezTo>
                    <a:cubicBezTo>
                      <a:pt x="73068" y="47339"/>
                      <a:pt x="76014" y="40577"/>
                      <a:pt x="79054" y="34004"/>
                    </a:cubicBezTo>
                    <a:cubicBezTo>
                      <a:pt x="82095" y="27432"/>
                      <a:pt x="85135" y="21146"/>
                      <a:pt x="87986" y="15145"/>
                    </a:cubicBezTo>
                    <a:cubicBezTo>
                      <a:pt x="90931" y="9144"/>
                      <a:pt x="93592" y="4096"/>
                      <a:pt x="95967" y="0"/>
                    </a:cubicBezTo>
                    <a:lnTo>
                      <a:pt x="114591" y="0"/>
                    </a:lnTo>
                    <a:cubicBezTo>
                      <a:pt x="115541" y="8287"/>
                      <a:pt x="116491" y="17050"/>
                      <a:pt x="117441" y="26384"/>
                    </a:cubicBezTo>
                    <a:cubicBezTo>
                      <a:pt x="118296" y="35719"/>
                      <a:pt x="119152" y="45244"/>
                      <a:pt x="119816" y="54959"/>
                    </a:cubicBezTo>
                    <a:cubicBezTo>
                      <a:pt x="120577" y="64675"/>
                      <a:pt x="121242" y="74486"/>
                      <a:pt x="121812" y="84392"/>
                    </a:cubicBezTo>
                    <a:cubicBezTo>
                      <a:pt x="122382" y="94298"/>
                      <a:pt x="122952" y="103823"/>
                      <a:pt x="123427" y="113252"/>
                    </a:cubicBezTo>
                    <a:lnTo>
                      <a:pt x="103188" y="113252"/>
                    </a:lnTo>
                    <a:cubicBezTo>
                      <a:pt x="102713" y="100108"/>
                      <a:pt x="102239" y="86487"/>
                      <a:pt x="101573" y="72581"/>
                    </a:cubicBezTo>
                    <a:cubicBezTo>
                      <a:pt x="101003" y="58674"/>
                      <a:pt x="100053" y="45148"/>
                      <a:pt x="98818" y="32004"/>
                    </a:cubicBezTo>
                    <a:cubicBezTo>
                      <a:pt x="97582" y="34481"/>
                      <a:pt x="96252" y="37529"/>
                      <a:pt x="94542" y="40958"/>
                    </a:cubicBezTo>
                    <a:cubicBezTo>
                      <a:pt x="92927" y="44482"/>
                      <a:pt x="91216" y="48197"/>
                      <a:pt x="89316" y="52292"/>
                    </a:cubicBezTo>
                    <a:cubicBezTo>
                      <a:pt x="87511" y="56388"/>
                      <a:pt x="85611" y="60579"/>
                      <a:pt x="83710" y="64960"/>
                    </a:cubicBezTo>
                    <a:cubicBezTo>
                      <a:pt x="81810" y="69342"/>
                      <a:pt x="80004" y="73533"/>
                      <a:pt x="78199" y="77629"/>
                    </a:cubicBezTo>
                    <a:cubicBezTo>
                      <a:pt x="76394" y="81724"/>
                      <a:pt x="74778" y="85535"/>
                      <a:pt x="73258" y="89059"/>
                    </a:cubicBezTo>
                    <a:cubicBezTo>
                      <a:pt x="71738" y="92583"/>
                      <a:pt x="70408" y="95631"/>
                      <a:pt x="69362" y="98107"/>
                    </a:cubicBezTo>
                    <a:lnTo>
                      <a:pt x="54065" y="98107"/>
                    </a:lnTo>
                    <a:cubicBezTo>
                      <a:pt x="53019" y="95631"/>
                      <a:pt x="51689" y="92583"/>
                      <a:pt x="50169" y="88964"/>
                    </a:cubicBezTo>
                    <a:cubicBezTo>
                      <a:pt x="48649" y="85344"/>
                      <a:pt x="47034" y="81534"/>
                      <a:pt x="45228" y="77438"/>
                    </a:cubicBezTo>
                    <a:cubicBezTo>
                      <a:pt x="43423" y="73343"/>
                      <a:pt x="41618" y="69152"/>
                      <a:pt x="39717" y="64770"/>
                    </a:cubicBezTo>
                    <a:cubicBezTo>
                      <a:pt x="37817" y="60389"/>
                      <a:pt x="35916" y="56198"/>
                      <a:pt x="34111" y="52197"/>
                    </a:cubicBezTo>
                    <a:cubicBezTo>
                      <a:pt x="32211" y="48197"/>
                      <a:pt x="30500" y="44387"/>
                      <a:pt x="28885" y="40862"/>
                    </a:cubicBezTo>
                    <a:cubicBezTo>
                      <a:pt x="27270" y="37338"/>
                      <a:pt x="25845" y="34385"/>
                      <a:pt x="24609" y="31909"/>
                    </a:cubicBezTo>
                    <a:cubicBezTo>
                      <a:pt x="23374" y="44958"/>
                      <a:pt x="22519" y="58483"/>
                      <a:pt x="21854" y="72485"/>
                    </a:cubicBezTo>
                    <a:cubicBezTo>
                      <a:pt x="21284" y="86392"/>
                      <a:pt x="20714" y="100013"/>
                      <a:pt x="20239" y="113157"/>
                    </a:cubicBezTo>
                    <a:lnTo>
                      <a:pt x="0" y="113157"/>
                    </a:lnTo>
                    <a:cubicBezTo>
                      <a:pt x="475" y="103823"/>
                      <a:pt x="950" y="94107"/>
                      <a:pt x="1615" y="84106"/>
                    </a:cubicBezTo>
                    <a:cubicBezTo>
                      <a:pt x="2185" y="74105"/>
                      <a:pt x="2850" y="64198"/>
                      <a:pt x="3611" y="54293"/>
                    </a:cubicBezTo>
                    <a:cubicBezTo>
                      <a:pt x="4276" y="44387"/>
                      <a:pt x="5131" y="34862"/>
                      <a:pt x="5986" y="25622"/>
                    </a:cubicBezTo>
                    <a:cubicBezTo>
                      <a:pt x="6841" y="16383"/>
                      <a:pt x="7791" y="7810"/>
                      <a:pt x="8837" y="0"/>
                    </a:cubicBezTo>
                    <a:lnTo>
                      <a:pt x="27745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20D39578-3D3D-694E-A45C-943623AD8D48}"/>
                  </a:ext>
                </a:extLst>
              </p:cNvPr>
              <p:cNvSpPr/>
              <p:nvPr/>
            </p:nvSpPr>
            <p:spPr>
              <a:xfrm>
                <a:off x="6969397" y="2709672"/>
                <a:ext cx="82759" cy="114299"/>
              </a:xfrm>
              <a:custGeom>
                <a:avLst/>
                <a:gdLst>
                  <a:gd name="connsiteX0" fmla="*/ 31926 w 82759"/>
                  <a:gd name="connsiteY0" fmla="*/ 0 h 114299"/>
                  <a:gd name="connsiteX1" fmla="*/ 69647 w 82759"/>
                  <a:gd name="connsiteY1" fmla="*/ 8953 h 114299"/>
                  <a:gd name="connsiteX2" fmla="*/ 82760 w 82759"/>
                  <a:gd name="connsiteY2" fmla="*/ 37052 h 114299"/>
                  <a:gd name="connsiteX3" fmla="*/ 79244 w 82759"/>
                  <a:gd name="connsiteY3" fmla="*/ 54102 h 114299"/>
                  <a:gd name="connsiteX4" fmla="*/ 69077 w 82759"/>
                  <a:gd name="connsiteY4" fmla="*/ 65722 h 114299"/>
                  <a:gd name="connsiteX5" fmla="*/ 52829 w 82759"/>
                  <a:gd name="connsiteY5" fmla="*/ 72295 h 114299"/>
                  <a:gd name="connsiteX6" fmla="*/ 30785 w 82759"/>
                  <a:gd name="connsiteY6" fmla="*/ 74390 h 114299"/>
                  <a:gd name="connsiteX7" fmla="*/ 20523 w 82759"/>
                  <a:gd name="connsiteY7" fmla="*/ 74390 h 114299"/>
                  <a:gd name="connsiteX8" fmla="*/ 20523 w 82759"/>
                  <a:gd name="connsiteY8" fmla="*/ 114300 h 114299"/>
                  <a:gd name="connsiteX9" fmla="*/ 0 w 82759"/>
                  <a:gd name="connsiteY9" fmla="*/ 114300 h 114299"/>
                  <a:gd name="connsiteX10" fmla="*/ 0 w 82759"/>
                  <a:gd name="connsiteY10" fmla="*/ 2667 h 114299"/>
                  <a:gd name="connsiteX11" fmla="*/ 15868 w 82759"/>
                  <a:gd name="connsiteY11" fmla="*/ 476 h 114299"/>
                  <a:gd name="connsiteX12" fmla="*/ 31926 w 82759"/>
                  <a:gd name="connsiteY12" fmla="*/ 0 h 114299"/>
                  <a:gd name="connsiteX13" fmla="*/ 33446 w 82759"/>
                  <a:gd name="connsiteY13" fmla="*/ 17812 h 114299"/>
                  <a:gd name="connsiteX14" fmla="*/ 20619 w 82759"/>
                  <a:gd name="connsiteY14" fmla="*/ 18288 h 114299"/>
                  <a:gd name="connsiteX15" fmla="*/ 20619 w 82759"/>
                  <a:gd name="connsiteY15" fmla="*/ 56864 h 114299"/>
                  <a:gd name="connsiteX16" fmla="*/ 30596 w 82759"/>
                  <a:gd name="connsiteY16" fmla="*/ 56864 h 114299"/>
                  <a:gd name="connsiteX17" fmla="*/ 53400 w 82759"/>
                  <a:gd name="connsiteY17" fmla="*/ 52673 h 114299"/>
                  <a:gd name="connsiteX18" fmla="*/ 61381 w 82759"/>
                  <a:gd name="connsiteY18" fmla="*/ 36862 h 114299"/>
                  <a:gd name="connsiteX19" fmla="*/ 59291 w 82759"/>
                  <a:gd name="connsiteY19" fmla="*/ 27527 h 114299"/>
                  <a:gd name="connsiteX20" fmla="*/ 53400 w 82759"/>
                  <a:gd name="connsiteY20" fmla="*/ 21622 h 114299"/>
                  <a:gd name="connsiteX21" fmla="*/ 44563 w 82759"/>
                  <a:gd name="connsiteY21" fmla="*/ 18574 h 114299"/>
                  <a:gd name="connsiteX22" fmla="*/ 33446 w 82759"/>
                  <a:gd name="connsiteY22" fmla="*/ 17812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759" h="114299">
                    <a:moveTo>
                      <a:pt x="31926" y="0"/>
                    </a:moveTo>
                    <a:cubicBezTo>
                      <a:pt x="48364" y="0"/>
                      <a:pt x="60906" y="2953"/>
                      <a:pt x="69647" y="8953"/>
                    </a:cubicBezTo>
                    <a:cubicBezTo>
                      <a:pt x="78389" y="14954"/>
                      <a:pt x="82760" y="24289"/>
                      <a:pt x="82760" y="37052"/>
                    </a:cubicBezTo>
                    <a:cubicBezTo>
                      <a:pt x="82760" y="43720"/>
                      <a:pt x="81620" y="49435"/>
                      <a:pt x="79244" y="54102"/>
                    </a:cubicBezTo>
                    <a:cubicBezTo>
                      <a:pt x="76964" y="58865"/>
                      <a:pt x="73543" y="62674"/>
                      <a:pt x="69077" y="65722"/>
                    </a:cubicBezTo>
                    <a:cubicBezTo>
                      <a:pt x="64612" y="68675"/>
                      <a:pt x="59195" y="70961"/>
                      <a:pt x="52829" y="72295"/>
                    </a:cubicBezTo>
                    <a:cubicBezTo>
                      <a:pt x="46463" y="73723"/>
                      <a:pt x="39052" y="74390"/>
                      <a:pt x="30785" y="74390"/>
                    </a:cubicBezTo>
                    <a:lnTo>
                      <a:pt x="20523" y="74390"/>
                    </a:lnTo>
                    <a:lnTo>
                      <a:pt x="20523" y="114300"/>
                    </a:lnTo>
                    <a:lnTo>
                      <a:pt x="0" y="114300"/>
                    </a:lnTo>
                    <a:lnTo>
                      <a:pt x="0" y="2667"/>
                    </a:lnTo>
                    <a:cubicBezTo>
                      <a:pt x="4751" y="1619"/>
                      <a:pt x="10072" y="857"/>
                      <a:pt x="15868" y="476"/>
                    </a:cubicBezTo>
                    <a:cubicBezTo>
                      <a:pt x="21759" y="190"/>
                      <a:pt x="27080" y="0"/>
                      <a:pt x="31926" y="0"/>
                    </a:cubicBezTo>
                    <a:close/>
                    <a:moveTo>
                      <a:pt x="33446" y="17812"/>
                    </a:moveTo>
                    <a:cubicBezTo>
                      <a:pt x="28220" y="17812"/>
                      <a:pt x="23944" y="18002"/>
                      <a:pt x="20619" y="18288"/>
                    </a:cubicBezTo>
                    <a:lnTo>
                      <a:pt x="20619" y="56864"/>
                    </a:lnTo>
                    <a:lnTo>
                      <a:pt x="30596" y="56864"/>
                    </a:lnTo>
                    <a:cubicBezTo>
                      <a:pt x="40477" y="56864"/>
                      <a:pt x="48079" y="55435"/>
                      <a:pt x="53400" y="52673"/>
                    </a:cubicBezTo>
                    <a:cubicBezTo>
                      <a:pt x="58721" y="49911"/>
                      <a:pt x="61381" y="44672"/>
                      <a:pt x="61381" y="36862"/>
                    </a:cubicBezTo>
                    <a:cubicBezTo>
                      <a:pt x="61381" y="33147"/>
                      <a:pt x="60716" y="30099"/>
                      <a:pt x="59291" y="27527"/>
                    </a:cubicBezTo>
                    <a:cubicBezTo>
                      <a:pt x="57865" y="25051"/>
                      <a:pt x="55870" y="23050"/>
                      <a:pt x="53400" y="21622"/>
                    </a:cubicBezTo>
                    <a:cubicBezTo>
                      <a:pt x="50929" y="20193"/>
                      <a:pt x="47984" y="19240"/>
                      <a:pt x="44563" y="18574"/>
                    </a:cubicBezTo>
                    <a:cubicBezTo>
                      <a:pt x="41047" y="18097"/>
                      <a:pt x="37342" y="17812"/>
                      <a:pt x="33446" y="17812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B33FD33-4E65-9748-9D95-BBB75B21885C}"/>
                  </a:ext>
                </a:extLst>
              </p:cNvPr>
              <p:cNvSpPr/>
              <p:nvPr/>
            </p:nvSpPr>
            <p:spPr>
              <a:xfrm>
                <a:off x="7070115" y="2710814"/>
                <a:ext cx="89126" cy="115728"/>
              </a:xfrm>
              <a:custGeom>
                <a:avLst/>
                <a:gdLst>
                  <a:gd name="connsiteX0" fmla="*/ 44278 w 89126"/>
                  <a:gd name="connsiteY0" fmla="*/ 115729 h 115728"/>
                  <a:gd name="connsiteX1" fmla="*/ 24419 w 89126"/>
                  <a:gd name="connsiteY1" fmla="*/ 112395 h 115728"/>
                  <a:gd name="connsiteX2" fmla="*/ 10642 w 89126"/>
                  <a:gd name="connsiteY2" fmla="*/ 102965 h 115728"/>
                  <a:gd name="connsiteX3" fmla="*/ 2566 w 89126"/>
                  <a:gd name="connsiteY3" fmla="*/ 88773 h 115728"/>
                  <a:gd name="connsiteX4" fmla="*/ 0 w 89126"/>
                  <a:gd name="connsiteY4" fmla="*/ 70771 h 115728"/>
                  <a:gd name="connsiteX5" fmla="*/ 0 w 89126"/>
                  <a:gd name="connsiteY5" fmla="*/ 0 h 115728"/>
                  <a:gd name="connsiteX6" fmla="*/ 20714 w 89126"/>
                  <a:gd name="connsiteY6" fmla="*/ 0 h 115728"/>
                  <a:gd name="connsiteX7" fmla="*/ 20714 w 89126"/>
                  <a:gd name="connsiteY7" fmla="*/ 68771 h 115728"/>
                  <a:gd name="connsiteX8" fmla="*/ 22424 w 89126"/>
                  <a:gd name="connsiteY8" fmla="*/ 81915 h 115728"/>
                  <a:gd name="connsiteX9" fmla="*/ 27270 w 89126"/>
                  <a:gd name="connsiteY9" fmla="*/ 90773 h 115728"/>
                  <a:gd name="connsiteX10" fmla="*/ 34776 w 89126"/>
                  <a:gd name="connsiteY10" fmla="*/ 95822 h 115728"/>
                  <a:gd name="connsiteX11" fmla="*/ 44468 w 89126"/>
                  <a:gd name="connsiteY11" fmla="*/ 97441 h 115728"/>
                  <a:gd name="connsiteX12" fmla="*/ 54255 w 89126"/>
                  <a:gd name="connsiteY12" fmla="*/ 95822 h 115728"/>
                  <a:gd name="connsiteX13" fmla="*/ 61856 w 89126"/>
                  <a:gd name="connsiteY13" fmla="*/ 90773 h 115728"/>
                  <a:gd name="connsiteX14" fmla="*/ 66702 w 89126"/>
                  <a:gd name="connsiteY14" fmla="*/ 81915 h 115728"/>
                  <a:gd name="connsiteX15" fmla="*/ 68412 w 89126"/>
                  <a:gd name="connsiteY15" fmla="*/ 68771 h 115728"/>
                  <a:gd name="connsiteX16" fmla="*/ 68412 w 89126"/>
                  <a:gd name="connsiteY16" fmla="*/ 0 h 115728"/>
                  <a:gd name="connsiteX17" fmla="*/ 89126 w 89126"/>
                  <a:gd name="connsiteY17" fmla="*/ 0 h 115728"/>
                  <a:gd name="connsiteX18" fmla="*/ 89126 w 89126"/>
                  <a:gd name="connsiteY18" fmla="*/ 70771 h 115728"/>
                  <a:gd name="connsiteX19" fmla="*/ 86466 w 89126"/>
                  <a:gd name="connsiteY19" fmla="*/ 88773 h 115728"/>
                  <a:gd name="connsiteX20" fmla="*/ 78294 w 89126"/>
                  <a:gd name="connsiteY20" fmla="*/ 102965 h 115728"/>
                  <a:gd name="connsiteX21" fmla="*/ 64327 w 89126"/>
                  <a:gd name="connsiteY21" fmla="*/ 112395 h 115728"/>
                  <a:gd name="connsiteX22" fmla="*/ 44278 w 89126"/>
                  <a:gd name="connsiteY22" fmla="*/ 115729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9126" h="115728">
                    <a:moveTo>
                      <a:pt x="44278" y="115729"/>
                    </a:moveTo>
                    <a:cubicBezTo>
                      <a:pt x="36582" y="115729"/>
                      <a:pt x="29931" y="114586"/>
                      <a:pt x="24419" y="112395"/>
                    </a:cubicBezTo>
                    <a:cubicBezTo>
                      <a:pt x="18909" y="110204"/>
                      <a:pt x="14253" y="107061"/>
                      <a:pt x="10642" y="102965"/>
                    </a:cubicBezTo>
                    <a:cubicBezTo>
                      <a:pt x="7031" y="98965"/>
                      <a:pt x="4276" y="94202"/>
                      <a:pt x="2566" y="88773"/>
                    </a:cubicBezTo>
                    <a:cubicBezTo>
                      <a:pt x="855" y="83344"/>
                      <a:pt x="0" y="77343"/>
                      <a:pt x="0" y="70771"/>
                    </a:cubicBezTo>
                    <a:lnTo>
                      <a:pt x="0" y="0"/>
                    </a:lnTo>
                    <a:lnTo>
                      <a:pt x="20714" y="0"/>
                    </a:lnTo>
                    <a:lnTo>
                      <a:pt x="20714" y="68771"/>
                    </a:lnTo>
                    <a:cubicBezTo>
                      <a:pt x="20714" y="73914"/>
                      <a:pt x="21284" y="78296"/>
                      <a:pt x="22424" y="81915"/>
                    </a:cubicBezTo>
                    <a:cubicBezTo>
                      <a:pt x="23564" y="85535"/>
                      <a:pt x="25180" y="88487"/>
                      <a:pt x="27270" y="90773"/>
                    </a:cubicBezTo>
                    <a:cubicBezTo>
                      <a:pt x="29360" y="93059"/>
                      <a:pt x="31831" y="94774"/>
                      <a:pt x="34776" y="95822"/>
                    </a:cubicBezTo>
                    <a:cubicBezTo>
                      <a:pt x="37627" y="96869"/>
                      <a:pt x="40858" y="97441"/>
                      <a:pt x="44468" y="97441"/>
                    </a:cubicBezTo>
                    <a:cubicBezTo>
                      <a:pt x="48079" y="97441"/>
                      <a:pt x="51309" y="96869"/>
                      <a:pt x="54255" y="95822"/>
                    </a:cubicBezTo>
                    <a:cubicBezTo>
                      <a:pt x="57200" y="94774"/>
                      <a:pt x="59671" y="93059"/>
                      <a:pt x="61856" y="90773"/>
                    </a:cubicBezTo>
                    <a:cubicBezTo>
                      <a:pt x="63947" y="88487"/>
                      <a:pt x="65562" y="85535"/>
                      <a:pt x="66702" y="81915"/>
                    </a:cubicBezTo>
                    <a:cubicBezTo>
                      <a:pt x="67842" y="78296"/>
                      <a:pt x="68412" y="73914"/>
                      <a:pt x="68412" y="68771"/>
                    </a:cubicBezTo>
                    <a:lnTo>
                      <a:pt x="68412" y="0"/>
                    </a:lnTo>
                    <a:lnTo>
                      <a:pt x="89126" y="0"/>
                    </a:lnTo>
                    <a:lnTo>
                      <a:pt x="89126" y="70771"/>
                    </a:lnTo>
                    <a:cubicBezTo>
                      <a:pt x="89126" y="77343"/>
                      <a:pt x="88271" y="83344"/>
                      <a:pt x="86466" y="88773"/>
                    </a:cubicBezTo>
                    <a:cubicBezTo>
                      <a:pt x="84660" y="94202"/>
                      <a:pt x="82000" y="98965"/>
                      <a:pt x="78294" y="102965"/>
                    </a:cubicBezTo>
                    <a:cubicBezTo>
                      <a:pt x="74684" y="106966"/>
                      <a:pt x="70028" y="110109"/>
                      <a:pt x="64327" y="112395"/>
                    </a:cubicBezTo>
                    <a:cubicBezTo>
                      <a:pt x="58721" y="114586"/>
                      <a:pt x="52069" y="115729"/>
                      <a:pt x="44278" y="115729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87452A4-808D-6E4E-89D2-DA1A16946349}"/>
                  </a:ext>
                </a:extLst>
              </p:cNvPr>
              <p:cNvSpPr/>
              <p:nvPr/>
            </p:nvSpPr>
            <p:spPr>
              <a:xfrm>
                <a:off x="7174064" y="2710814"/>
                <a:ext cx="90076" cy="113252"/>
              </a:xfrm>
              <a:custGeom>
                <a:avLst/>
                <a:gdLst>
                  <a:gd name="connsiteX0" fmla="*/ 90076 w 90076"/>
                  <a:gd name="connsiteY0" fmla="*/ 0 h 113252"/>
                  <a:gd name="connsiteX1" fmla="*/ 90076 w 90076"/>
                  <a:gd name="connsiteY1" fmla="*/ 17812 h 113252"/>
                  <a:gd name="connsiteX2" fmla="*/ 55395 w 90076"/>
                  <a:gd name="connsiteY2" fmla="*/ 17812 h 113252"/>
                  <a:gd name="connsiteX3" fmla="*/ 55395 w 90076"/>
                  <a:gd name="connsiteY3" fmla="*/ 113252 h 113252"/>
                  <a:gd name="connsiteX4" fmla="*/ 34681 w 90076"/>
                  <a:gd name="connsiteY4" fmla="*/ 113252 h 113252"/>
                  <a:gd name="connsiteX5" fmla="*/ 34681 w 90076"/>
                  <a:gd name="connsiteY5" fmla="*/ 17812 h 113252"/>
                  <a:gd name="connsiteX6" fmla="*/ 0 w 90076"/>
                  <a:gd name="connsiteY6" fmla="*/ 17812 h 113252"/>
                  <a:gd name="connsiteX7" fmla="*/ 0 w 90076"/>
                  <a:gd name="connsiteY7" fmla="*/ 0 h 113252"/>
                  <a:gd name="connsiteX8" fmla="*/ 90076 w 90076"/>
                  <a:gd name="connsiteY8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076" h="113252">
                    <a:moveTo>
                      <a:pt x="90076" y="0"/>
                    </a:moveTo>
                    <a:lnTo>
                      <a:pt x="90076" y="17812"/>
                    </a:lnTo>
                    <a:lnTo>
                      <a:pt x="55395" y="17812"/>
                    </a:lnTo>
                    <a:lnTo>
                      <a:pt x="55395" y="113252"/>
                    </a:lnTo>
                    <a:lnTo>
                      <a:pt x="34681" y="113252"/>
                    </a:lnTo>
                    <a:lnTo>
                      <a:pt x="34681" y="17812"/>
                    </a:lnTo>
                    <a:lnTo>
                      <a:pt x="0" y="17812"/>
                    </a:lnTo>
                    <a:lnTo>
                      <a:pt x="0" y="0"/>
                    </a:lnTo>
                    <a:lnTo>
                      <a:pt x="90076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CCEAE0A-45D1-9448-8818-19CC4A2CCDE2}"/>
                  </a:ext>
                </a:extLst>
              </p:cNvPr>
              <p:cNvSpPr/>
              <p:nvPr/>
            </p:nvSpPr>
            <p:spPr>
              <a:xfrm>
                <a:off x="7279818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60312751-7300-3F41-940F-8FFDAC97FB46}"/>
                  </a:ext>
                </a:extLst>
              </p:cNvPr>
              <p:cNvSpPr/>
              <p:nvPr/>
            </p:nvSpPr>
            <p:spPr>
              <a:xfrm>
                <a:off x="7327421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5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277" y="62960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C5B19E0F-39E0-5C40-A773-DEB0D89A6B87}"/>
                  </a:ext>
                </a:extLst>
              </p:cNvPr>
              <p:cNvSpPr/>
              <p:nvPr/>
            </p:nvSpPr>
            <p:spPr>
              <a:xfrm>
                <a:off x="7443437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1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1" y="28956"/>
                    </a:cubicBezTo>
                    <a:cubicBezTo>
                      <a:pt x="24515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8032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5" name="Graphic 2">
                <a:extLst>
                  <a:ext uri="{FF2B5EF4-FFF2-40B4-BE49-F238E27FC236}">
                    <a16:creationId xmlns:a16="http://schemas.microsoft.com/office/drawing/2014/main" id="{C49DE5AF-F5C8-F640-A944-1B8ACF2302AE}"/>
                  </a:ext>
                </a:extLst>
              </p:cNvPr>
              <p:cNvGrpSpPr/>
              <p:nvPr/>
            </p:nvGrpSpPr>
            <p:grpSpPr>
              <a:xfrm>
                <a:off x="5406365" y="2226659"/>
                <a:ext cx="2129143" cy="281273"/>
                <a:chOff x="5406365" y="2226659"/>
                <a:chExt cx="2129143" cy="281273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3A8B05F0-5AA4-4242-836D-29D8780D7B53}"/>
                    </a:ext>
                  </a:extLst>
                </p:cNvPr>
                <p:cNvSpPr/>
                <p:nvPr/>
              </p:nvSpPr>
              <p:spPr>
                <a:xfrm>
                  <a:off x="5406365" y="2226659"/>
                  <a:ext cx="435558" cy="281273"/>
                </a:xfrm>
                <a:custGeom>
                  <a:avLst/>
                  <a:gdLst>
                    <a:gd name="connsiteX0" fmla="*/ 264623 w 435558"/>
                    <a:gd name="connsiteY0" fmla="*/ 0 h 281273"/>
                    <a:gd name="connsiteX1" fmla="*/ 259207 w 435558"/>
                    <a:gd name="connsiteY1" fmla="*/ 0 h 281273"/>
                    <a:gd name="connsiteX2" fmla="*/ 170936 w 435558"/>
                    <a:gd name="connsiteY2" fmla="*/ 0 h 281273"/>
                    <a:gd name="connsiteX3" fmla="*/ 0 w 435558"/>
                    <a:gd name="connsiteY3" fmla="*/ 281273 h 281273"/>
                    <a:gd name="connsiteX4" fmla="*/ 102143 w 435558"/>
                    <a:gd name="connsiteY4" fmla="*/ 281273 h 281273"/>
                    <a:gd name="connsiteX5" fmla="*/ 217874 w 435558"/>
                    <a:gd name="connsiteY5" fmla="*/ 77534 h 281273"/>
                    <a:gd name="connsiteX6" fmla="*/ 334175 w 435558"/>
                    <a:gd name="connsiteY6" fmla="*/ 281273 h 281273"/>
                    <a:gd name="connsiteX7" fmla="*/ 435558 w 435558"/>
                    <a:gd name="connsiteY7" fmla="*/ 281273 h 281273"/>
                    <a:gd name="connsiteX8" fmla="*/ 264623 w 435558"/>
                    <a:gd name="connsiteY8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5558" h="281273">
                      <a:moveTo>
                        <a:pt x="264623" y="0"/>
                      </a:moveTo>
                      <a:lnTo>
                        <a:pt x="259207" y="0"/>
                      </a:lnTo>
                      <a:lnTo>
                        <a:pt x="170936" y="0"/>
                      </a:lnTo>
                      <a:lnTo>
                        <a:pt x="0" y="281273"/>
                      </a:lnTo>
                      <a:lnTo>
                        <a:pt x="102143" y="281273"/>
                      </a:lnTo>
                      <a:cubicBezTo>
                        <a:pt x="102143" y="281273"/>
                        <a:pt x="203242" y="103156"/>
                        <a:pt x="217874" y="77534"/>
                      </a:cubicBezTo>
                      <a:cubicBezTo>
                        <a:pt x="232507" y="103156"/>
                        <a:pt x="334175" y="281273"/>
                        <a:pt x="334175" y="281273"/>
                      </a:cubicBezTo>
                      <a:lnTo>
                        <a:pt x="435558" y="281273"/>
                      </a:lnTo>
                      <a:lnTo>
                        <a:pt x="264623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CBB39039-546F-874E-A416-64965719E870}"/>
                    </a:ext>
                  </a:extLst>
                </p:cNvPr>
                <p:cNvSpPr/>
                <p:nvPr/>
              </p:nvSpPr>
              <p:spPr>
                <a:xfrm>
                  <a:off x="5576921" y="2407062"/>
                  <a:ext cx="95112" cy="69246"/>
                </a:xfrm>
                <a:custGeom>
                  <a:avLst/>
                  <a:gdLst>
                    <a:gd name="connsiteX0" fmla="*/ 0 w 95112"/>
                    <a:gd name="connsiteY0" fmla="*/ 0 h 69246"/>
                    <a:gd name="connsiteX1" fmla="*/ 95112 w 95112"/>
                    <a:gd name="connsiteY1" fmla="*/ 0 h 69246"/>
                    <a:gd name="connsiteX2" fmla="*/ 47224 w 95112"/>
                    <a:gd name="connsiteY2" fmla="*/ 69247 h 6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112" h="69246">
                      <a:moveTo>
                        <a:pt x="0" y="0"/>
                      </a:moveTo>
                      <a:lnTo>
                        <a:pt x="95112" y="0"/>
                      </a:lnTo>
                      <a:lnTo>
                        <a:pt x="47224" y="69247"/>
                      </a:lnTo>
                      <a:close/>
                    </a:path>
                  </a:pathLst>
                </a:custGeom>
                <a:solidFill>
                  <a:srgbClr val="7F8385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48941653-EAF7-B04D-B0CF-FBCE1EA6CBB1}"/>
                    </a:ext>
                  </a:extLst>
                </p:cNvPr>
                <p:cNvSpPr/>
                <p:nvPr/>
              </p:nvSpPr>
              <p:spPr>
                <a:xfrm>
                  <a:off x="5877365" y="2226659"/>
                  <a:ext cx="363820" cy="281273"/>
                </a:xfrm>
                <a:custGeom>
                  <a:avLst/>
                  <a:gdLst>
                    <a:gd name="connsiteX0" fmla="*/ 167325 w 363820"/>
                    <a:gd name="connsiteY0" fmla="*/ 0 h 281273"/>
                    <a:gd name="connsiteX1" fmla="*/ 9692 w 363820"/>
                    <a:gd name="connsiteY1" fmla="*/ 0 h 281273"/>
                    <a:gd name="connsiteX2" fmla="*/ 0 w 363820"/>
                    <a:gd name="connsiteY2" fmla="*/ 0 h 281273"/>
                    <a:gd name="connsiteX3" fmla="*/ 0 w 363820"/>
                    <a:gd name="connsiteY3" fmla="*/ 281273 h 281273"/>
                    <a:gd name="connsiteX4" fmla="*/ 167420 w 363820"/>
                    <a:gd name="connsiteY4" fmla="*/ 281273 h 281273"/>
                    <a:gd name="connsiteX5" fmla="*/ 363820 w 363820"/>
                    <a:gd name="connsiteY5" fmla="*/ 140303 h 281273"/>
                    <a:gd name="connsiteX6" fmla="*/ 167325 w 363820"/>
                    <a:gd name="connsiteY6" fmla="*/ 0 h 281273"/>
                    <a:gd name="connsiteX7" fmla="*/ 93592 w 363820"/>
                    <a:gd name="connsiteY7" fmla="*/ 55245 h 281273"/>
                    <a:gd name="connsiteX8" fmla="*/ 136825 w 363820"/>
                    <a:gd name="connsiteY8" fmla="*/ 55245 h 281273"/>
                    <a:gd name="connsiteX9" fmla="*/ 266523 w 363820"/>
                    <a:gd name="connsiteY9" fmla="*/ 140303 h 281273"/>
                    <a:gd name="connsiteX10" fmla="*/ 136635 w 363820"/>
                    <a:gd name="connsiteY10" fmla="*/ 226028 h 281273"/>
                    <a:gd name="connsiteX11" fmla="*/ 93497 w 363820"/>
                    <a:gd name="connsiteY11" fmla="*/ 226028 h 281273"/>
                    <a:gd name="connsiteX12" fmla="*/ 93592 w 363820"/>
                    <a:gd name="connsiteY12" fmla="*/ 55245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3820" h="281273">
                      <a:moveTo>
                        <a:pt x="167325" y="0"/>
                      </a:move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167420" y="281273"/>
                      </a:lnTo>
                      <a:cubicBezTo>
                        <a:pt x="329709" y="281273"/>
                        <a:pt x="363820" y="204597"/>
                        <a:pt x="363820" y="140303"/>
                      </a:cubicBezTo>
                      <a:cubicBezTo>
                        <a:pt x="363726" y="76295"/>
                        <a:pt x="329614" y="0"/>
                        <a:pt x="167325" y="0"/>
                      </a:cubicBezTo>
                      <a:close/>
                      <a:moveTo>
                        <a:pt x="93592" y="55245"/>
                      </a:moveTo>
                      <a:cubicBezTo>
                        <a:pt x="106514" y="55245"/>
                        <a:pt x="136825" y="55245"/>
                        <a:pt x="136825" y="55245"/>
                      </a:cubicBezTo>
                      <a:cubicBezTo>
                        <a:pt x="226996" y="56674"/>
                        <a:pt x="266523" y="65246"/>
                        <a:pt x="266523" y="140303"/>
                      </a:cubicBezTo>
                      <a:cubicBezTo>
                        <a:pt x="266523" y="216313"/>
                        <a:pt x="228991" y="224504"/>
                        <a:pt x="136635" y="226028"/>
                      </a:cubicBezTo>
                      <a:cubicBezTo>
                        <a:pt x="136445" y="226028"/>
                        <a:pt x="106419" y="226028"/>
                        <a:pt x="93497" y="226028"/>
                      </a:cubicBezTo>
                      <a:cubicBezTo>
                        <a:pt x="93592" y="209455"/>
                        <a:pt x="93592" y="71819"/>
                        <a:pt x="93592" y="55245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CCCB99A2-3AC9-564B-836C-9B00166E0671}"/>
                    </a:ext>
                  </a:extLst>
                </p:cNvPr>
                <p:cNvSpPr/>
                <p:nvPr/>
              </p:nvSpPr>
              <p:spPr>
                <a:xfrm>
                  <a:off x="6273967" y="2226659"/>
                  <a:ext cx="307760" cy="281273"/>
                </a:xfrm>
                <a:custGeom>
                  <a:avLst/>
                  <a:gdLst>
                    <a:gd name="connsiteX0" fmla="*/ 94162 w 307760"/>
                    <a:gd name="connsiteY0" fmla="*/ 223838 h 281273"/>
                    <a:gd name="connsiteX1" fmla="*/ 94162 w 307760"/>
                    <a:gd name="connsiteY1" fmla="*/ 0 h 281273"/>
                    <a:gd name="connsiteX2" fmla="*/ 84470 w 307760"/>
                    <a:gd name="connsiteY2" fmla="*/ 0 h 281273"/>
                    <a:gd name="connsiteX3" fmla="*/ 0 w 307760"/>
                    <a:gd name="connsiteY3" fmla="*/ 0 h 281273"/>
                    <a:gd name="connsiteX4" fmla="*/ 0 w 307760"/>
                    <a:gd name="connsiteY4" fmla="*/ 281273 h 281273"/>
                    <a:gd name="connsiteX5" fmla="*/ 307760 w 307760"/>
                    <a:gd name="connsiteY5" fmla="*/ 281273 h 281273"/>
                    <a:gd name="connsiteX6" fmla="*/ 307760 w 307760"/>
                    <a:gd name="connsiteY6" fmla="*/ 223838 h 281273"/>
                    <a:gd name="connsiteX7" fmla="*/ 94162 w 307760"/>
                    <a:gd name="connsiteY7" fmla="*/ 22383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760" h="281273">
                      <a:moveTo>
                        <a:pt x="94162" y="223838"/>
                      </a:moveTo>
                      <a:cubicBezTo>
                        <a:pt x="94162" y="206026"/>
                        <a:pt x="94162" y="0"/>
                        <a:pt x="94162" y="0"/>
                      </a:cubicBezTo>
                      <a:lnTo>
                        <a:pt x="84470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307760" y="281273"/>
                      </a:lnTo>
                      <a:lnTo>
                        <a:pt x="307760" y="223838"/>
                      </a:lnTo>
                      <a:cubicBezTo>
                        <a:pt x="307760" y="223838"/>
                        <a:pt x="111835" y="223838"/>
                        <a:pt x="94162" y="22383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529EF1D-C17F-A349-A407-94447279445A}"/>
                    </a:ext>
                  </a:extLst>
                </p:cNvPr>
                <p:cNvSpPr/>
                <p:nvPr/>
              </p:nvSpPr>
              <p:spPr>
                <a:xfrm>
                  <a:off x="6621349" y="2226659"/>
                  <a:ext cx="94256" cy="281273"/>
                </a:xfrm>
                <a:custGeom>
                  <a:avLst/>
                  <a:gdLst>
                    <a:gd name="connsiteX0" fmla="*/ 84565 w 94256"/>
                    <a:gd name="connsiteY0" fmla="*/ 0 h 281273"/>
                    <a:gd name="connsiteX1" fmla="*/ 0 w 94256"/>
                    <a:gd name="connsiteY1" fmla="*/ 0 h 281273"/>
                    <a:gd name="connsiteX2" fmla="*/ 0 w 94256"/>
                    <a:gd name="connsiteY2" fmla="*/ 281273 h 281273"/>
                    <a:gd name="connsiteX3" fmla="*/ 94257 w 94256"/>
                    <a:gd name="connsiteY3" fmla="*/ 281273 h 281273"/>
                    <a:gd name="connsiteX4" fmla="*/ 94257 w 94256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56" h="281273">
                      <a:moveTo>
                        <a:pt x="84565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257" y="281273"/>
                      </a:lnTo>
                      <a:lnTo>
                        <a:pt x="94257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025F0F43-4249-5E45-B190-7FC0A31D4BCB}"/>
                    </a:ext>
                  </a:extLst>
                </p:cNvPr>
                <p:cNvSpPr/>
                <p:nvPr/>
              </p:nvSpPr>
              <p:spPr>
                <a:xfrm>
                  <a:off x="7147269" y="2226659"/>
                  <a:ext cx="94922" cy="281273"/>
                </a:xfrm>
                <a:custGeom>
                  <a:avLst/>
                  <a:gdLst>
                    <a:gd name="connsiteX0" fmla="*/ 85230 w 94922"/>
                    <a:gd name="connsiteY0" fmla="*/ 0 h 281273"/>
                    <a:gd name="connsiteX1" fmla="*/ 0 w 94922"/>
                    <a:gd name="connsiteY1" fmla="*/ 0 h 281273"/>
                    <a:gd name="connsiteX2" fmla="*/ 0 w 94922"/>
                    <a:gd name="connsiteY2" fmla="*/ 281273 h 281273"/>
                    <a:gd name="connsiteX3" fmla="*/ 94922 w 94922"/>
                    <a:gd name="connsiteY3" fmla="*/ 281273 h 281273"/>
                    <a:gd name="connsiteX4" fmla="*/ 94922 w 94922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2" h="281273">
                      <a:moveTo>
                        <a:pt x="85230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922" y="281273"/>
                      </a:lnTo>
                      <a:lnTo>
                        <a:pt x="94922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D205C565-8D3E-2645-887F-13626DE4BBAB}"/>
                    </a:ext>
                  </a:extLst>
                </p:cNvPr>
                <p:cNvSpPr/>
                <p:nvPr/>
              </p:nvSpPr>
              <p:spPr>
                <a:xfrm>
                  <a:off x="6760454" y="2226659"/>
                  <a:ext cx="341871" cy="281273"/>
                </a:xfrm>
                <a:custGeom>
                  <a:avLst/>
                  <a:gdLst>
                    <a:gd name="connsiteX0" fmla="*/ 252746 w 341871"/>
                    <a:gd name="connsiteY0" fmla="*/ 0 h 281273"/>
                    <a:gd name="connsiteX1" fmla="*/ 252746 w 341871"/>
                    <a:gd name="connsiteY1" fmla="*/ 170783 h 281273"/>
                    <a:gd name="connsiteX2" fmla="*/ 88651 w 341871"/>
                    <a:gd name="connsiteY2" fmla="*/ 0 h 281273"/>
                    <a:gd name="connsiteX3" fmla="*/ 85230 w 341871"/>
                    <a:gd name="connsiteY3" fmla="*/ 0 h 281273"/>
                    <a:gd name="connsiteX4" fmla="*/ 9692 w 341871"/>
                    <a:gd name="connsiteY4" fmla="*/ 0 h 281273"/>
                    <a:gd name="connsiteX5" fmla="*/ 0 w 341871"/>
                    <a:gd name="connsiteY5" fmla="*/ 0 h 281273"/>
                    <a:gd name="connsiteX6" fmla="*/ 0 w 341871"/>
                    <a:gd name="connsiteY6" fmla="*/ 281273 h 281273"/>
                    <a:gd name="connsiteX7" fmla="*/ 88366 w 341871"/>
                    <a:gd name="connsiteY7" fmla="*/ 281273 h 281273"/>
                    <a:gd name="connsiteX8" fmla="*/ 88366 w 341871"/>
                    <a:gd name="connsiteY8" fmla="*/ 109823 h 281273"/>
                    <a:gd name="connsiteX9" fmla="*/ 252461 w 341871"/>
                    <a:gd name="connsiteY9" fmla="*/ 281273 h 281273"/>
                    <a:gd name="connsiteX10" fmla="*/ 341872 w 341871"/>
                    <a:gd name="connsiteY10" fmla="*/ 281273 h 281273"/>
                    <a:gd name="connsiteX11" fmla="*/ 341872 w 341871"/>
                    <a:gd name="connsiteY11" fmla="*/ 0 h 281273"/>
                    <a:gd name="connsiteX12" fmla="*/ 252746 w 341871"/>
                    <a:gd name="connsiteY12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871" h="281273">
                      <a:moveTo>
                        <a:pt x="252746" y="0"/>
                      </a:moveTo>
                      <a:cubicBezTo>
                        <a:pt x="252746" y="0"/>
                        <a:pt x="252746" y="134303"/>
                        <a:pt x="252746" y="170783"/>
                      </a:cubicBezTo>
                      <a:cubicBezTo>
                        <a:pt x="225381" y="142208"/>
                        <a:pt x="88651" y="0"/>
                        <a:pt x="88651" y="0"/>
                      </a:cubicBezTo>
                      <a:lnTo>
                        <a:pt x="85230" y="0"/>
                      </a:ln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88366" y="281273"/>
                      </a:lnTo>
                      <a:cubicBezTo>
                        <a:pt x="88366" y="281273"/>
                        <a:pt x="88366" y="146495"/>
                        <a:pt x="88366" y="109823"/>
                      </a:cubicBezTo>
                      <a:cubicBezTo>
                        <a:pt x="115826" y="138494"/>
                        <a:pt x="252461" y="281273"/>
                        <a:pt x="252461" y="281273"/>
                      </a:cubicBezTo>
                      <a:lnTo>
                        <a:pt x="341872" y="281273"/>
                      </a:lnTo>
                      <a:lnTo>
                        <a:pt x="341872" y="0"/>
                      </a:lnTo>
                      <a:lnTo>
                        <a:pt x="252746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61F42703-C8EA-244D-83D6-E91F5851D4C2}"/>
                    </a:ext>
                  </a:extLst>
                </p:cNvPr>
                <p:cNvSpPr/>
                <p:nvPr/>
              </p:nvSpPr>
              <p:spPr>
                <a:xfrm>
                  <a:off x="7248367" y="2226659"/>
                  <a:ext cx="287141" cy="281273"/>
                </a:xfrm>
                <a:custGeom>
                  <a:avLst/>
                  <a:gdLst>
                    <a:gd name="connsiteX0" fmla="*/ 109080 w 287141"/>
                    <a:gd name="connsiteY0" fmla="*/ 117158 h 281273"/>
                    <a:gd name="connsiteX1" fmla="*/ 272034 w 287141"/>
                    <a:gd name="connsiteY1" fmla="*/ 0 h 281273"/>
                    <a:gd name="connsiteX2" fmla="*/ 241819 w 287141"/>
                    <a:gd name="connsiteY2" fmla="*/ 0 h 281273"/>
                    <a:gd name="connsiteX3" fmla="*/ 151267 w 287141"/>
                    <a:gd name="connsiteY3" fmla="*/ 0 h 281273"/>
                    <a:gd name="connsiteX4" fmla="*/ 0 w 287141"/>
                    <a:gd name="connsiteY4" fmla="*/ 121158 h 281273"/>
                    <a:gd name="connsiteX5" fmla="*/ 157063 w 287141"/>
                    <a:gd name="connsiteY5" fmla="*/ 281273 h 281273"/>
                    <a:gd name="connsiteX6" fmla="*/ 287142 w 287141"/>
                    <a:gd name="connsiteY6" fmla="*/ 281273 h 281273"/>
                    <a:gd name="connsiteX7" fmla="*/ 109080 w 287141"/>
                    <a:gd name="connsiteY7" fmla="*/ 11715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7141" h="281273">
                      <a:moveTo>
                        <a:pt x="109080" y="117158"/>
                      </a:moveTo>
                      <a:cubicBezTo>
                        <a:pt x="126088" y="104966"/>
                        <a:pt x="272034" y="0"/>
                        <a:pt x="272034" y="0"/>
                      </a:cubicBezTo>
                      <a:lnTo>
                        <a:pt x="241819" y="0"/>
                      </a:lnTo>
                      <a:lnTo>
                        <a:pt x="151267" y="0"/>
                      </a:lnTo>
                      <a:lnTo>
                        <a:pt x="0" y="121158"/>
                      </a:lnTo>
                      <a:lnTo>
                        <a:pt x="157063" y="281273"/>
                      </a:lnTo>
                      <a:lnTo>
                        <a:pt x="287142" y="281273"/>
                      </a:lnTo>
                      <a:cubicBezTo>
                        <a:pt x="287142" y="281273"/>
                        <a:pt x="124853" y="131731"/>
                        <a:pt x="109080" y="11715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E0FB8E3-A472-3F42-B6B5-7DF753A4D302}"/>
                  </a:ext>
                </a:extLst>
              </p:cNvPr>
              <p:cNvSpPr/>
              <p:nvPr/>
            </p:nvSpPr>
            <p:spPr>
              <a:xfrm>
                <a:off x="5406365" y="2646521"/>
                <a:ext cx="2129143" cy="7239"/>
              </a:xfrm>
              <a:custGeom>
                <a:avLst/>
                <a:gdLst>
                  <a:gd name="connsiteX0" fmla="*/ 0 w 2129143"/>
                  <a:gd name="connsiteY0" fmla="*/ 0 h 7239"/>
                  <a:gd name="connsiteX1" fmla="*/ 2129144 w 2129143"/>
                  <a:gd name="connsiteY1" fmla="*/ 0 h 7239"/>
                  <a:gd name="connsiteX2" fmla="*/ 2129144 w 2129143"/>
                  <a:gd name="connsiteY2" fmla="*/ 7239 h 7239"/>
                  <a:gd name="connsiteX3" fmla="*/ 0 w 2129143"/>
                  <a:gd name="connsiteY3" fmla="*/ 7239 h 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143" h="7239">
                    <a:moveTo>
                      <a:pt x="0" y="0"/>
                    </a:moveTo>
                    <a:lnTo>
                      <a:pt x="2129144" y="0"/>
                    </a:lnTo>
                    <a:lnTo>
                      <a:pt x="2129144" y="7239"/>
                    </a:lnTo>
                    <a:lnTo>
                      <a:pt x="0" y="7239"/>
                    </a:lnTo>
                    <a:close/>
                  </a:path>
                </a:pathLst>
              </a:custGeom>
              <a:solidFill>
                <a:srgbClr val="767A7B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850EBEE1-9B35-1248-A80B-37D4100E4D0A}"/>
                </a:ext>
              </a:extLst>
            </p:cNvPr>
            <p:cNvGrpSpPr/>
            <p:nvPr/>
          </p:nvGrpSpPr>
          <p:grpSpPr>
            <a:xfrm>
              <a:off x="4673308" y="2227421"/>
              <a:ext cx="567062" cy="596646"/>
              <a:chOff x="4673308" y="2227421"/>
              <a:chExt cx="567062" cy="596646"/>
            </a:xfrm>
            <a:solidFill>
              <a:srgbClr val="D1343A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7D0B172-CB73-AB47-B992-0CDC0824536A}"/>
                  </a:ext>
                </a:extLst>
              </p:cNvPr>
              <p:cNvSpPr/>
              <p:nvPr/>
            </p:nvSpPr>
            <p:spPr>
              <a:xfrm>
                <a:off x="4673308" y="2578417"/>
                <a:ext cx="567062" cy="245649"/>
              </a:xfrm>
              <a:custGeom>
                <a:avLst/>
                <a:gdLst>
                  <a:gd name="connsiteX0" fmla="*/ 0 w 567062"/>
                  <a:gd name="connsiteY0" fmla="*/ 245650 h 245649"/>
                  <a:gd name="connsiteX1" fmla="*/ 567062 w 567062"/>
                  <a:gd name="connsiteY1" fmla="*/ 245650 h 245649"/>
                  <a:gd name="connsiteX2" fmla="*/ 450286 w 567062"/>
                  <a:gd name="connsiteY2" fmla="*/ 0 h 245649"/>
                  <a:gd name="connsiteX3" fmla="*/ 99673 w 567062"/>
                  <a:gd name="connsiteY3" fmla="*/ 35433 h 245649"/>
                  <a:gd name="connsiteX4" fmla="*/ 0 w 567062"/>
                  <a:gd name="connsiteY4" fmla="*/ 245650 h 2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062" h="245649">
                    <a:moveTo>
                      <a:pt x="0" y="245650"/>
                    </a:moveTo>
                    <a:cubicBezTo>
                      <a:pt x="176162" y="76676"/>
                      <a:pt x="390425" y="76676"/>
                      <a:pt x="567062" y="245650"/>
                    </a:cubicBezTo>
                    <a:lnTo>
                      <a:pt x="450286" y="0"/>
                    </a:lnTo>
                    <a:lnTo>
                      <a:pt x="99673" y="35433"/>
                    </a:lnTo>
                    <a:lnTo>
                      <a:pt x="0" y="24565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A3EDDE9-D587-4C48-9E07-4D1B12B97326}"/>
                  </a:ext>
                </a:extLst>
              </p:cNvPr>
              <p:cNvSpPr/>
              <p:nvPr/>
            </p:nvSpPr>
            <p:spPr>
              <a:xfrm>
                <a:off x="4792745" y="2519267"/>
                <a:ext cx="327714" cy="53339"/>
              </a:xfrm>
              <a:custGeom>
                <a:avLst/>
                <a:gdLst>
                  <a:gd name="connsiteX0" fmla="*/ 0 w 327714"/>
                  <a:gd name="connsiteY0" fmla="*/ 53340 h 53339"/>
                  <a:gd name="connsiteX1" fmla="*/ 327714 w 327714"/>
                  <a:gd name="connsiteY1" fmla="*/ 53340 h 53339"/>
                  <a:gd name="connsiteX2" fmla="*/ 302725 w 327714"/>
                  <a:gd name="connsiteY2" fmla="*/ 0 h 53339"/>
                  <a:gd name="connsiteX3" fmla="*/ 8457 w 327714"/>
                  <a:gd name="connsiteY3" fmla="*/ 35814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14" h="53339">
                    <a:moveTo>
                      <a:pt x="0" y="53340"/>
                    </a:moveTo>
                    <a:lnTo>
                      <a:pt x="327714" y="53340"/>
                    </a:lnTo>
                    <a:lnTo>
                      <a:pt x="302725" y="0"/>
                    </a:lnTo>
                    <a:lnTo>
                      <a:pt x="8457" y="35814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CE65192-DA36-A241-90CC-208887BDB4E4}"/>
                  </a:ext>
                </a:extLst>
              </p:cNvPr>
              <p:cNvSpPr/>
              <p:nvPr/>
            </p:nvSpPr>
            <p:spPr>
              <a:xfrm>
                <a:off x="4821345" y="2460497"/>
                <a:ext cx="270513" cy="51530"/>
              </a:xfrm>
              <a:custGeom>
                <a:avLst/>
                <a:gdLst>
                  <a:gd name="connsiteX0" fmla="*/ 0 w 270513"/>
                  <a:gd name="connsiteY0" fmla="*/ 51530 h 51530"/>
                  <a:gd name="connsiteX1" fmla="*/ 270514 w 270513"/>
                  <a:gd name="connsiteY1" fmla="*/ 51530 h 51530"/>
                  <a:gd name="connsiteX2" fmla="*/ 246379 w 270513"/>
                  <a:gd name="connsiteY2" fmla="*/ 0 h 51530"/>
                  <a:gd name="connsiteX3" fmla="*/ 8457 w 270513"/>
                  <a:gd name="connsiteY3" fmla="*/ 3410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513" h="51530">
                    <a:moveTo>
                      <a:pt x="0" y="51530"/>
                    </a:moveTo>
                    <a:lnTo>
                      <a:pt x="270514" y="51530"/>
                    </a:lnTo>
                    <a:lnTo>
                      <a:pt x="246379" y="0"/>
                    </a:lnTo>
                    <a:lnTo>
                      <a:pt x="8457" y="3410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5652A47-00B7-1D45-BAC7-7DD5329FD70C}"/>
                  </a:ext>
                </a:extLst>
              </p:cNvPr>
              <p:cNvSpPr/>
              <p:nvPr/>
            </p:nvSpPr>
            <p:spPr>
              <a:xfrm>
                <a:off x="4849945" y="2227421"/>
                <a:ext cx="213788" cy="224599"/>
              </a:xfrm>
              <a:custGeom>
                <a:avLst/>
                <a:gdLst>
                  <a:gd name="connsiteX0" fmla="*/ 0 w 213788"/>
                  <a:gd name="connsiteY0" fmla="*/ 224600 h 224599"/>
                  <a:gd name="connsiteX1" fmla="*/ 213789 w 213788"/>
                  <a:gd name="connsiteY1" fmla="*/ 224600 h 224599"/>
                  <a:gd name="connsiteX2" fmla="*/ 106894 w 213788"/>
                  <a:gd name="connsiteY2" fmla="*/ 0 h 2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788" h="224599">
                    <a:moveTo>
                      <a:pt x="0" y="224600"/>
                    </a:moveTo>
                    <a:lnTo>
                      <a:pt x="213789" y="224600"/>
                    </a:lnTo>
                    <a:lnTo>
                      <a:pt x="106894" y="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2DC0CC99-89F0-B04B-8BF6-C23ED5EB50ED}"/>
                </a:ext>
              </a:extLst>
            </p:cNvPr>
            <p:cNvGrpSpPr/>
            <p:nvPr/>
          </p:nvGrpSpPr>
          <p:grpSpPr>
            <a:xfrm>
              <a:off x="5240655" y="2744819"/>
              <a:ext cx="78959" cy="79248"/>
              <a:chOff x="5240655" y="2744819"/>
              <a:chExt cx="78959" cy="79248"/>
            </a:xfrm>
            <a:solidFill>
              <a:srgbClr val="293133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A3EA10E-CA3A-7047-877A-DF99CBB4D54D}"/>
                  </a:ext>
                </a:extLst>
              </p:cNvPr>
              <p:cNvSpPr/>
              <p:nvPr/>
            </p:nvSpPr>
            <p:spPr>
              <a:xfrm>
                <a:off x="5240655" y="2744819"/>
                <a:ext cx="78959" cy="79248"/>
              </a:xfrm>
              <a:custGeom>
                <a:avLst/>
                <a:gdLst>
                  <a:gd name="connsiteX0" fmla="*/ 0 w 78959"/>
                  <a:gd name="connsiteY0" fmla="*/ 39624 h 79248"/>
                  <a:gd name="connsiteX1" fmla="*/ 39527 w 78959"/>
                  <a:gd name="connsiteY1" fmla="*/ 79248 h 79248"/>
                  <a:gd name="connsiteX2" fmla="*/ 78959 w 78959"/>
                  <a:gd name="connsiteY2" fmla="*/ 39624 h 79248"/>
                  <a:gd name="connsiteX3" fmla="*/ 39527 w 78959"/>
                  <a:gd name="connsiteY3" fmla="*/ 0 h 79248"/>
                  <a:gd name="connsiteX4" fmla="*/ 0 w 78959"/>
                  <a:gd name="connsiteY4" fmla="*/ 39624 h 79248"/>
                  <a:gd name="connsiteX5" fmla="*/ 6176 w 78959"/>
                  <a:gd name="connsiteY5" fmla="*/ 39624 h 79248"/>
                  <a:gd name="connsiteX6" fmla="*/ 39527 w 78959"/>
                  <a:gd name="connsiteY6" fmla="*/ 6287 h 79248"/>
                  <a:gd name="connsiteX7" fmla="*/ 72783 w 78959"/>
                  <a:gd name="connsiteY7" fmla="*/ 39624 h 79248"/>
                  <a:gd name="connsiteX8" fmla="*/ 39527 w 78959"/>
                  <a:gd name="connsiteY8" fmla="*/ 73057 h 79248"/>
                  <a:gd name="connsiteX9" fmla="*/ 6176 w 78959"/>
                  <a:gd name="connsiteY9" fmla="*/ 39624 h 7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59" h="79248">
                    <a:moveTo>
                      <a:pt x="0" y="39624"/>
                    </a:moveTo>
                    <a:cubicBezTo>
                      <a:pt x="0" y="61436"/>
                      <a:pt x="17673" y="79248"/>
                      <a:pt x="39527" y="79248"/>
                    </a:cubicBezTo>
                    <a:cubicBezTo>
                      <a:pt x="61286" y="79248"/>
                      <a:pt x="78959" y="61436"/>
                      <a:pt x="78959" y="39624"/>
                    </a:cubicBezTo>
                    <a:cubicBezTo>
                      <a:pt x="78959" y="17812"/>
                      <a:pt x="61191" y="0"/>
                      <a:pt x="39527" y="0"/>
                    </a:cubicBezTo>
                    <a:cubicBezTo>
                      <a:pt x="17673" y="0"/>
                      <a:pt x="0" y="17812"/>
                      <a:pt x="0" y="39624"/>
                    </a:cubicBezTo>
                    <a:close/>
                    <a:moveTo>
                      <a:pt x="6176" y="39624"/>
                    </a:moveTo>
                    <a:cubicBezTo>
                      <a:pt x="6176" y="21241"/>
                      <a:pt x="21094" y="6287"/>
                      <a:pt x="39527" y="6287"/>
                    </a:cubicBezTo>
                    <a:cubicBezTo>
                      <a:pt x="57865" y="6287"/>
                      <a:pt x="72783" y="21241"/>
                      <a:pt x="72783" y="39624"/>
                    </a:cubicBezTo>
                    <a:cubicBezTo>
                      <a:pt x="72783" y="58007"/>
                      <a:pt x="57865" y="73057"/>
                      <a:pt x="39527" y="73057"/>
                    </a:cubicBezTo>
                    <a:cubicBezTo>
                      <a:pt x="21094" y="73057"/>
                      <a:pt x="6176" y="58007"/>
                      <a:pt x="6176" y="39624"/>
                    </a:cubicBez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4CA7DBF-78F0-8141-9993-C515EA9524A9}"/>
                  </a:ext>
                </a:extLst>
              </p:cNvPr>
              <p:cNvSpPr/>
              <p:nvPr/>
            </p:nvSpPr>
            <p:spPr>
              <a:xfrm>
                <a:off x="5264220" y="2764345"/>
                <a:ext cx="37246" cy="41529"/>
              </a:xfrm>
              <a:custGeom>
                <a:avLst/>
                <a:gdLst>
                  <a:gd name="connsiteX0" fmla="*/ 0 w 37246"/>
                  <a:gd name="connsiteY0" fmla="*/ 41529 h 41529"/>
                  <a:gd name="connsiteX1" fmla="*/ 0 w 37246"/>
                  <a:gd name="connsiteY1" fmla="*/ 0 h 41529"/>
                  <a:gd name="connsiteX2" fmla="*/ 17578 w 37246"/>
                  <a:gd name="connsiteY2" fmla="*/ 0 h 41529"/>
                  <a:gd name="connsiteX3" fmla="*/ 27270 w 37246"/>
                  <a:gd name="connsiteY3" fmla="*/ 1143 h 41529"/>
                  <a:gd name="connsiteX4" fmla="*/ 32021 w 37246"/>
                  <a:gd name="connsiteY4" fmla="*/ 5048 h 41529"/>
                  <a:gd name="connsiteX5" fmla="*/ 33826 w 37246"/>
                  <a:gd name="connsiteY5" fmla="*/ 11621 h 41529"/>
                  <a:gd name="connsiteX6" fmla="*/ 31166 w 37246"/>
                  <a:gd name="connsiteY6" fmla="*/ 19336 h 41529"/>
                  <a:gd name="connsiteX7" fmla="*/ 22994 w 37246"/>
                  <a:gd name="connsiteY7" fmla="*/ 23146 h 41529"/>
                  <a:gd name="connsiteX8" fmla="*/ 27460 w 37246"/>
                  <a:gd name="connsiteY8" fmla="*/ 26670 h 41529"/>
                  <a:gd name="connsiteX9" fmla="*/ 32211 w 37246"/>
                  <a:gd name="connsiteY9" fmla="*/ 33433 h 41529"/>
                  <a:gd name="connsiteX10" fmla="*/ 37247 w 37246"/>
                  <a:gd name="connsiteY10" fmla="*/ 41529 h 41529"/>
                  <a:gd name="connsiteX11" fmla="*/ 27270 w 37246"/>
                  <a:gd name="connsiteY11" fmla="*/ 41529 h 41529"/>
                  <a:gd name="connsiteX12" fmla="*/ 21189 w 37246"/>
                  <a:gd name="connsiteY12" fmla="*/ 32480 h 41529"/>
                  <a:gd name="connsiteX13" fmla="*/ 16818 w 37246"/>
                  <a:gd name="connsiteY13" fmla="*/ 26384 h 41529"/>
                  <a:gd name="connsiteX14" fmla="*/ 14348 w 37246"/>
                  <a:gd name="connsiteY14" fmla="*/ 24670 h 41529"/>
                  <a:gd name="connsiteX15" fmla="*/ 10167 w 37246"/>
                  <a:gd name="connsiteY15" fmla="*/ 24193 h 41529"/>
                  <a:gd name="connsiteX16" fmla="*/ 8457 w 37246"/>
                  <a:gd name="connsiteY16" fmla="*/ 24193 h 41529"/>
                  <a:gd name="connsiteX17" fmla="*/ 8457 w 37246"/>
                  <a:gd name="connsiteY17" fmla="*/ 41529 h 41529"/>
                  <a:gd name="connsiteX18" fmla="*/ 0 w 37246"/>
                  <a:gd name="connsiteY18" fmla="*/ 41529 h 41529"/>
                  <a:gd name="connsiteX19" fmla="*/ 8267 w 37246"/>
                  <a:gd name="connsiteY19" fmla="*/ 17431 h 41529"/>
                  <a:gd name="connsiteX20" fmla="*/ 14443 w 37246"/>
                  <a:gd name="connsiteY20" fmla="*/ 17431 h 41529"/>
                  <a:gd name="connsiteX21" fmla="*/ 22044 w 37246"/>
                  <a:gd name="connsiteY21" fmla="*/ 16954 h 41529"/>
                  <a:gd name="connsiteX22" fmla="*/ 24419 w 37246"/>
                  <a:gd name="connsiteY22" fmla="*/ 15145 h 41529"/>
                  <a:gd name="connsiteX23" fmla="*/ 25275 w 37246"/>
                  <a:gd name="connsiteY23" fmla="*/ 12097 h 41529"/>
                  <a:gd name="connsiteX24" fmla="*/ 24134 w 37246"/>
                  <a:gd name="connsiteY24" fmla="*/ 8668 h 41529"/>
                  <a:gd name="connsiteX25" fmla="*/ 20999 w 37246"/>
                  <a:gd name="connsiteY25" fmla="*/ 7048 h 41529"/>
                  <a:gd name="connsiteX26" fmla="*/ 14918 w 37246"/>
                  <a:gd name="connsiteY26" fmla="*/ 6858 h 41529"/>
                  <a:gd name="connsiteX27" fmla="*/ 8361 w 37246"/>
                  <a:gd name="connsiteY27" fmla="*/ 6858 h 41529"/>
                  <a:gd name="connsiteX28" fmla="*/ 8361 w 37246"/>
                  <a:gd name="connsiteY28" fmla="*/ 17431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246" h="41529">
                    <a:moveTo>
                      <a:pt x="0" y="41529"/>
                    </a:moveTo>
                    <a:lnTo>
                      <a:pt x="0" y="0"/>
                    </a:lnTo>
                    <a:lnTo>
                      <a:pt x="17578" y="0"/>
                    </a:lnTo>
                    <a:cubicBezTo>
                      <a:pt x="21949" y="0"/>
                      <a:pt x="25180" y="381"/>
                      <a:pt x="27270" y="1143"/>
                    </a:cubicBezTo>
                    <a:cubicBezTo>
                      <a:pt x="29265" y="1905"/>
                      <a:pt x="30881" y="3238"/>
                      <a:pt x="32021" y="5048"/>
                    </a:cubicBezTo>
                    <a:cubicBezTo>
                      <a:pt x="33256" y="6953"/>
                      <a:pt x="33826" y="9144"/>
                      <a:pt x="33826" y="11621"/>
                    </a:cubicBezTo>
                    <a:cubicBezTo>
                      <a:pt x="33826" y="14764"/>
                      <a:pt x="32876" y="17335"/>
                      <a:pt x="31166" y="19336"/>
                    </a:cubicBezTo>
                    <a:cubicBezTo>
                      <a:pt x="29360" y="21336"/>
                      <a:pt x="26605" y="22670"/>
                      <a:pt x="22994" y="23146"/>
                    </a:cubicBezTo>
                    <a:cubicBezTo>
                      <a:pt x="24799" y="24193"/>
                      <a:pt x="26320" y="25337"/>
                      <a:pt x="27460" y="26670"/>
                    </a:cubicBezTo>
                    <a:cubicBezTo>
                      <a:pt x="28695" y="27908"/>
                      <a:pt x="30215" y="30194"/>
                      <a:pt x="32211" y="33433"/>
                    </a:cubicBezTo>
                    <a:lnTo>
                      <a:pt x="37247" y="41529"/>
                    </a:lnTo>
                    <a:lnTo>
                      <a:pt x="27270" y="41529"/>
                    </a:lnTo>
                    <a:lnTo>
                      <a:pt x="21189" y="32480"/>
                    </a:lnTo>
                    <a:cubicBezTo>
                      <a:pt x="19003" y="29242"/>
                      <a:pt x="17578" y="27242"/>
                      <a:pt x="16818" y="26384"/>
                    </a:cubicBezTo>
                    <a:cubicBezTo>
                      <a:pt x="16058" y="25527"/>
                      <a:pt x="15203" y="24955"/>
                      <a:pt x="14348" y="24670"/>
                    </a:cubicBezTo>
                    <a:cubicBezTo>
                      <a:pt x="13397" y="24384"/>
                      <a:pt x="12067" y="24193"/>
                      <a:pt x="10167" y="24193"/>
                    </a:cubicBezTo>
                    <a:lnTo>
                      <a:pt x="8457" y="24193"/>
                    </a:lnTo>
                    <a:lnTo>
                      <a:pt x="8457" y="41529"/>
                    </a:lnTo>
                    <a:lnTo>
                      <a:pt x="0" y="41529"/>
                    </a:lnTo>
                    <a:close/>
                    <a:moveTo>
                      <a:pt x="8267" y="17431"/>
                    </a:moveTo>
                    <a:lnTo>
                      <a:pt x="14443" y="17431"/>
                    </a:lnTo>
                    <a:cubicBezTo>
                      <a:pt x="18433" y="17431"/>
                      <a:pt x="20999" y="17240"/>
                      <a:pt x="22044" y="16954"/>
                    </a:cubicBezTo>
                    <a:cubicBezTo>
                      <a:pt x="23089" y="16573"/>
                      <a:pt x="23754" y="16002"/>
                      <a:pt x="24419" y="15145"/>
                    </a:cubicBezTo>
                    <a:cubicBezTo>
                      <a:pt x="24989" y="14288"/>
                      <a:pt x="25275" y="13335"/>
                      <a:pt x="25275" y="12097"/>
                    </a:cubicBezTo>
                    <a:cubicBezTo>
                      <a:pt x="25275" y="10668"/>
                      <a:pt x="24895" y="9620"/>
                      <a:pt x="24134" y="8668"/>
                    </a:cubicBezTo>
                    <a:cubicBezTo>
                      <a:pt x="23374" y="7810"/>
                      <a:pt x="22329" y="7239"/>
                      <a:pt x="20999" y="7048"/>
                    </a:cubicBezTo>
                    <a:cubicBezTo>
                      <a:pt x="20334" y="6953"/>
                      <a:pt x="18243" y="6858"/>
                      <a:pt x="14918" y="6858"/>
                    </a:cubicBezTo>
                    <a:lnTo>
                      <a:pt x="8361" y="6858"/>
                    </a:lnTo>
                    <a:lnTo>
                      <a:pt x="8361" y="17431"/>
                    </a:ln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548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3 - long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16921A7-C8D6-2142-AFA5-011E257A1B3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38200" y="2866767"/>
            <a:ext cx="4351638" cy="3262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/>
              <a:t>Click to add text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838198" y="1458442"/>
            <a:ext cx="4351640" cy="865648"/>
          </a:xfrm>
          <a:prstGeom prst="rect">
            <a:avLst/>
          </a:prstGeom>
        </p:spPr>
        <p:txBody>
          <a:bodyPr anchor="t"/>
          <a:lstStyle>
            <a:lvl1pPr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two lines of text</a:t>
            </a:r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1165100"/>
            <a:ext cx="4351639" cy="2933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C12D9F-4CE1-104B-B962-147434A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9D9C"/>
                </a:solidFill>
              </a:defRPr>
            </a:lvl1pPr>
          </a:lstStyle>
          <a:p>
            <a:r>
              <a:rPr lang="x-none"/>
              <a:t>02</a:t>
            </a:r>
            <a:endParaRPr lang="x-none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CDDEB12-3D73-3E48-9675-E8F7085227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8394" y="0"/>
            <a:ext cx="6643606" cy="6858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Shape 2238">
            <a:extLst>
              <a:ext uri="{FF2B5EF4-FFF2-40B4-BE49-F238E27FC236}">
                <a16:creationId xmlns:a16="http://schemas.microsoft.com/office/drawing/2014/main" id="{3B474A2A-AFF1-2F4C-91A1-39E936ABD50B}"/>
              </a:ext>
            </a:extLst>
          </p:cNvPr>
          <p:cNvSpPr/>
          <p:nvPr userDrawn="1"/>
        </p:nvSpPr>
        <p:spPr>
          <a:xfrm>
            <a:off x="838200" y="2492406"/>
            <a:ext cx="2361056" cy="0"/>
          </a:xfrm>
          <a:prstGeom prst="line">
            <a:avLst/>
          </a:prstGeom>
          <a:ln w="28575" cap="rnd">
            <a:solidFill>
              <a:srgbClr val="E1251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9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 hasCustomPrompt="1"/>
          </p:nvPr>
        </p:nvSpPr>
        <p:spPr>
          <a:xfrm>
            <a:off x="838200" y="1852656"/>
            <a:ext cx="10515600" cy="3878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600" baseline="0"/>
            </a:lvl3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</p:txBody>
      </p:sp>
      <p:sp>
        <p:nvSpPr>
          <p:cNvPr id="15" name="Shape 2238">
            <a:extLst>
              <a:ext uri="{FF2B5EF4-FFF2-40B4-BE49-F238E27FC236}">
                <a16:creationId xmlns:a16="http://schemas.microsoft.com/office/drawing/2014/main" id="{3B474A2A-AFF1-2F4C-91A1-39E936ABD50B}"/>
              </a:ext>
            </a:extLst>
          </p:cNvPr>
          <p:cNvSpPr/>
          <p:nvPr userDrawn="1"/>
        </p:nvSpPr>
        <p:spPr>
          <a:xfrm>
            <a:off x="838200" y="1687131"/>
            <a:ext cx="2361056" cy="0"/>
          </a:xfrm>
          <a:prstGeom prst="line">
            <a:avLst/>
          </a:prstGeom>
          <a:ln w="28575" cap="rnd">
            <a:solidFill>
              <a:srgbClr val="E1251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A283CD-6DCD-674A-A3DB-556CFED6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9D9C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73E965D-6EE0-466D-A6CD-79C5A53728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705160"/>
            <a:ext cx="4808842" cy="570595"/>
          </a:xfrm>
          <a:prstGeom prst="rect">
            <a:avLst/>
          </a:prstGeo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2F60EE19-3AEA-4B20-8007-DD3134E50CB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" y="411818"/>
            <a:ext cx="4808840" cy="316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D70DD18-84E5-4076-84DB-EB528A40BC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85724"/>
            <a:ext cx="5257799" cy="12364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add text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685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406E5-2BB5-D142-AF63-B4E74A015BB5}"/>
              </a:ext>
            </a:extLst>
          </p:cNvPr>
          <p:cNvSpPr/>
          <p:nvPr userDrawn="1"/>
        </p:nvSpPr>
        <p:spPr>
          <a:xfrm>
            <a:off x="850491" y="1917481"/>
            <a:ext cx="10515599" cy="421005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" name="標題 7"/>
          <p:cNvSpPr>
            <a:spLocks noGrp="1"/>
          </p:cNvSpPr>
          <p:nvPr>
            <p:ph type="title" hasCustomPrompt="1"/>
          </p:nvPr>
        </p:nvSpPr>
        <p:spPr>
          <a:xfrm>
            <a:off x="1227146" y="2324748"/>
            <a:ext cx="9510854" cy="411202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9101913" y="5681393"/>
            <a:ext cx="1629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dirty="0">
                <a:solidFill>
                  <a:schemeClr val="bg1"/>
                </a:solidFill>
              </a:rPr>
              <a:t>www.adlinktech.com</a:t>
            </a:r>
          </a:p>
        </p:txBody>
      </p:sp>
      <p:sp>
        <p:nvSpPr>
          <p:cNvPr id="21" name="文字方塊 20"/>
          <p:cNvSpPr txBox="1"/>
          <p:nvPr userDrawn="1"/>
        </p:nvSpPr>
        <p:spPr>
          <a:xfrm>
            <a:off x="3252358" y="5578990"/>
            <a:ext cx="162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Tel: +886-2-8226-5877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Fax: +886-2-8226-5717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1227146" y="5578990"/>
            <a:ext cx="198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9F, No.166 Jian Yi Road, </a:t>
            </a:r>
            <a:r>
              <a:rPr lang="en-US" altLang="zh-TW" sz="800" dirty="0" err="1">
                <a:solidFill>
                  <a:schemeClr val="bg1"/>
                </a:solidFill>
              </a:rPr>
              <a:t>Zhonghe</a:t>
            </a:r>
            <a:r>
              <a:rPr lang="en-US" altLang="zh-TW" sz="800" dirty="0">
                <a:solidFill>
                  <a:schemeClr val="bg1"/>
                </a:solidFill>
              </a:rPr>
              <a:t> District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New Taipei City 235, Taiwan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1222457" y="5319902"/>
            <a:ext cx="204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ADLINK Technology Inc.</a:t>
            </a:r>
          </a:p>
        </p:txBody>
      </p:sp>
      <p:sp>
        <p:nvSpPr>
          <p:cNvPr id="17" name="Form">
            <a:extLst>
              <a:ext uri="{FF2B5EF4-FFF2-40B4-BE49-F238E27FC236}">
                <a16:creationId xmlns:a16="http://schemas.microsoft.com/office/drawing/2014/main" id="{A4817641-0DC2-784D-9BDC-DAF0DF091732}"/>
              </a:ext>
            </a:extLst>
          </p:cNvPr>
          <p:cNvSpPr/>
          <p:nvPr userDrawn="1"/>
        </p:nvSpPr>
        <p:spPr>
          <a:xfrm>
            <a:off x="8086024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0" y="0"/>
                  <a:pt x="5257" y="1052"/>
                  <a:pt x="3154" y="3156"/>
                </a:cubicBezTo>
                <a:cubicBezTo>
                  <a:pt x="1051" y="5260"/>
                  <a:pt x="0" y="8033"/>
                  <a:pt x="0" y="10806"/>
                </a:cubicBezTo>
                <a:cubicBezTo>
                  <a:pt x="0" y="13579"/>
                  <a:pt x="1051" y="16352"/>
                  <a:pt x="3154" y="18455"/>
                </a:cubicBezTo>
                <a:cubicBezTo>
                  <a:pt x="5275" y="20541"/>
                  <a:pt x="8021" y="21600"/>
                  <a:pt x="10800" y="21600"/>
                </a:cubicBezTo>
                <a:cubicBezTo>
                  <a:pt x="13579" y="21600"/>
                  <a:pt x="16361" y="20541"/>
                  <a:pt x="18446" y="18455"/>
                </a:cubicBezTo>
                <a:cubicBezTo>
                  <a:pt x="20549" y="16352"/>
                  <a:pt x="21600" y="13579"/>
                  <a:pt x="21600" y="10806"/>
                </a:cubicBezTo>
                <a:cubicBezTo>
                  <a:pt x="21600" y="8033"/>
                  <a:pt x="20549" y="5260"/>
                  <a:pt x="18446" y="3156"/>
                </a:cubicBezTo>
                <a:cubicBezTo>
                  <a:pt x="16343" y="1052"/>
                  <a:pt x="13570" y="0"/>
                  <a:pt x="10800" y="0"/>
                </a:cubicBezTo>
                <a:close/>
                <a:moveTo>
                  <a:pt x="10800" y="995"/>
                </a:moveTo>
                <a:cubicBezTo>
                  <a:pt x="13323" y="995"/>
                  <a:pt x="15813" y="1951"/>
                  <a:pt x="17714" y="3853"/>
                </a:cubicBezTo>
                <a:cubicBezTo>
                  <a:pt x="21518" y="7659"/>
                  <a:pt x="21518" y="13872"/>
                  <a:pt x="17714" y="17678"/>
                </a:cubicBezTo>
                <a:cubicBezTo>
                  <a:pt x="13911" y="21483"/>
                  <a:pt x="7689" y="21483"/>
                  <a:pt x="3886" y="17678"/>
                </a:cubicBezTo>
                <a:cubicBezTo>
                  <a:pt x="82" y="13873"/>
                  <a:pt x="82" y="7659"/>
                  <a:pt x="3886" y="3853"/>
                </a:cubicBezTo>
                <a:cubicBezTo>
                  <a:pt x="5787" y="1951"/>
                  <a:pt x="8277" y="995"/>
                  <a:pt x="10800" y="995"/>
                </a:cubicBezTo>
                <a:close/>
                <a:moveTo>
                  <a:pt x="12777" y="6541"/>
                </a:moveTo>
                <a:cubicBezTo>
                  <a:pt x="12302" y="6504"/>
                  <a:pt x="11854" y="6605"/>
                  <a:pt x="11451" y="6861"/>
                </a:cubicBezTo>
                <a:cubicBezTo>
                  <a:pt x="11342" y="6934"/>
                  <a:pt x="11241" y="7014"/>
                  <a:pt x="11131" y="7124"/>
                </a:cubicBezTo>
                <a:cubicBezTo>
                  <a:pt x="11058" y="7197"/>
                  <a:pt x="11022" y="7234"/>
                  <a:pt x="10949" y="7307"/>
                </a:cubicBezTo>
                <a:cubicBezTo>
                  <a:pt x="10510" y="7819"/>
                  <a:pt x="10320" y="8546"/>
                  <a:pt x="10503" y="9205"/>
                </a:cubicBezTo>
                <a:cubicBezTo>
                  <a:pt x="10357" y="9205"/>
                  <a:pt x="10215" y="9207"/>
                  <a:pt x="10069" y="9171"/>
                </a:cubicBezTo>
                <a:cubicBezTo>
                  <a:pt x="9849" y="9134"/>
                  <a:pt x="9659" y="9093"/>
                  <a:pt x="9440" y="9056"/>
                </a:cubicBezTo>
                <a:cubicBezTo>
                  <a:pt x="8416" y="8837"/>
                  <a:pt x="7465" y="8324"/>
                  <a:pt x="6697" y="7593"/>
                </a:cubicBezTo>
                <a:cubicBezTo>
                  <a:pt x="6478" y="7373"/>
                  <a:pt x="6263" y="7163"/>
                  <a:pt x="6080" y="6907"/>
                </a:cubicBezTo>
                <a:cubicBezTo>
                  <a:pt x="5495" y="7931"/>
                  <a:pt x="5822" y="9283"/>
                  <a:pt x="6846" y="9868"/>
                </a:cubicBezTo>
                <a:cubicBezTo>
                  <a:pt x="6480" y="9795"/>
                  <a:pt x="6114" y="9683"/>
                  <a:pt x="5749" y="9536"/>
                </a:cubicBezTo>
                <a:cubicBezTo>
                  <a:pt x="5712" y="10598"/>
                  <a:pt x="6517" y="11586"/>
                  <a:pt x="7577" y="11732"/>
                </a:cubicBezTo>
                <a:cubicBezTo>
                  <a:pt x="7211" y="11769"/>
                  <a:pt x="6843" y="11769"/>
                  <a:pt x="6514" y="11732"/>
                </a:cubicBezTo>
                <a:cubicBezTo>
                  <a:pt x="6807" y="12574"/>
                  <a:pt x="7577" y="13193"/>
                  <a:pt x="8491" y="13230"/>
                </a:cubicBezTo>
                <a:cubicBezTo>
                  <a:pt x="7541" y="13815"/>
                  <a:pt x="6446" y="14145"/>
                  <a:pt x="5349" y="14145"/>
                </a:cubicBezTo>
                <a:cubicBezTo>
                  <a:pt x="6226" y="14693"/>
                  <a:pt x="7248" y="14986"/>
                  <a:pt x="8309" y="15059"/>
                </a:cubicBezTo>
                <a:cubicBezTo>
                  <a:pt x="9150" y="15096"/>
                  <a:pt x="10030" y="14952"/>
                  <a:pt x="10834" y="14659"/>
                </a:cubicBezTo>
                <a:cubicBezTo>
                  <a:pt x="11566" y="14366"/>
                  <a:pt x="12261" y="13925"/>
                  <a:pt x="12846" y="13413"/>
                </a:cubicBezTo>
                <a:cubicBezTo>
                  <a:pt x="13431" y="12864"/>
                  <a:pt x="13911" y="12212"/>
                  <a:pt x="14240" y="11480"/>
                </a:cubicBezTo>
                <a:cubicBezTo>
                  <a:pt x="14606" y="10749"/>
                  <a:pt x="14786" y="9907"/>
                  <a:pt x="14823" y="9102"/>
                </a:cubicBezTo>
                <a:cubicBezTo>
                  <a:pt x="14823" y="8992"/>
                  <a:pt x="14823" y="8880"/>
                  <a:pt x="14823" y="8770"/>
                </a:cubicBezTo>
                <a:cubicBezTo>
                  <a:pt x="14823" y="8734"/>
                  <a:pt x="14823" y="8658"/>
                  <a:pt x="14823" y="8622"/>
                </a:cubicBezTo>
                <a:cubicBezTo>
                  <a:pt x="15225" y="8402"/>
                  <a:pt x="15586" y="8032"/>
                  <a:pt x="15806" y="7593"/>
                </a:cubicBezTo>
                <a:cubicBezTo>
                  <a:pt x="15440" y="7739"/>
                  <a:pt x="15111" y="7851"/>
                  <a:pt x="14709" y="7924"/>
                </a:cubicBezTo>
                <a:cubicBezTo>
                  <a:pt x="14672" y="7924"/>
                  <a:pt x="14677" y="7924"/>
                  <a:pt x="14640" y="7924"/>
                </a:cubicBezTo>
                <a:cubicBezTo>
                  <a:pt x="14640" y="7924"/>
                  <a:pt x="14640" y="7926"/>
                  <a:pt x="14640" y="7890"/>
                </a:cubicBezTo>
                <a:cubicBezTo>
                  <a:pt x="14677" y="7890"/>
                  <a:pt x="14672" y="7856"/>
                  <a:pt x="14709" y="7856"/>
                </a:cubicBezTo>
                <a:cubicBezTo>
                  <a:pt x="15111" y="7599"/>
                  <a:pt x="15408" y="7199"/>
                  <a:pt x="15554" y="6724"/>
                </a:cubicBezTo>
                <a:cubicBezTo>
                  <a:pt x="15481" y="6760"/>
                  <a:pt x="15410" y="6790"/>
                  <a:pt x="15337" y="6826"/>
                </a:cubicBezTo>
                <a:cubicBezTo>
                  <a:pt x="14971" y="7009"/>
                  <a:pt x="14597" y="7117"/>
                  <a:pt x="14194" y="7227"/>
                </a:cubicBezTo>
                <a:cubicBezTo>
                  <a:pt x="13829" y="6824"/>
                  <a:pt x="13326" y="6577"/>
                  <a:pt x="12777" y="6541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Form">
            <a:extLst>
              <a:ext uri="{FF2B5EF4-FFF2-40B4-BE49-F238E27FC236}">
                <a16:creationId xmlns:a16="http://schemas.microsoft.com/office/drawing/2014/main" id="{5199A15A-592C-A04F-9436-04254A39A201}"/>
              </a:ext>
            </a:extLst>
          </p:cNvPr>
          <p:cNvSpPr/>
          <p:nvPr userDrawn="1"/>
        </p:nvSpPr>
        <p:spPr>
          <a:xfrm>
            <a:off x="8339997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4" h="21600" extrusionOk="0">
                <a:moveTo>
                  <a:pt x="9842" y="0"/>
                </a:moveTo>
                <a:cubicBezTo>
                  <a:pt x="7317" y="0"/>
                  <a:pt x="4791" y="1052"/>
                  <a:pt x="2875" y="3156"/>
                </a:cubicBezTo>
                <a:cubicBezTo>
                  <a:pt x="-958" y="7364"/>
                  <a:pt x="-958" y="14248"/>
                  <a:pt x="2875" y="18455"/>
                </a:cubicBezTo>
                <a:cubicBezTo>
                  <a:pt x="4808" y="20541"/>
                  <a:pt x="7309" y="21600"/>
                  <a:pt x="9842" y="21600"/>
                </a:cubicBezTo>
                <a:cubicBezTo>
                  <a:pt x="12375" y="21600"/>
                  <a:pt x="14876" y="20541"/>
                  <a:pt x="16809" y="18455"/>
                </a:cubicBezTo>
                <a:cubicBezTo>
                  <a:pt x="20642" y="14248"/>
                  <a:pt x="20642" y="7364"/>
                  <a:pt x="16809" y="3156"/>
                </a:cubicBezTo>
                <a:cubicBezTo>
                  <a:pt x="14893" y="1052"/>
                  <a:pt x="12367" y="0"/>
                  <a:pt x="9842" y="0"/>
                </a:cubicBezTo>
                <a:close/>
                <a:moveTo>
                  <a:pt x="9842" y="995"/>
                </a:moveTo>
                <a:cubicBezTo>
                  <a:pt x="12142" y="995"/>
                  <a:pt x="14410" y="1951"/>
                  <a:pt x="16143" y="3853"/>
                </a:cubicBezTo>
                <a:cubicBezTo>
                  <a:pt x="19609" y="7659"/>
                  <a:pt x="19609" y="13872"/>
                  <a:pt x="16143" y="17678"/>
                </a:cubicBezTo>
                <a:cubicBezTo>
                  <a:pt x="12677" y="21483"/>
                  <a:pt x="7007" y="21483"/>
                  <a:pt x="3541" y="17678"/>
                </a:cubicBezTo>
                <a:cubicBezTo>
                  <a:pt x="75" y="13873"/>
                  <a:pt x="75" y="7659"/>
                  <a:pt x="3541" y="3853"/>
                </a:cubicBezTo>
                <a:cubicBezTo>
                  <a:pt x="5274" y="1951"/>
                  <a:pt x="7542" y="995"/>
                  <a:pt x="9842" y="995"/>
                </a:cubicBezTo>
                <a:close/>
                <a:moveTo>
                  <a:pt x="10863" y="5489"/>
                </a:moveTo>
                <a:cubicBezTo>
                  <a:pt x="9430" y="5489"/>
                  <a:pt x="8863" y="6079"/>
                  <a:pt x="8863" y="7433"/>
                </a:cubicBezTo>
                <a:cubicBezTo>
                  <a:pt x="8863" y="8603"/>
                  <a:pt x="8863" y="9079"/>
                  <a:pt x="8863" y="9079"/>
                </a:cubicBezTo>
                <a:lnTo>
                  <a:pt x="7665" y="9079"/>
                </a:lnTo>
                <a:lnTo>
                  <a:pt x="7665" y="10909"/>
                </a:lnTo>
                <a:lnTo>
                  <a:pt x="8863" y="10909"/>
                </a:lnTo>
                <a:lnTo>
                  <a:pt x="8863" y="15986"/>
                </a:lnTo>
                <a:lnTo>
                  <a:pt x="10602" y="15986"/>
                </a:lnTo>
                <a:lnTo>
                  <a:pt x="10602" y="10863"/>
                </a:lnTo>
                <a:lnTo>
                  <a:pt x="12102" y="10863"/>
                </a:lnTo>
                <a:lnTo>
                  <a:pt x="12196" y="9079"/>
                </a:lnTo>
                <a:lnTo>
                  <a:pt x="10602" y="9079"/>
                </a:lnTo>
                <a:cubicBezTo>
                  <a:pt x="10602" y="9079"/>
                  <a:pt x="10602" y="8162"/>
                  <a:pt x="10602" y="7833"/>
                </a:cubicBezTo>
                <a:cubicBezTo>
                  <a:pt x="10602" y="7394"/>
                  <a:pt x="10767" y="7250"/>
                  <a:pt x="11133" y="7250"/>
                </a:cubicBezTo>
                <a:cubicBezTo>
                  <a:pt x="11433" y="7250"/>
                  <a:pt x="12196" y="7250"/>
                  <a:pt x="12196" y="7250"/>
                </a:cubicBezTo>
                <a:lnTo>
                  <a:pt x="12196" y="5489"/>
                </a:lnTo>
                <a:cubicBezTo>
                  <a:pt x="12196" y="5489"/>
                  <a:pt x="11096" y="5489"/>
                  <a:pt x="10863" y="5489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" name="Form">
            <a:extLst>
              <a:ext uri="{FF2B5EF4-FFF2-40B4-BE49-F238E27FC236}">
                <a16:creationId xmlns:a16="http://schemas.microsoft.com/office/drawing/2014/main" id="{B17F4C9A-C683-DD45-A3D7-DEA946B47A8E}"/>
              </a:ext>
            </a:extLst>
          </p:cNvPr>
          <p:cNvSpPr/>
          <p:nvPr userDrawn="1"/>
        </p:nvSpPr>
        <p:spPr>
          <a:xfrm>
            <a:off x="8847941" y="5711533"/>
            <a:ext cx="210371" cy="21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2" h="21600" extrusionOk="0">
                <a:moveTo>
                  <a:pt x="9841" y="0"/>
                </a:moveTo>
                <a:cubicBezTo>
                  <a:pt x="7320" y="0"/>
                  <a:pt x="4794" y="1048"/>
                  <a:pt x="2877" y="3154"/>
                </a:cubicBezTo>
                <a:cubicBezTo>
                  <a:pt x="-959" y="7365"/>
                  <a:pt x="-959" y="14235"/>
                  <a:pt x="2877" y="18446"/>
                </a:cubicBezTo>
                <a:cubicBezTo>
                  <a:pt x="4794" y="20552"/>
                  <a:pt x="7307" y="21600"/>
                  <a:pt x="9820" y="21600"/>
                </a:cubicBezTo>
                <a:cubicBezTo>
                  <a:pt x="12333" y="21600"/>
                  <a:pt x="14855" y="20552"/>
                  <a:pt x="16805" y="18446"/>
                </a:cubicBezTo>
                <a:cubicBezTo>
                  <a:pt x="20641" y="14235"/>
                  <a:pt x="20641" y="7365"/>
                  <a:pt x="16805" y="3154"/>
                </a:cubicBezTo>
                <a:cubicBezTo>
                  <a:pt x="14888" y="1048"/>
                  <a:pt x="12362" y="0"/>
                  <a:pt x="9841" y="0"/>
                </a:cubicBezTo>
                <a:close/>
                <a:moveTo>
                  <a:pt x="9820" y="1021"/>
                </a:moveTo>
                <a:cubicBezTo>
                  <a:pt x="12102" y="1021"/>
                  <a:pt x="14392" y="1956"/>
                  <a:pt x="16144" y="3880"/>
                </a:cubicBezTo>
                <a:cubicBezTo>
                  <a:pt x="19616" y="7692"/>
                  <a:pt x="19616" y="13908"/>
                  <a:pt x="16144" y="17720"/>
                </a:cubicBezTo>
                <a:cubicBezTo>
                  <a:pt x="12672" y="21532"/>
                  <a:pt x="7010" y="21532"/>
                  <a:pt x="3538" y="17720"/>
                </a:cubicBezTo>
                <a:cubicBezTo>
                  <a:pt x="66" y="13908"/>
                  <a:pt x="66" y="7692"/>
                  <a:pt x="3538" y="3880"/>
                </a:cubicBezTo>
                <a:cubicBezTo>
                  <a:pt x="5257" y="1956"/>
                  <a:pt x="7539" y="1021"/>
                  <a:pt x="9820" y="1021"/>
                </a:cubicBezTo>
                <a:close/>
                <a:moveTo>
                  <a:pt x="6586" y="5808"/>
                </a:moveTo>
                <a:cubicBezTo>
                  <a:pt x="6057" y="5808"/>
                  <a:pt x="5625" y="6282"/>
                  <a:pt x="5625" y="6863"/>
                </a:cubicBezTo>
                <a:cubicBezTo>
                  <a:pt x="5625" y="7445"/>
                  <a:pt x="6057" y="7918"/>
                  <a:pt x="6586" y="7918"/>
                </a:cubicBezTo>
                <a:cubicBezTo>
                  <a:pt x="7116" y="7918"/>
                  <a:pt x="7547" y="7445"/>
                  <a:pt x="7547" y="6863"/>
                </a:cubicBezTo>
                <a:cubicBezTo>
                  <a:pt x="7547" y="6282"/>
                  <a:pt x="7116" y="5808"/>
                  <a:pt x="6586" y="5808"/>
                </a:cubicBezTo>
                <a:close/>
                <a:moveTo>
                  <a:pt x="5956" y="8713"/>
                </a:moveTo>
                <a:lnTo>
                  <a:pt x="5956" y="14668"/>
                </a:lnTo>
                <a:lnTo>
                  <a:pt x="7671" y="14668"/>
                </a:lnTo>
                <a:lnTo>
                  <a:pt x="7671" y="8713"/>
                </a:lnTo>
                <a:lnTo>
                  <a:pt x="5956" y="8713"/>
                </a:lnTo>
                <a:close/>
                <a:moveTo>
                  <a:pt x="11846" y="8713"/>
                </a:moveTo>
                <a:cubicBezTo>
                  <a:pt x="11515" y="8713"/>
                  <a:pt x="11213" y="8783"/>
                  <a:pt x="10916" y="8928"/>
                </a:cubicBezTo>
                <a:cubicBezTo>
                  <a:pt x="10783" y="9001"/>
                  <a:pt x="10647" y="9110"/>
                  <a:pt x="10482" y="9291"/>
                </a:cubicBezTo>
                <a:cubicBezTo>
                  <a:pt x="10349" y="9436"/>
                  <a:pt x="10287" y="9579"/>
                  <a:pt x="10254" y="9688"/>
                </a:cubicBezTo>
                <a:lnTo>
                  <a:pt x="10254" y="8860"/>
                </a:lnTo>
                <a:lnTo>
                  <a:pt x="8601" y="8860"/>
                </a:lnTo>
                <a:lnTo>
                  <a:pt x="8601" y="14816"/>
                </a:lnTo>
                <a:lnTo>
                  <a:pt x="10316" y="14816"/>
                </a:lnTo>
                <a:lnTo>
                  <a:pt x="10316" y="11685"/>
                </a:lnTo>
                <a:cubicBezTo>
                  <a:pt x="10316" y="11068"/>
                  <a:pt x="10521" y="10528"/>
                  <a:pt x="10885" y="10346"/>
                </a:cubicBezTo>
                <a:cubicBezTo>
                  <a:pt x="11116" y="10237"/>
                  <a:pt x="11412" y="10278"/>
                  <a:pt x="11412" y="10278"/>
                </a:cubicBezTo>
                <a:cubicBezTo>
                  <a:pt x="11478" y="10278"/>
                  <a:pt x="11709" y="10310"/>
                  <a:pt x="11908" y="10528"/>
                </a:cubicBezTo>
                <a:cubicBezTo>
                  <a:pt x="12271" y="10891"/>
                  <a:pt x="12207" y="11288"/>
                  <a:pt x="12207" y="11469"/>
                </a:cubicBezTo>
                <a:lnTo>
                  <a:pt x="12207" y="14816"/>
                </a:lnTo>
                <a:lnTo>
                  <a:pt x="13923" y="14816"/>
                </a:lnTo>
                <a:lnTo>
                  <a:pt x="13923" y="11140"/>
                </a:lnTo>
                <a:cubicBezTo>
                  <a:pt x="13923" y="11031"/>
                  <a:pt x="14028" y="9833"/>
                  <a:pt x="13168" y="9144"/>
                </a:cubicBezTo>
                <a:cubicBezTo>
                  <a:pt x="12639" y="8672"/>
                  <a:pt x="12044" y="8713"/>
                  <a:pt x="11846" y="8713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" name="Form">
            <a:extLst>
              <a:ext uri="{FF2B5EF4-FFF2-40B4-BE49-F238E27FC236}">
                <a16:creationId xmlns:a16="http://schemas.microsoft.com/office/drawing/2014/main" id="{08B19300-7D9A-1D40-B760-BBB0A6A2104E}"/>
              </a:ext>
            </a:extLst>
          </p:cNvPr>
          <p:cNvSpPr/>
          <p:nvPr userDrawn="1"/>
        </p:nvSpPr>
        <p:spPr>
          <a:xfrm>
            <a:off x="8593969" y="5707151"/>
            <a:ext cx="210371" cy="21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4" h="21600" extrusionOk="0">
                <a:moveTo>
                  <a:pt x="10296" y="0"/>
                </a:moveTo>
                <a:cubicBezTo>
                  <a:pt x="7665" y="0"/>
                  <a:pt x="5031" y="1057"/>
                  <a:pt x="3019" y="3168"/>
                </a:cubicBezTo>
                <a:cubicBezTo>
                  <a:pt x="-1006" y="7353"/>
                  <a:pt x="-1006" y="14200"/>
                  <a:pt x="3019" y="18421"/>
                </a:cubicBezTo>
                <a:cubicBezTo>
                  <a:pt x="5048" y="20549"/>
                  <a:pt x="7658" y="21600"/>
                  <a:pt x="10307" y="21600"/>
                </a:cubicBezTo>
                <a:cubicBezTo>
                  <a:pt x="12955" y="21600"/>
                  <a:pt x="15568" y="20558"/>
                  <a:pt x="17563" y="18466"/>
                </a:cubicBezTo>
                <a:cubicBezTo>
                  <a:pt x="19523" y="16410"/>
                  <a:pt x="20594" y="13697"/>
                  <a:pt x="20594" y="10811"/>
                </a:cubicBezTo>
                <a:cubicBezTo>
                  <a:pt x="20594" y="7925"/>
                  <a:pt x="19523" y="5224"/>
                  <a:pt x="17563" y="3168"/>
                </a:cubicBezTo>
                <a:cubicBezTo>
                  <a:pt x="15550" y="1057"/>
                  <a:pt x="12927" y="0"/>
                  <a:pt x="10296" y="0"/>
                </a:cubicBezTo>
                <a:close/>
                <a:moveTo>
                  <a:pt x="10307" y="1037"/>
                </a:moveTo>
                <a:cubicBezTo>
                  <a:pt x="12715" y="1037"/>
                  <a:pt x="15086" y="2016"/>
                  <a:pt x="16875" y="3856"/>
                </a:cubicBezTo>
                <a:cubicBezTo>
                  <a:pt x="18629" y="5731"/>
                  <a:pt x="19594" y="8180"/>
                  <a:pt x="19594" y="10777"/>
                </a:cubicBezTo>
                <a:cubicBezTo>
                  <a:pt x="19594" y="13411"/>
                  <a:pt x="18629" y="15860"/>
                  <a:pt x="16875" y="17699"/>
                </a:cubicBezTo>
                <a:cubicBezTo>
                  <a:pt x="13263" y="21523"/>
                  <a:pt x="7353" y="21523"/>
                  <a:pt x="3707" y="17699"/>
                </a:cubicBezTo>
                <a:cubicBezTo>
                  <a:pt x="60" y="13911"/>
                  <a:pt x="60" y="7713"/>
                  <a:pt x="3707" y="3889"/>
                </a:cubicBezTo>
                <a:cubicBezTo>
                  <a:pt x="5530" y="1977"/>
                  <a:pt x="7933" y="1037"/>
                  <a:pt x="10307" y="1037"/>
                </a:cubicBezTo>
                <a:close/>
                <a:moveTo>
                  <a:pt x="10178" y="7215"/>
                </a:moveTo>
                <a:cubicBezTo>
                  <a:pt x="8802" y="7215"/>
                  <a:pt x="7465" y="7256"/>
                  <a:pt x="6673" y="7328"/>
                </a:cubicBezTo>
                <a:cubicBezTo>
                  <a:pt x="6157" y="7400"/>
                  <a:pt x="6020" y="7508"/>
                  <a:pt x="5813" y="7689"/>
                </a:cubicBezTo>
                <a:cubicBezTo>
                  <a:pt x="5607" y="7869"/>
                  <a:pt x="5123" y="8401"/>
                  <a:pt x="5158" y="10890"/>
                </a:cubicBezTo>
                <a:cubicBezTo>
                  <a:pt x="5192" y="13524"/>
                  <a:pt x="5607" y="13957"/>
                  <a:pt x="5813" y="14137"/>
                </a:cubicBezTo>
                <a:cubicBezTo>
                  <a:pt x="6020" y="14281"/>
                  <a:pt x="6295" y="14428"/>
                  <a:pt x="6673" y="14464"/>
                </a:cubicBezTo>
                <a:cubicBezTo>
                  <a:pt x="7877" y="14608"/>
                  <a:pt x="9387" y="14577"/>
                  <a:pt x="10178" y="14577"/>
                </a:cubicBezTo>
                <a:cubicBezTo>
                  <a:pt x="10969" y="14577"/>
                  <a:pt x="12489" y="14608"/>
                  <a:pt x="13693" y="14464"/>
                </a:cubicBezTo>
                <a:cubicBezTo>
                  <a:pt x="14071" y="14428"/>
                  <a:pt x="14346" y="14281"/>
                  <a:pt x="14553" y="14137"/>
                </a:cubicBezTo>
                <a:cubicBezTo>
                  <a:pt x="14759" y="13993"/>
                  <a:pt x="15174" y="13524"/>
                  <a:pt x="15209" y="10890"/>
                </a:cubicBezTo>
                <a:cubicBezTo>
                  <a:pt x="15243" y="8401"/>
                  <a:pt x="14759" y="7869"/>
                  <a:pt x="14553" y="7689"/>
                </a:cubicBezTo>
                <a:cubicBezTo>
                  <a:pt x="14346" y="7508"/>
                  <a:pt x="14209" y="7400"/>
                  <a:pt x="13693" y="7328"/>
                </a:cubicBezTo>
                <a:cubicBezTo>
                  <a:pt x="12936" y="7256"/>
                  <a:pt x="11554" y="7215"/>
                  <a:pt x="10178" y="7215"/>
                </a:cubicBezTo>
                <a:close/>
                <a:moveTo>
                  <a:pt x="9221" y="9380"/>
                </a:moveTo>
                <a:cubicBezTo>
                  <a:pt x="9221" y="9380"/>
                  <a:pt x="11868" y="10969"/>
                  <a:pt x="11833" y="10969"/>
                </a:cubicBezTo>
                <a:cubicBezTo>
                  <a:pt x="11799" y="10933"/>
                  <a:pt x="9221" y="12514"/>
                  <a:pt x="9221" y="12514"/>
                </a:cubicBezTo>
                <a:lnTo>
                  <a:pt x="9221" y="938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5BF57C35-6E27-DC4B-84CA-542F665509AB}"/>
              </a:ext>
            </a:extLst>
          </p:cNvPr>
          <p:cNvGrpSpPr/>
          <p:nvPr userDrawn="1"/>
        </p:nvGrpSpPr>
        <p:grpSpPr>
          <a:xfrm>
            <a:off x="1209578" y="3024009"/>
            <a:ext cx="9596207" cy="2090694"/>
            <a:chOff x="3684875" y="5283430"/>
            <a:chExt cx="4910484" cy="1069831"/>
          </a:xfrm>
          <a:solidFill>
            <a:srgbClr val="FFFFFF">
              <a:alpha val="31000"/>
            </a:srgb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74B4FFC-9C5C-E54E-984E-E2983C5ADA96}"/>
                </a:ext>
              </a:extLst>
            </p:cNvPr>
            <p:cNvSpPr/>
            <p:nvPr/>
          </p:nvSpPr>
          <p:spPr>
            <a:xfrm>
              <a:off x="6003520" y="5283430"/>
              <a:ext cx="2591839" cy="1069831"/>
            </a:xfrm>
            <a:custGeom>
              <a:avLst/>
              <a:gdLst>
                <a:gd name="connsiteX0" fmla="*/ 2555817 w 2591839"/>
                <a:gd name="connsiteY0" fmla="*/ 686147 h 1069831"/>
                <a:gd name="connsiteX1" fmla="*/ 2591753 w 2591839"/>
                <a:gd name="connsiteY1" fmla="*/ 610639 h 1069831"/>
                <a:gd name="connsiteX2" fmla="*/ 2555904 w 2591839"/>
                <a:gd name="connsiteY2" fmla="*/ 535305 h 1069831"/>
                <a:gd name="connsiteX3" fmla="*/ 2590627 w 2591839"/>
                <a:gd name="connsiteY3" fmla="*/ 462396 h 1069831"/>
                <a:gd name="connsiteX4" fmla="*/ 2591839 w 2591839"/>
                <a:gd name="connsiteY4" fmla="*/ 459885 h 1069831"/>
                <a:gd name="connsiteX5" fmla="*/ 2555904 w 2591839"/>
                <a:gd name="connsiteY5" fmla="*/ 384551 h 1069831"/>
                <a:gd name="connsiteX6" fmla="*/ 2591839 w 2591839"/>
                <a:gd name="connsiteY6" fmla="*/ 309216 h 1069831"/>
                <a:gd name="connsiteX7" fmla="*/ 2555904 w 2591839"/>
                <a:gd name="connsiteY7" fmla="*/ 233969 h 1069831"/>
                <a:gd name="connsiteX8" fmla="*/ 2591839 w 2591839"/>
                <a:gd name="connsiteY8" fmla="*/ 158462 h 1069831"/>
                <a:gd name="connsiteX9" fmla="*/ 2551921 w 2591839"/>
                <a:gd name="connsiteY9" fmla="*/ 74728 h 1069831"/>
                <a:gd name="connsiteX10" fmla="*/ 2516505 w 2591839"/>
                <a:gd name="connsiteY10" fmla="*/ 150322 h 1069831"/>
                <a:gd name="connsiteX11" fmla="*/ 2444722 w 2591839"/>
                <a:gd name="connsiteY11" fmla="*/ 520 h 1069831"/>
                <a:gd name="connsiteX12" fmla="*/ 2372937 w 2591839"/>
                <a:gd name="connsiteY12" fmla="*/ 151188 h 1069831"/>
                <a:gd name="connsiteX13" fmla="*/ 2301154 w 2591839"/>
                <a:gd name="connsiteY13" fmla="*/ 433 h 1069831"/>
                <a:gd name="connsiteX14" fmla="*/ 2229630 w 2591839"/>
                <a:gd name="connsiteY14" fmla="*/ 150842 h 1069831"/>
                <a:gd name="connsiteX15" fmla="*/ 2157586 w 2591839"/>
                <a:gd name="connsiteY15" fmla="*/ 433 h 1069831"/>
                <a:gd name="connsiteX16" fmla="*/ 2085802 w 2591839"/>
                <a:gd name="connsiteY16" fmla="*/ 151101 h 1069831"/>
                <a:gd name="connsiteX17" fmla="*/ 2014018 w 2591839"/>
                <a:gd name="connsiteY17" fmla="*/ 347 h 1069831"/>
                <a:gd name="connsiteX18" fmla="*/ 1978170 w 2591839"/>
                <a:gd name="connsiteY18" fmla="*/ 75767 h 1069831"/>
                <a:gd name="connsiteX19" fmla="*/ 1977650 w 2591839"/>
                <a:gd name="connsiteY19" fmla="*/ 74642 h 1069831"/>
                <a:gd name="connsiteX20" fmla="*/ 1942234 w 2591839"/>
                <a:gd name="connsiteY20" fmla="*/ 150236 h 1069831"/>
                <a:gd name="connsiteX21" fmla="*/ 1870450 w 2591839"/>
                <a:gd name="connsiteY21" fmla="*/ 433 h 1069831"/>
                <a:gd name="connsiteX22" fmla="*/ 1870450 w 2591839"/>
                <a:gd name="connsiteY22" fmla="*/ 433 h 1069831"/>
                <a:gd name="connsiteX23" fmla="*/ 1870450 w 2591839"/>
                <a:gd name="connsiteY23" fmla="*/ 433 h 1069831"/>
                <a:gd name="connsiteX24" fmla="*/ 1798667 w 2591839"/>
                <a:gd name="connsiteY24" fmla="*/ 151101 h 1069831"/>
                <a:gd name="connsiteX25" fmla="*/ 1726883 w 2591839"/>
                <a:gd name="connsiteY25" fmla="*/ 347 h 1069831"/>
                <a:gd name="connsiteX26" fmla="*/ 1726883 w 2591839"/>
                <a:gd name="connsiteY26" fmla="*/ 347 h 1069831"/>
                <a:gd name="connsiteX27" fmla="*/ 1726883 w 2591839"/>
                <a:gd name="connsiteY27" fmla="*/ 347 h 1069831"/>
                <a:gd name="connsiteX28" fmla="*/ 1655358 w 2591839"/>
                <a:gd name="connsiteY28" fmla="*/ 150755 h 1069831"/>
                <a:gd name="connsiteX29" fmla="*/ 1583315 w 2591839"/>
                <a:gd name="connsiteY29" fmla="*/ 347 h 1069831"/>
                <a:gd name="connsiteX30" fmla="*/ 1583315 w 2591839"/>
                <a:gd name="connsiteY30" fmla="*/ 347 h 1069831"/>
                <a:gd name="connsiteX31" fmla="*/ 1583315 w 2591839"/>
                <a:gd name="connsiteY31" fmla="*/ 347 h 1069831"/>
                <a:gd name="connsiteX32" fmla="*/ 1511531 w 2591839"/>
                <a:gd name="connsiteY32" fmla="*/ 151015 h 1069831"/>
                <a:gd name="connsiteX33" fmla="*/ 1439747 w 2591839"/>
                <a:gd name="connsiteY33" fmla="*/ 260 h 1069831"/>
                <a:gd name="connsiteX34" fmla="*/ 1368223 w 2591839"/>
                <a:gd name="connsiteY34" fmla="*/ 150668 h 1069831"/>
                <a:gd name="connsiteX35" fmla="*/ 1296179 w 2591839"/>
                <a:gd name="connsiteY35" fmla="*/ 260 h 1069831"/>
                <a:gd name="connsiteX36" fmla="*/ 1224396 w 2591839"/>
                <a:gd name="connsiteY36" fmla="*/ 150928 h 1069831"/>
                <a:gd name="connsiteX37" fmla="*/ 1152612 w 2591839"/>
                <a:gd name="connsiteY37" fmla="*/ 173 h 1069831"/>
                <a:gd name="connsiteX38" fmla="*/ 1116763 w 2591839"/>
                <a:gd name="connsiteY38" fmla="*/ 75594 h 1069831"/>
                <a:gd name="connsiteX39" fmla="*/ 1116244 w 2591839"/>
                <a:gd name="connsiteY39" fmla="*/ 74469 h 1069831"/>
                <a:gd name="connsiteX40" fmla="*/ 1080828 w 2591839"/>
                <a:gd name="connsiteY40" fmla="*/ 150062 h 1069831"/>
                <a:gd name="connsiteX41" fmla="*/ 1009044 w 2591839"/>
                <a:gd name="connsiteY41" fmla="*/ 260 h 1069831"/>
                <a:gd name="connsiteX42" fmla="*/ 1009044 w 2591839"/>
                <a:gd name="connsiteY42" fmla="*/ 260 h 1069831"/>
                <a:gd name="connsiteX43" fmla="*/ 1009044 w 2591839"/>
                <a:gd name="connsiteY43" fmla="*/ 260 h 1069831"/>
                <a:gd name="connsiteX44" fmla="*/ 937260 w 2591839"/>
                <a:gd name="connsiteY44" fmla="*/ 150928 h 1069831"/>
                <a:gd name="connsiteX45" fmla="*/ 865476 w 2591839"/>
                <a:gd name="connsiteY45" fmla="*/ 173 h 1069831"/>
                <a:gd name="connsiteX46" fmla="*/ 793952 w 2591839"/>
                <a:gd name="connsiteY46" fmla="*/ 150582 h 1069831"/>
                <a:gd name="connsiteX47" fmla="*/ 721908 w 2591839"/>
                <a:gd name="connsiteY47" fmla="*/ 173 h 1069831"/>
                <a:gd name="connsiteX48" fmla="*/ 650125 w 2591839"/>
                <a:gd name="connsiteY48" fmla="*/ 150842 h 1069831"/>
                <a:gd name="connsiteX49" fmla="*/ 578341 w 2591839"/>
                <a:gd name="connsiteY49" fmla="*/ 87 h 1069831"/>
                <a:gd name="connsiteX50" fmla="*/ 506817 w 2591839"/>
                <a:gd name="connsiteY50" fmla="*/ 150495 h 1069831"/>
                <a:gd name="connsiteX51" fmla="*/ 434773 w 2591839"/>
                <a:gd name="connsiteY51" fmla="*/ 87 h 1069831"/>
                <a:gd name="connsiteX52" fmla="*/ 362989 w 2591839"/>
                <a:gd name="connsiteY52" fmla="*/ 150755 h 1069831"/>
                <a:gd name="connsiteX53" fmla="*/ 291205 w 2591839"/>
                <a:gd name="connsiteY53" fmla="*/ 0 h 1069831"/>
                <a:gd name="connsiteX54" fmla="*/ 219681 w 2591839"/>
                <a:gd name="connsiteY54" fmla="*/ 150409 h 1069831"/>
                <a:gd name="connsiteX55" fmla="*/ 147637 w 2591839"/>
                <a:gd name="connsiteY55" fmla="*/ 0 h 1069831"/>
                <a:gd name="connsiteX56" fmla="*/ 75161 w 2591839"/>
                <a:gd name="connsiteY56" fmla="*/ 151621 h 1069831"/>
                <a:gd name="connsiteX57" fmla="*/ 41997 w 2591839"/>
                <a:gd name="connsiteY57" fmla="*/ 82348 h 1069831"/>
                <a:gd name="connsiteX58" fmla="*/ 39139 w 2591839"/>
                <a:gd name="connsiteY58" fmla="*/ 83734 h 1069831"/>
                <a:gd name="connsiteX59" fmla="*/ 36282 w 2591839"/>
                <a:gd name="connsiteY59" fmla="*/ 82348 h 1069831"/>
                <a:gd name="connsiteX60" fmla="*/ 0 w 2591839"/>
                <a:gd name="connsiteY60" fmla="*/ 158462 h 1069831"/>
                <a:gd name="connsiteX61" fmla="*/ 35849 w 2591839"/>
                <a:gd name="connsiteY61" fmla="*/ 233795 h 1069831"/>
                <a:gd name="connsiteX62" fmla="*/ 0 w 2591839"/>
                <a:gd name="connsiteY62" fmla="*/ 309130 h 1069831"/>
                <a:gd name="connsiteX63" fmla="*/ 35589 w 2591839"/>
                <a:gd name="connsiteY63" fmla="*/ 385070 h 1069831"/>
                <a:gd name="connsiteX64" fmla="*/ 0 w 2591839"/>
                <a:gd name="connsiteY64" fmla="*/ 459798 h 1069831"/>
                <a:gd name="connsiteX65" fmla="*/ 35935 w 2591839"/>
                <a:gd name="connsiteY65" fmla="*/ 535132 h 1069831"/>
                <a:gd name="connsiteX66" fmla="*/ 0 w 2591839"/>
                <a:gd name="connsiteY66" fmla="*/ 610466 h 1069831"/>
                <a:gd name="connsiteX67" fmla="*/ 35849 w 2591839"/>
                <a:gd name="connsiteY67" fmla="*/ 685800 h 1069831"/>
                <a:gd name="connsiteX68" fmla="*/ 0 w 2591839"/>
                <a:gd name="connsiteY68" fmla="*/ 761134 h 1069831"/>
                <a:gd name="connsiteX69" fmla="*/ 35589 w 2591839"/>
                <a:gd name="connsiteY69" fmla="*/ 837075 h 1069831"/>
                <a:gd name="connsiteX70" fmla="*/ 0 w 2591839"/>
                <a:gd name="connsiteY70" fmla="*/ 911803 h 1069831"/>
                <a:gd name="connsiteX71" fmla="*/ 75248 w 2591839"/>
                <a:gd name="connsiteY71" fmla="*/ 1069831 h 1069831"/>
                <a:gd name="connsiteX72" fmla="*/ 147031 w 2591839"/>
                <a:gd name="connsiteY72" fmla="*/ 919076 h 1069831"/>
                <a:gd name="connsiteX73" fmla="*/ 218815 w 2591839"/>
                <a:gd name="connsiteY73" fmla="*/ 1069831 h 1069831"/>
                <a:gd name="connsiteX74" fmla="*/ 290599 w 2591839"/>
                <a:gd name="connsiteY74" fmla="*/ 919076 h 1069831"/>
                <a:gd name="connsiteX75" fmla="*/ 362383 w 2591839"/>
                <a:gd name="connsiteY75" fmla="*/ 1069831 h 1069831"/>
                <a:gd name="connsiteX76" fmla="*/ 434167 w 2591839"/>
                <a:gd name="connsiteY76" fmla="*/ 919076 h 1069831"/>
                <a:gd name="connsiteX77" fmla="*/ 505951 w 2591839"/>
                <a:gd name="connsiteY77" fmla="*/ 1069831 h 1069831"/>
                <a:gd name="connsiteX78" fmla="*/ 577735 w 2591839"/>
                <a:gd name="connsiteY78" fmla="*/ 919076 h 1069831"/>
                <a:gd name="connsiteX79" fmla="*/ 649518 w 2591839"/>
                <a:gd name="connsiteY79" fmla="*/ 1069831 h 1069831"/>
                <a:gd name="connsiteX80" fmla="*/ 721302 w 2591839"/>
                <a:gd name="connsiteY80" fmla="*/ 919076 h 1069831"/>
                <a:gd name="connsiteX81" fmla="*/ 793086 w 2591839"/>
                <a:gd name="connsiteY81" fmla="*/ 1069831 h 1069831"/>
                <a:gd name="connsiteX82" fmla="*/ 864870 w 2591839"/>
                <a:gd name="connsiteY82" fmla="*/ 919076 h 1069831"/>
                <a:gd name="connsiteX83" fmla="*/ 936654 w 2591839"/>
                <a:gd name="connsiteY83" fmla="*/ 1069831 h 1069831"/>
                <a:gd name="connsiteX84" fmla="*/ 936654 w 2591839"/>
                <a:gd name="connsiteY84" fmla="*/ 1069831 h 1069831"/>
                <a:gd name="connsiteX85" fmla="*/ 936654 w 2591839"/>
                <a:gd name="connsiteY85" fmla="*/ 1069831 h 1069831"/>
                <a:gd name="connsiteX86" fmla="*/ 1008438 w 2591839"/>
                <a:gd name="connsiteY86" fmla="*/ 919076 h 1069831"/>
                <a:gd name="connsiteX87" fmla="*/ 1080222 w 2591839"/>
                <a:gd name="connsiteY87" fmla="*/ 1069831 h 1069831"/>
                <a:gd name="connsiteX88" fmla="*/ 1080222 w 2591839"/>
                <a:gd name="connsiteY88" fmla="*/ 1069831 h 1069831"/>
                <a:gd name="connsiteX89" fmla="*/ 1080222 w 2591839"/>
                <a:gd name="connsiteY89" fmla="*/ 1069831 h 1069831"/>
                <a:gd name="connsiteX90" fmla="*/ 1152005 w 2591839"/>
                <a:gd name="connsiteY90" fmla="*/ 919076 h 1069831"/>
                <a:gd name="connsiteX91" fmla="*/ 1223789 w 2591839"/>
                <a:gd name="connsiteY91" fmla="*/ 1069831 h 1069831"/>
                <a:gd name="connsiteX92" fmla="*/ 1295573 w 2591839"/>
                <a:gd name="connsiteY92" fmla="*/ 919076 h 1069831"/>
                <a:gd name="connsiteX93" fmla="*/ 1367357 w 2591839"/>
                <a:gd name="connsiteY93" fmla="*/ 1069831 h 1069831"/>
                <a:gd name="connsiteX94" fmla="*/ 1439141 w 2591839"/>
                <a:gd name="connsiteY94" fmla="*/ 919076 h 1069831"/>
                <a:gd name="connsiteX95" fmla="*/ 1510925 w 2591839"/>
                <a:gd name="connsiteY95" fmla="*/ 1069831 h 1069831"/>
                <a:gd name="connsiteX96" fmla="*/ 1510925 w 2591839"/>
                <a:gd name="connsiteY96" fmla="*/ 1069831 h 1069831"/>
                <a:gd name="connsiteX97" fmla="*/ 1510925 w 2591839"/>
                <a:gd name="connsiteY97" fmla="*/ 1069831 h 1069831"/>
                <a:gd name="connsiteX98" fmla="*/ 1582709 w 2591839"/>
                <a:gd name="connsiteY98" fmla="*/ 919076 h 1069831"/>
                <a:gd name="connsiteX99" fmla="*/ 1654493 w 2591839"/>
                <a:gd name="connsiteY99" fmla="*/ 1069831 h 1069831"/>
                <a:gd name="connsiteX100" fmla="*/ 1654493 w 2591839"/>
                <a:gd name="connsiteY100" fmla="*/ 1069831 h 1069831"/>
                <a:gd name="connsiteX101" fmla="*/ 1654493 w 2591839"/>
                <a:gd name="connsiteY101" fmla="*/ 1069831 h 1069831"/>
                <a:gd name="connsiteX102" fmla="*/ 1726276 w 2591839"/>
                <a:gd name="connsiteY102" fmla="*/ 919076 h 1069831"/>
                <a:gd name="connsiteX103" fmla="*/ 1798060 w 2591839"/>
                <a:gd name="connsiteY103" fmla="*/ 1069831 h 1069831"/>
                <a:gd name="connsiteX104" fmla="*/ 1798060 w 2591839"/>
                <a:gd name="connsiteY104" fmla="*/ 1069831 h 1069831"/>
                <a:gd name="connsiteX105" fmla="*/ 1798060 w 2591839"/>
                <a:gd name="connsiteY105" fmla="*/ 1069831 h 1069831"/>
                <a:gd name="connsiteX106" fmla="*/ 1869844 w 2591839"/>
                <a:gd name="connsiteY106" fmla="*/ 919076 h 1069831"/>
                <a:gd name="connsiteX107" fmla="*/ 1941628 w 2591839"/>
                <a:gd name="connsiteY107" fmla="*/ 1069831 h 1069831"/>
                <a:gd name="connsiteX108" fmla="*/ 1941628 w 2591839"/>
                <a:gd name="connsiteY108" fmla="*/ 1069831 h 1069831"/>
                <a:gd name="connsiteX109" fmla="*/ 1941628 w 2591839"/>
                <a:gd name="connsiteY109" fmla="*/ 1069831 h 1069831"/>
                <a:gd name="connsiteX110" fmla="*/ 2013412 w 2591839"/>
                <a:gd name="connsiteY110" fmla="*/ 919076 h 1069831"/>
                <a:gd name="connsiteX111" fmla="*/ 2085196 w 2591839"/>
                <a:gd name="connsiteY111" fmla="*/ 1069831 h 1069831"/>
                <a:gd name="connsiteX112" fmla="*/ 2156980 w 2591839"/>
                <a:gd name="connsiteY112" fmla="*/ 919076 h 1069831"/>
                <a:gd name="connsiteX113" fmla="*/ 2228764 w 2591839"/>
                <a:gd name="connsiteY113" fmla="*/ 1069831 h 1069831"/>
                <a:gd name="connsiteX114" fmla="*/ 2300547 w 2591839"/>
                <a:gd name="connsiteY114" fmla="*/ 919076 h 1069831"/>
                <a:gd name="connsiteX115" fmla="*/ 2372331 w 2591839"/>
                <a:gd name="connsiteY115" fmla="*/ 1069831 h 1069831"/>
                <a:gd name="connsiteX116" fmla="*/ 2444115 w 2591839"/>
                <a:gd name="connsiteY116" fmla="*/ 919076 h 1069831"/>
                <a:gd name="connsiteX117" fmla="*/ 2515899 w 2591839"/>
                <a:gd name="connsiteY117" fmla="*/ 1069831 h 1069831"/>
                <a:gd name="connsiteX118" fmla="*/ 2591147 w 2591839"/>
                <a:gd name="connsiteY118" fmla="*/ 911803 h 1069831"/>
                <a:gd name="connsiteX119" fmla="*/ 2555211 w 2591839"/>
                <a:gd name="connsiteY119" fmla="*/ 836469 h 1069831"/>
                <a:gd name="connsiteX120" fmla="*/ 2591147 w 2591839"/>
                <a:gd name="connsiteY120" fmla="*/ 761134 h 1069831"/>
                <a:gd name="connsiteX121" fmla="*/ 2555817 w 2591839"/>
                <a:gd name="connsiteY121" fmla="*/ 686147 h 1069831"/>
                <a:gd name="connsiteX122" fmla="*/ 2584912 w 2591839"/>
                <a:gd name="connsiteY122" fmla="*/ 610639 h 1069831"/>
                <a:gd name="connsiteX123" fmla="*/ 2516592 w 2591839"/>
                <a:gd name="connsiteY123" fmla="*/ 754120 h 1069831"/>
                <a:gd name="connsiteX124" fmla="*/ 2484293 w 2591839"/>
                <a:gd name="connsiteY124" fmla="*/ 686233 h 1069831"/>
                <a:gd name="connsiteX125" fmla="*/ 2552527 w 2591839"/>
                <a:gd name="connsiteY125" fmla="*/ 542666 h 1069831"/>
                <a:gd name="connsiteX126" fmla="*/ 2584912 w 2591839"/>
                <a:gd name="connsiteY126" fmla="*/ 610639 h 1069831"/>
                <a:gd name="connsiteX127" fmla="*/ 868680 w 2591839"/>
                <a:gd name="connsiteY127" fmla="*/ 912062 h 1069831"/>
                <a:gd name="connsiteX128" fmla="*/ 900805 w 2591839"/>
                <a:gd name="connsiteY128" fmla="*/ 844608 h 1069831"/>
                <a:gd name="connsiteX129" fmla="*/ 968606 w 2591839"/>
                <a:gd name="connsiteY129" fmla="*/ 989215 h 1069831"/>
                <a:gd name="connsiteX130" fmla="*/ 937000 w 2591839"/>
                <a:gd name="connsiteY130" fmla="*/ 1055457 h 1069831"/>
                <a:gd name="connsiteX131" fmla="*/ 868680 w 2591839"/>
                <a:gd name="connsiteY131" fmla="*/ 912062 h 1069831"/>
                <a:gd name="connsiteX132" fmla="*/ 179676 w 2591839"/>
                <a:gd name="connsiteY132" fmla="*/ 234055 h 1069831"/>
                <a:gd name="connsiteX133" fmla="*/ 179503 w 2591839"/>
                <a:gd name="connsiteY133" fmla="*/ 234315 h 1069831"/>
                <a:gd name="connsiteX134" fmla="*/ 179849 w 2591839"/>
                <a:gd name="connsiteY134" fmla="*/ 234488 h 1069831"/>
                <a:gd name="connsiteX135" fmla="*/ 218902 w 2591839"/>
                <a:gd name="connsiteY135" fmla="*/ 316490 h 1069831"/>
                <a:gd name="connsiteX136" fmla="*/ 254750 w 2591839"/>
                <a:gd name="connsiteY136" fmla="*/ 241243 h 1069831"/>
                <a:gd name="connsiteX137" fmla="*/ 287222 w 2591839"/>
                <a:gd name="connsiteY137" fmla="*/ 309216 h 1069831"/>
                <a:gd name="connsiteX138" fmla="*/ 218902 w 2591839"/>
                <a:gd name="connsiteY138" fmla="*/ 452698 h 1069831"/>
                <a:gd name="connsiteX139" fmla="*/ 149889 w 2591839"/>
                <a:gd name="connsiteY139" fmla="*/ 307917 h 1069831"/>
                <a:gd name="connsiteX140" fmla="*/ 149889 w 2591839"/>
                <a:gd name="connsiteY140" fmla="*/ 307917 h 1069831"/>
                <a:gd name="connsiteX141" fmla="*/ 147118 w 2591839"/>
                <a:gd name="connsiteY141" fmla="*/ 302029 h 1069831"/>
                <a:gd name="connsiteX142" fmla="*/ 147118 w 2591839"/>
                <a:gd name="connsiteY142" fmla="*/ 302029 h 1069831"/>
                <a:gd name="connsiteX143" fmla="*/ 114560 w 2591839"/>
                <a:gd name="connsiteY143" fmla="*/ 234142 h 1069831"/>
                <a:gd name="connsiteX144" fmla="*/ 147118 w 2591839"/>
                <a:gd name="connsiteY144" fmla="*/ 165822 h 1069831"/>
                <a:gd name="connsiteX145" fmla="*/ 179676 w 2591839"/>
                <a:gd name="connsiteY145" fmla="*/ 234055 h 1069831"/>
                <a:gd name="connsiteX146" fmla="*/ 152140 w 2591839"/>
                <a:gd name="connsiteY146" fmla="*/ 161579 h 1069831"/>
                <a:gd name="connsiteX147" fmla="*/ 214139 w 2591839"/>
                <a:gd name="connsiteY147" fmla="*/ 161579 h 1069831"/>
                <a:gd name="connsiteX148" fmla="*/ 183140 w 2591839"/>
                <a:gd name="connsiteY148" fmla="*/ 226695 h 1069831"/>
                <a:gd name="connsiteX149" fmla="*/ 152140 w 2591839"/>
                <a:gd name="connsiteY149" fmla="*/ 161579 h 1069831"/>
                <a:gd name="connsiteX150" fmla="*/ 466898 w 2591839"/>
                <a:gd name="connsiteY150" fmla="*/ 234055 h 1069831"/>
                <a:gd name="connsiteX151" fmla="*/ 466725 w 2591839"/>
                <a:gd name="connsiteY151" fmla="*/ 234315 h 1069831"/>
                <a:gd name="connsiteX152" fmla="*/ 467071 w 2591839"/>
                <a:gd name="connsiteY152" fmla="*/ 234488 h 1069831"/>
                <a:gd name="connsiteX153" fmla="*/ 506124 w 2591839"/>
                <a:gd name="connsiteY153" fmla="*/ 316490 h 1069831"/>
                <a:gd name="connsiteX154" fmla="*/ 541973 w 2591839"/>
                <a:gd name="connsiteY154" fmla="*/ 241243 h 1069831"/>
                <a:gd name="connsiteX155" fmla="*/ 574444 w 2591839"/>
                <a:gd name="connsiteY155" fmla="*/ 309216 h 1069831"/>
                <a:gd name="connsiteX156" fmla="*/ 506124 w 2591839"/>
                <a:gd name="connsiteY156" fmla="*/ 452698 h 1069831"/>
                <a:gd name="connsiteX157" fmla="*/ 437111 w 2591839"/>
                <a:gd name="connsiteY157" fmla="*/ 307917 h 1069831"/>
                <a:gd name="connsiteX158" fmla="*/ 401868 w 2591839"/>
                <a:gd name="connsiteY158" fmla="*/ 233882 h 1069831"/>
                <a:gd name="connsiteX159" fmla="*/ 434340 w 2591839"/>
                <a:gd name="connsiteY159" fmla="*/ 165822 h 1069831"/>
                <a:gd name="connsiteX160" fmla="*/ 466898 w 2591839"/>
                <a:gd name="connsiteY160" fmla="*/ 234055 h 1069831"/>
                <a:gd name="connsiteX161" fmla="*/ 439362 w 2591839"/>
                <a:gd name="connsiteY161" fmla="*/ 161579 h 1069831"/>
                <a:gd name="connsiteX162" fmla="*/ 501361 w 2591839"/>
                <a:gd name="connsiteY162" fmla="*/ 161579 h 1069831"/>
                <a:gd name="connsiteX163" fmla="*/ 470362 w 2591839"/>
                <a:gd name="connsiteY163" fmla="*/ 226695 h 1069831"/>
                <a:gd name="connsiteX164" fmla="*/ 439362 w 2591839"/>
                <a:gd name="connsiteY164" fmla="*/ 161579 h 1069831"/>
                <a:gd name="connsiteX165" fmla="*/ 754120 w 2591839"/>
                <a:gd name="connsiteY165" fmla="*/ 234055 h 1069831"/>
                <a:gd name="connsiteX166" fmla="*/ 753947 w 2591839"/>
                <a:gd name="connsiteY166" fmla="*/ 234315 h 1069831"/>
                <a:gd name="connsiteX167" fmla="*/ 754293 w 2591839"/>
                <a:gd name="connsiteY167" fmla="*/ 234488 h 1069831"/>
                <a:gd name="connsiteX168" fmla="*/ 793346 w 2591839"/>
                <a:gd name="connsiteY168" fmla="*/ 316490 h 1069831"/>
                <a:gd name="connsiteX169" fmla="*/ 829194 w 2591839"/>
                <a:gd name="connsiteY169" fmla="*/ 241243 h 1069831"/>
                <a:gd name="connsiteX170" fmla="*/ 861666 w 2591839"/>
                <a:gd name="connsiteY170" fmla="*/ 309216 h 1069831"/>
                <a:gd name="connsiteX171" fmla="*/ 793346 w 2591839"/>
                <a:gd name="connsiteY171" fmla="*/ 452698 h 1069831"/>
                <a:gd name="connsiteX172" fmla="*/ 724333 w 2591839"/>
                <a:gd name="connsiteY172" fmla="*/ 307917 h 1069831"/>
                <a:gd name="connsiteX173" fmla="*/ 689090 w 2591839"/>
                <a:gd name="connsiteY173" fmla="*/ 233882 h 1069831"/>
                <a:gd name="connsiteX174" fmla="*/ 721562 w 2591839"/>
                <a:gd name="connsiteY174" fmla="*/ 165822 h 1069831"/>
                <a:gd name="connsiteX175" fmla="*/ 754120 w 2591839"/>
                <a:gd name="connsiteY175" fmla="*/ 234055 h 1069831"/>
                <a:gd name="connsiteX176" fmla="*/ 726498 w 2591839"/>
                <a:gd name="connsiteY176" fmla="*/ 161579 h 1069831"/>
                <a:gd name="connsiteX177" fmla="*/ 788497 w 2591839"/>
                <a:gd name="connsiteY177" fmla="*/ 161579 h 1069831"/>
                <a:gd name="connsiteX178" fmla="*/ 757497 w 2591839"/>
                <a:gd name="connsiteY178" fmla="*/ 226695 h 1069831"/>
                <a:gd name="connsiteX179" fmla="*/ 726498 w 2591839"/>
                <a:gd name="connsiteY179" fmla="*/ 161579 h 1069831"/>
                <a:gd name="connsiteX180" fmla="*/ 1328478 w 2591839"/>
                <a:gd name="connsiteY180" fmla="*/ 234055 h 1069831"/>
                <a:gd name="connsiteX181" fmla="*/ 1328305 w 2591839"/>
                <a:gd name="connsiteY181" fmla="*/ 234315 h 1069831"/>
                <a:gd name="connsiteX182" fmla="*/ 1328651 w 2591839"/>
                <a:gd name="connsiteY182" fmla="*/ 234488 h 1069831"/>
                <a:gd name="connsiteX183" fmla="*/ 1367703 w 2591839"/>
                <a:gd name="connsiteY183" fmla="*/ 316490 h 1069831"/>
                <a:gd name="connsiteX184" fmla="*/ 1403552 w 2591839"/>
                <a:gd name="connsiteY184" fmla="*/ 241243 h 1069831"/>
                <a:gd name="connsiteX185" fmla="*/ 1436024 w 2591839"/>
                <a:gd name="connsiteY185" fmla="*/ 309216 h 1069831"/>
                <a:gd name="connsiteX186" fmla="*/ 1367703 w 2591839"/>
                <a:gd name="connsiteY186" fmla="*/ 452698 h 1069831"/>
                <a:gd name="connsiteX187" fmla="*/ 1298690 w 2591839"/>
                <a:gd name="connsiteY187" fmla="*/ 307917 h 1069831"/>
                <a:gd name="connsiteX188" fmla="*/ 1263448 w 2591839"/>
                <a:gd name="connsiteY188" fmla="*/ 233882 h 1069831"/>
                <a:gd name="connsiteX189" fmla="*/ 1295920 w 2591839"/>
                <a:gd name="connsiteY189" fmla="*/ 165822 h 1069831"/>
                <a:gd name="connsiteX190" fmla="*/ 1328478 w 2591839"/>
                <a:gd name="connsiteY190" fmla="*/ 234055 h 1069831"/>
                <a:gd name="connsiteX191" fmla="*/ 1300942 w 2591839"/>
                <a:gd name="connsiteY191" fmla="*/ 161579 h 1069831"/>
                <a:gd name="connsiteX192" fmla="*/ 1362941 w 2591839"/>
                <a:gd name="connsiteY192" fmla="*/ 161579 h 1069831"/>
                <a:gd name="connsiteX193" fmla="*/ 1331942 w 2591839"/>
                <a:gd name="connsiteY193" fmla="*/ 226695 h 1069831"/>
                <a:gd name="connsiteX194" fmla="*/ 1300942 w 2591839"/>
                <a:gd name="connsiteY194" fmla="*/ 161579 h 1069831"/>
                <a:gd name="connsiteX195" fmla="*/ 2190057 w 2591839"/>
                <a:gd name="connsiteY195" fmla="*/ 234055 h 1069831"/>
                <a:gd name="connsiteX196" fmla="*/ 2189884 w 2591839"/>
                <a:gd name="connsiteY196" fmla="*/ 234315 h 1069831"/>
                <a:gd name="connsiteX197" fmla="*/ 2190231 w 2591839"/>
                <a:gd name="connsiteY197" fmla="*/ 234488 h 1069831"/>
                <a:gd name="connsiteX198" fmla="*/ 2229283 w 2591839"/>
                <a:gd name="connsiteY198" fmla="*/ 316490 h 1069831"/>
                <a:gd name="connsiteX199" fmla="*/ 2265132 w 2591839"/>
                <a:gd name="connsiteY199" fmla="*/ 241243 h 1069831"/>
                <a:gd name="connsiteX200" fmla="*/ 2297603 w 2591839"/>
                <a:gd name="connsiteY200" fmla="*/ 309216 h 1069831"/>
                <a:gd name="connsiteX201" fmla="*/ 2229283 w 2591839"/>
                <a:gd name="connsiteY201" fmla="*/ 452698 h 1069831"/>
                <a:gd name="connsiteX202" fmla="*/ 2160270 w 2591839"/>
                <a:gd name="connsiteY202" fmla="*/ 307917 h 1069831"/>
                <a:gd name="connsiteX203" fmla="*/ 2125028 w 2591839"/>
                <a:gd name="connsiteY203" fmla="*/ 233882 h 1069831"/>
                <a:gd name="connsiteX204" fmla="*/ 2157499 w 2591839"/>
                <a:gd name="connsiteY204" fmla="*/ 165822 h 1069831"/>
                <a:gd name="connsiteX205" fmla="*/ 2190057 w 2591839"/>
                <a:gd name="connsiteY205" fmla="*/ 234055 h 1069831"/>
                <a:gd name="connsiteX206" fmla="*/ 2162522 w 2591839"/>
                <a:gd name="connsiteY206" fmla="*/ 161579 h 1069831"/>
                <a:gd name="connsiteX207" fmla="*/ 2224520 w 2591839"/>
                <a:gd name="connsiteY207" fmla="*/ 161579 h 1069831"/>
                <a:gd name="connsiteX208" fmla="*/ 2193521 w 2591839"/>
                <a:gd name="connsiteY208" fmla="*/ 226695 h 1069831"/>
                <a:gd name="connsiteX209" fmla="*/ 2162522 w 2591839"/>
                <a:gd name="connsiteY209" fmla="*/ 161579 h 1069831"/>
                <a:gd name="connsiteX210" fmla="*/ 2446713 w 2591839"/>
                <a:gd name="connsiteY210" fmla="*/ 456767 h 1069831"/>
                <a:gd name="connsiteX211" fmla="*/ 2442730 w 2591839"/>
                <a:gd name="connsiteY211" fmla="*/ 456767 h 1069831"/>
                <a:gd name="connsiteX212" fmla="*/ 2377267 w 2591839"/>
                <a:gd name="connsiteY212" fmla="*/ 456767 h 1069831"/>
                <a:gd name="connsiteX213" fmla="*/ 2444635 w 2591839"/>
                <a:gd name="connsiteY213" fmla="*/ 316404 h 1069831"/>
                <a:gd name="connsiteX214" fmla="*/ 2511483 w 2591839"/>
                <a:gd name="connsiteY214" fmla="*/ 456767 h 1069831"/>
                <a:gd name="connsiteX215" fmla="*/ 2446713 w 2591839"/>
                <a:gd name="connsiteY215" fmla="*/ 456767 h 1069831"/>
                <a:gd name="connsiteX216" fmla="*/ 2511570 w 2591839"/>
                <a:gd name="connsiteY216" fmla="*/ 463002 h 1069831"/>
                <a:gd name="connsiteX217" fmla="*/ 2480743 w 2591839"/>
                <a:gd name="connsiteY217" fmla="*/ 527772 h 1069831"/>
                <a:gd name="connsiteX218" fmla="*/ 2449743 w 2591839"/>
                <a:gd name="connsiteY218" fmla="*/ 463002 h 1069831"/>
                <a:gd name="connsiteX219" fmla="*/ 2511570 w 2591839"/>
                <a:gd name="connsiteY219" fmla="*/ 463002 h 1069831"/>
                <a:gd name="connsiteX220" fmla="*/ 254837 w 2591839"/>
                <a:gd name="connsiteY220" fmla="*/ 391997 h 1069831"/>
                <a:gd name="connsiteX221" fmla="*/ 287309 w 2591839"/>
                <a:gd name="connsiteY221" fmla="*/ 459971 h 1069831"/>
                <a:gd name="connsiteX222" fmla="*/ 219162 w 2591839"/>
                <a:gd name="connsiteY222" fmla="*/ 603019 h 1069831"/>
                <a:gd name="connsiteX223" fmla="*/ 186603 w 2591839"/>
                <a:gd name="connsiteY223" fmla="*/ 535132 h 1069831"/>
                <a:gd name="connsiteX224" fmla="*/ 254837 w 2591839"/>
                <a:gd name="connsiteY224" fmla="*/ 391997 h 1069831"/>
                <a:gd name="connsiteX225" fmla="*/ 183226 w 2591839"/>
                <a:gd name="connsiteY225" fmla="*/ 527772 h 1069831"/>
                <a:gd name="connsiteX226" fmla="*/ 152227 w 2591839"/>
                <a:gd name="connsiteY226" fmla="*/ 463002 h 1069831"/>
                <a:gd name="connsiteX227" fmla="*/ 214053 w 2591839"/>
                <a:gd name="connsiteY227" fmla="*/ 463002 h 1069831"/>
                <a:gd name="connsiteX228" fmla="*/ 183226 w 2591839"/>
                <a:gd name="connsiteY228" fmla="*/ 527772 h 1069831"/>
                <a:gd name="connsiteX229" fmla="*/ 1044719 w 2591839"/>
                <a:gd name="connsiteY229" fmla="*/ 226695 h 1069831"/>
                <a:gd name="connsiteX230" fmla="*/ 1013720 w 2591839"/>
                <a:gd name="connsiteY230" fmla="*/ 161579 h 1069831"/>
                <a:gd name="connsiteX231" fmla="*/ 1075199 w 2591839"/>
                <a:gd name="connsiteY231" fmla="*/ 161579 h 1069831"/>
                <a:gd name="connsiteX232" fmla="*/ 1044719 w 2591839"/>
                <a:gd name="connsiteY232" fmla="*/ 226695 h 1069831"/>
                <a:gd name="connsiteX233" fmla="*/ 1041342 w 2591839"/>
                <a:gd name="connsiteY233" fmla="*/ 234055 h 1069831"/>
                <a:gd name="connsiteX234" fmla="*/ 1041169 w 2591839"/>
                <a:gd name="connsiteY234" fmla="*/ 234315 h 1069831"/>
                <a:gd name="connsiteX235" fmla="*/ 1041516 w 2591839"/>
                <a:gd name="connsiteY235" fmla="*/ 234488 h 1069831"/>
                <a:gd name="connsiteX236" fmla="*/ 1080568 w 2591839"/>
                <a:gd name="connsiteY236" fmla="*/ 316490 h 1069831"/>
                <a:gd name="connsiteX237" fmla="*/ 1080568 w 2591839"/>
                <a:gd name="connsiteY237" fmla="*/ 316490 h 1069831"/>
                <a:gd name="connsiteX238" fmla="*/ 1080568 w 2591839"/>
                <a:gd name="connsiteY238" fmla="*/ 316490 h 1069831"/>
                <a:gd name="connsiteX239" fmla="*/ 1116417 w 2591839"/>
                <a:gd name="connsiteY239" fmla="*/ 241243 h 1069831"/>
                <a:gd name="connsiteX240" fmla="*/ 1148888 w 2591839"/>
                <a:gd name="connsiteY240" fmla="*/ 309216 h 1069831"/>
                <a:gd name="connsiteX241" fmla="*/ 1080568 w 2591839"/>
                <a:gd name="connsiteY241" fmla="*/ 452611 h 1069831"/>
                <a:gd name="connsiteX242" fmla="*/ 1011555 w 2591839"/>
                <a:gd name="connsiteY242" fmla="*/ 307831 h 1069831"/>
                <a:gd name="connsiteX243" fmla="*/ 1011555 w 2591839"/>
                <a:gd name="connsiteY243" fmla="*/ 307831 h 1069831"/>
                <a:gd name="connsiteX244" fmla="*/ 1008784 w 2591839"/>
                <a:gd name="connsiteY244" fmla="*/ 301943 h 1069831"/>
                <a:gd name="connsiteX245" fmla="*/ 1008784 w 2591839"/>
                <a:gd name="connsiteY245" fmla="*/ 301943 h 1069831"/>
                <a:gd name="connsiteX246" fmla="*/ 976313 w 2591839"/>
                <a:gd name="connsiteY246" fmla="*/ 233882 h 1069831"/>
                <a:gd name="connsiteX247" fmla="*/ 1008784 w 2591839"/>
                <a:gd name="connsiteY247" fmla="*/ 165822 h 1069831"/>
                <a:gd name="connsiteX248" fmla="*/ 1041342 w 2591839"/>
                <a:gd name="connsiteY248" fmla="*/ 234055 h 1069831"/>
                <a:gd name="connsiteX249" fmla="*/ 1152352 w 2591839"/>
                <a:gd name="connsiteY249" fmla="*/ 316490 h 1069831"/>
                <a:gd name="connsiteX250" fmla="*/ 1184304 w 2591839"/>
                <a:gd name="connsiteY250" fmla="*/ 384637 h 1069831"/>
                <a:gd name="connsiteX251" fmla="*/ 1152352 w 2591839"/>
                <a:gd name="connsiteY251" fmla="*/ 452524 h 1069831"/>
                <a:gd name="connsiteX252" fmla="*/ 1119967 w 2591839"/>
                <a:gd name="connsiteY252" fmla="*/ 384464 h 1069831"/>
                <a:gd name="connsiteX253" fmla="*/ 1125162 w 2591839"/>
                <a:gd name="connsiteY253" fmla="*/ 373553 h 1069831"/>
                <a:gd name="connsiteX254" fmla="*/ 1152352 w 2591839"/>
                <a:gd name="connsiteY254" fmla="*/ 316490 h 1069831"/>
                <a:gd name="connsiteX255" fmla="*/ 1619163 w 2591839"/>
                <a:gd name="connsiteY255" fmla="*/ 226695 h 1069831"/>
                <a:gd name="connsiteX256" fmla="*/ 1588164 w 2591839"/>
                <a:gd name="connsiteY256" fmla="*/ 161579 h 1069831"/>
                <a:gd name="connsiteX257" fmla="*/ 1650163 w 2591839"/>
                <a:gd name="connsiteY257" fmla="*/ 161579 h 1069831"/>
                <a:gd name="connsiteX258" fmla="*/ 1619163 w 2591839"/>
                <a:gd name="connsiteY258" fmla="*/ 226695 h 1069831"/>
                <a:gd name="connsiteX259" fmla="*/ 1615700 w 2591839"/>
                <a:gd name="connsiteY259" fmla="*/ 234055 h 1069831"/>
                <a:gd name="connsiteX260" fmla="*/ 1615527 w 2591839"/>
                <a:gd name="connsiteY260" fmla="*/ 234315 h 1069831"/>
                <a:gd name="connsiteX261" fmla="*/ 1615873 w 2591839"/>
                <a:gd name="connsiteY261" fmla="*/ 234488 h 1069831"/>
                <a:gd name="connsiteX262" fmla="*/ 1654926 w 2591839"/>
                <a:gd name="connsiteY262" fmla="*/ 316490 h 1069831"/>
                <a:gd name="connsiteX263" fmla="*/ 1654926 w 2591839"/>
                <a:gd name="connsiteY263" fmla="*/ 316490 h 1069831"/>
                <a:gd name="connsiteX264" fmla="*/ 1654926 w 2591839"/>
                <a:gd name="connsiteY264" fmla="*/ 316490 h 1069831"/>
                <a:gd name="connsiteX265" fmla="*/ 1690774 w 2591839"/>
                <a:gd name="connsiteY265" fmla="*/ 241243 h 1069831"/>
                <a:gd name="connsiteX266" fmla="*/ 1723246 w 2591839"/>
                <a:gd name="connsiteY266" fmla="*/ 309216 h 1069831"/>
                <a:gd name="connsiteX267" fmla="*/ 1654926 w 2591839"/>
                <a:gd name="connsiteY267" fmla="*/ 452611 h 1069831"/>
                <a:gd name="connsiteX268" fmla="*/ 1585913 w 2591839"/>
                <a:gd name="connsiteY268" fmla="*/ 307831 h 1069831"/>
                <a:gd name="connsiteX269" fmla="*/ 1585913 w 2591839"/>
                <a:gd name="connsiteY269" fmla="*/ 307831 h 1069831"/>
                <a:gd name="connsiteX270" fmla="*/ 1583142 w 2591839"/>
                <a:gd name="connsiteY270" fmla="*/ 301943 h 1069831"/>
                <a:gd name="connsiteX271" fmla="*/ 1583142 w 2591839"/>
                <a:gd name="connsiteY271" fmla="*/ 301943 h 1069831"/>
                <a:gd name="connsiteX272" fmla="*/ 1550670 w 2591839"/>
                <a:gd name="connsiteY272" fmla="*/ 233882 h 1069831"/>
                <a:gd name="connsiteX273" fmla="*/ 1583142 w 2591839"/>
                <a:gd name="connsiteY273" fmla="*/ 165822 h 1069831"/>
                <a:gd name="connsiteX274" fmla="*/ 1615700 w 2591839"/>
                <a:gd name="connsiteY274" fmla="*/ 234055 h 1069831"/>
                <a:gd name="connsiteX275" fmla="*/ 1798580 w 2591839"/>
                <a:gd name="connsiteY275" fmla="*/ 316490 h 1069831"/>
                <a:gd name="connsiteX276" fmla="*/ 1834515 w 2591839"/>
                <a:gd name="connsiteY276" fmla="*/ 241156 h 1069831"/>
                <a:gd name="connsiteX277" fmla="*/ 1866900 w 2591839"/>
                <a:gd name="connsiteY277" fmla="*/ 309216 h 1069831"/>
                <a:gd name="connsiteX278" fmla="*/ 1797714 w 2591839"/>
                <a:gd name="connsiteY278" fmla="*/ 453217 h 1069831"/>
                <a:gd name="connsiteX279" fmla="*/ 1730260 w 2591839"/>
                <a:gd name="connsiteY279" fmla="*/ 309216 h 1069831"/>
                <a:gd name="connsiteX280" fmla="*/ 1730260 w 2591839"/>
                <a:gd name="connsiteY280" fmla="*/ 309216 h 1069831"/>
                <a:gd name="connsiteX281" fmla="*/ 1730260 w 2591839"/>
                <a:gd name="connsiteY281" fmla="*/ 309216 h 1069831"/>
                <a:gd name="connsiteX282" fmla="*/ 1762645 w 2591839"/>
                <a:gd name="connsiteY282" fmla="*/ 241156 h 1069831"/>
                <a:gd name="connsiteX283" fmla="*/ 1798580 w 2591839"/>
                <a:gd name="connsiteY283" fmla="*/ 316490 h 1069831"/>
                <a:gd name="connsiteX284" fmla="*/ 1798580 w 2591839"/>
                <a:gd name="connsiteY284" fmla="*/ 316490 h 1069831"/>
                <a:gd name="connsiteX285" fmla="*/ 1798580 w 2591839"/>
                <a:gd name="connsiteY285" fmla="*/ 316490 h 1069831"/>
                <a:gd name="connsiteX286" fmla="*/ 1906299 w 2591839"/>
                <a:gd name="connsiteY286" fmla="*/ 226695 h 1069831"/>
                <a:gd name="connsiteX287" fmla="*/ 1875300 w 2591839"/>
                <a:gd name="connsiteY287" fmla="*/ 161579 h 1069831"/>
                <a:gd name="connsiteX288" fmla="*/ 1936779 w 2591839"/>
                <a:gd name="connsiteY288" fmla="*/ 161579 h 1069831"/>
                <a:gd name="connsiteX289" fmla="*/ 1906299 w 2591839"/>
                <a:gd name="connsiteY289" fmla="*/ 226695 h 1069831"/>
                <a:gd name="connsiteX290" fmla="*/ 1902922 w 2591839"/>
                <a:gd name="connsiteY290" fmla="*/ 234055 h 1069831"/>
                <a:gd name="connsiteX291" fmla="*/ 1902749 w 2591839"/>
                <a:gd name="connsiteY291" fmla="*/ 234315 h 1069831"/>
                <a:gd name="connsiteX292" fmla="*/ 1903095 w 2591839"/>
                <a:gd name="connsiteY292" fmla="*/ 234488 h 1069831"/>
                <a:gd name="connsiteX293" fmla="*/ 1942148 w 2591839"/>
                <a:gd name="connsiteY293" fmla="*/ 316490 h 1069831"/>
                <a:gd name="connsiteX294" fmla="*/ 1942148 w 2591839"/>
                <a:gd name="connsiteY294" fmla="*/ 316490 h 1069831"/>
                <a:gd name="connsiteX295" fmla="*/ 1942148 w 2591839"/>
                <a:gd name="connsiteY295" fmla="*/ 316490 h 1069831"/>
                <a:gd name="connsiteX296" fmla="*/ 1977996 w 2591839"/>
                <a:gd name="connsiteY296" fmla="*/ 241243 h 1069831"/>
                <a:gd name="connsiteX297" fmla="*/ 2010468 w 2591839"/>
                <a:gd name="connsiteY297" fmla="*/ 309216 h 1069831"/>
                <a:gd name="connsiteX298" fmla="*/ 1942148 w 2591839"/>
                <a:gd name="connsiteY298" fmla="*/ 452611 h 1069831"/>
                <a:gd name="connsiteX299" fmla="*/ 1873221 w 2591839"/>
                <a:gd name="connsiteY299" fmla="*/ 307831 h 1069831"/>
                <a:gd name="connsiteX300" fmla="*/ 1837979 w 2591839"/>
                <a:gd name="connsiteY300" fmla="*/ 233795 h 1069831"/>
                <a:gd name="connsiteX301" fmla="*/ 1870364 w 2591839"/>
                <a:gd name="connsiteY301" fmla="*/ 165735 h 1069831"/>
                <a:gd name="connsiteX302" fmla="*/ 1902922 w 2591839"/>
                <a:gd name="connsiteY302" fmla="*/ 234055 h 1069831"/>
                <a:gd name="connsiteX303" fmla="*/ 2297690 w 2591839"/>
                <a:gd name="connsiteY303" fmla="*/ 459885 h 1069831"/>
                <a:gd name="connsiteX304" fmla="*/ 2229543 w 2591839"/>
                <a:gd name="connsiteY304" fmla="*/ 602933 h 1069831"/>
                <a:gd name="connsiteX305" fmla="*/ 2196985 w 2591839"/>
                <a:gd name="connsiteY305" fmla="*/ 535046 h 1069831"/>
                <a:gd name="connsiteX306" fmla="*/ 2265132 w 2591839"/>
                <a:gd name="connsiteY306" fmla="*/ 391911 h 1069831"/>
                <a:gd name="connsiteX307" fmla="*/ 2297690 w 2591839"/>
                <a:gd name="connsiteY307" fmla="*/ 459885 h 1069831"/>
                <a:gd name="connsiteX308" fmla="*/ 2268769 w 2591839"/>
                <a:gd name="connsiteY308" fmla="*/ 384551 h 1069831"/>
                <a:gd name="connsiteX309" fmla="*/ 2301154 w 2591839"/>
                <a:gd name="connsiteY309" fmla="*/ 316490 h 1069831"/>
                <a:gd name="connsiteX310" fmla="*/ 2333106 w 2591839"/>
                <a:gd name="connsiteY310" fmla="*/ 384637 h 1069831"/>
                <a:gd name="connsiteX311" fmla="*/ 2301154 w 2591839"/>
                <a:gd name="connsiteY311" fmla="*/ 452524 h 1069831"/>
                <a:gd name="connsiteX312" fmla="*/ 2268769 w 2591839"/>
                <a:gd name="connsiteY312" fmla="*/ 384551 h 1069831"/>
                <a:gd name="connsiteX313" fmla="*/ 2193521 w 2591839"/>
                <a:gd name="connsiteY313" fmla="*/ 527772 h 1069831"/>
                <a:gd name="connsiteX314" fmla="*/ 2162522 w 2591839"/>
                <a:gd name="connsiteY314" fmla="*/ 463002 h 1069831"/>
                <a:gd name="connsiteX315" fmla="*/ 2224348 w 2591839"/>
                <a:gd name="connsiteY315" fmla="*/ 463002 h 1069831"/>
                <a:gd name="connsiteX316" fmla="*/ 2193521 w 2591839"/>
                <a:gd name="connsiteY316" fmla="*/ 527772 h 1069831"/>
                <a:gd name="connsiteX317" fmla="*/ 2159491 w 2591839"/>
                <a:gd name="connsiteY317" fmla="*/ 456767 h 1069831"/>
                <a:gd name="connsiteX318" fmla="*/ 2155508 w 2591839"/>
                <a:gd name="connsiteY318" fmla="*/ 456767 h 1069831"/>
                <a:gd name="connsiteX319" fmla="*/ 2090045 w 2591839"/>
                <a:gd name="connsiteY319" fmla="*/ 456767 h 1069831"/>
                <a:gd name="connsiteX320" fmla="*/ 2157412 w 2591839"/>
                <a:gd name="connsiteY320" fmla="*/ 316404 h 1069831"/>
                <a:gd name="connsiteX321" fmla="*/ 2224261 w 2591839"/>
                <a:gd name="connsiteY321" fmla="*/ 456767 h 1069831"/>
                <a:gd name="connsiteX322" fmla="*/ 2159491 w 2591839"/>
                <a:gd name="connsiteY322" fmla="*/ 456767 h 1069831"/>
                <a:gd name="connsiteX323" fmla="*/ 2152563 w 2591839"/>
                <a:gd name="connsiteY323" fmla="*/ 463002 h 1069831"/>
                <a:gd name="connsiteX324" fmla="*/ 2129270 w 2591839"/>
                <a:gd name="connsiteY324" fmla="*/ 511926 h 1069831"/>
                <a:gd name="connsiteX325" fmla="*/ 2120785 w 2591839"/>
                <a:gd name="connsiteY325" fmla="*/ 529764 h 1069831"/>
                <a:gd name="connsiteX326" fmla="*/ 2089525 w 2591839"/>
                <a:gd name="connsiteY326" fmla="*/ 463002 h 1069831"/>
                <a:gd name="connsiteX327" fmla="*/ 2152563 w 2591839"/>
                <a:gd name="connsiteY327" fmla="*/ 463002 h 1069831"/>
                <a:gd name="connsiteX328" fmla="*/ 2117321 w 2591839"/>
                <a:gd name="connsiteY328" fmla="*/ 537124 h 1069831"/>
                <a:gd name="connsiteX329" fmla="*/ 2085715 w 2591839"/>
                <a:gd name="connsiteY329" fmla="*/ 603366 h 1069831"/>
                <a:gd name="connsiteX330" fmla="*/ 2017395 w 2591839"/>
                <a:gd name="connsiteY330" fmla="*/ 459885 h 1069831"/>
                <a:gd name="connsiteX331" fmla="*/ 2049520 w 2591839"/>
                <a:gd name="connsiteY331" fmla="*/ 392430 h 1069831"/>
                <a:gd name="connsiteX332" fmla="*/ 2117321 w 2591839"/>
                <a:gd name="connsiteY332" fmla="*/ 537124 h 1069831"/>
                <a:gd name="connsiteX333" fmla="*/ 1873221 w 2591839"/>
                <a:gd name="connsiteY333" fmla="*/ 760009 h 1069831"/>
                <a:gd name="connsiteX334" fmla="*/ 1837979 w 2591839"/>
                <a:gd name="connsiteY334" fmla="*/ 685973 h 1069831"/>
                <a:gd name="connsiteX335" fmla="*/ 1870364 w 2591839"/>
                <a:gd name="connsiteY335" fmla="*/ 617913 h 1069831"/>
                <a:gd name="connsiteX336" fmla="*/ 1902922 w 2591839"/>
                <a:gd name="connsiteY336" fmla="*/ 686147 h 1069831"/>
                <a:gd name="connsiteX337" fmla="*/ 1902749 w 2591839"/>
                <a:gd name="connsiteY337" fmla="*/ 686406 h 1069831"/>
                <a:gd name="connsiteX338" fmla="*/ 1903095 w 2591839"/>
                <a:gd name="connsiteY338" fmla="*/ 686580 h 1069831"/>
                <a:gd name="connsiteX339" fmla="*/ 1942148 w 2591839"/>
                <a:gd name="connsiteY339" fmla="*/ 768581 h 1069831"/>
                <a:gd name="connsiteX340" fmla="*/ 1942148 w 2591839"/>
                <a:gd name="connsiteY340" fmla="*/ 768581 h 1069831"/>
                <a:gd name="connsiteX341" fmla="*/ 1942148 w 2591839"/>
                <a:gd name="connsiteY341" fmla="*/ 768581 h 1069831"/>
                <a:gd name="connsiteX342" fmla="*/ 1977996 w 2591839"/>
                <a:gd name="connsiteY342" fmla="*/ 693334 h 1069831"/>
                <a:gd name="connsiteX343" fmla="*/ 2010468 w 2591839"/>
                <a:gd name="connsiteY343" fmla="*/ 761308 h 1069831"/>
                <a:gd name="connsiteX344" fmla="*/ 1942148 w 2591839"/>
                <a:gd name="connsiteY344" fmla="*/ 904702 h 1069831"/>
                <a:gd name="connsiteX345" fmla="*/ 1873221 w 2591839"/>
                <a:gd name="connsiteY345" fmla="*/ 760009 h 1069831"/>
                <a:gd name="connsiteX346" fmla="*/ 1585999 w 2591839"/>
                <a:gd name="connsiteY346" fmla="*/ 760009 h 1069831"/>
                <a:gd name="connsiteX347" fmla="*/ 1550757 w 2591839"/>
                <a:gd name="connsiteY347" fmla="*/ 685973 h 1069831"/>
                <a:gd name="connsiteX348" fmla="*/ 1583142 w 2591839"/>
                <a:gd name="connsiteY348" fmla="*/ 617913 h 1069831"/>
                <a:gd name="connsiteX349" fmla="*/ 1615700 w 2591839"/>
                <a:gd name="connsiteY349" fmla="*/ 686147 h 1069831"/>
                <a:gd name="connsiteX350" fmla="*/ 1615527 w 2591839"/>
                <a:gd name="connsiteY350" fmla="*/ 686406 h 1069831"/>
                <a:gd name="connsiteX351" fmla="*/ 1615873 w 2591839"/>
                <a:gd name="connsiteY351" fmla="*/ 686580 h 1069831"/>
                <a:gd name="connsiteX352" fmla="*/ 1654926 w 2591839"/>
                <a:gd name="connsiteY352" fmla="*/ 768581 h 1069831"/>
                <a:gd name="connsiteX353" fmla="*/ 1654926 w 2591839"/>
                <a:gd name="connsiteY353" fmla="*/ 768581 h 1069831"/>
                <a:gd name="connsiteX354" fmla="*/ 1654926 w 2591839"/>
                <a:gd name="connsiteY354" fmla="*/ 768581 h 1069831"/>
                <a:gd name="connsiteX355" fmla="*/ 1690774 w 2591839"/>
                <a:gd name="connsiteY355" fmla="*/ 693334 h 1069831"/>
                <a:gd name="connsiteX356" fmla="*/ 1723246 w 2591839"/>
                <a:gd name="connsiteY356" fmla="*/ 761308 h 1069831"/>
                <a:gd name="connsiteX357" fmla="*/ 1654926 w 2591839"/>
                <a:gd name="connsiteY357" fmla="*/ 904702 h 1069831"/>
                <a:gd name="connsiteX358" fmla="*/ 1585999 w 2591839"/>
                <a:gd name="connsiteY358" fmla="*/ 760009 h 1069831"/>
                <a:gd name="connsiteX359" fmla="*/ 1875300 w 2591839"/>
                <a:gd name="connsiteY359" fmla="*/ 613756 h 1069831"/>
                <a:gd name="connsiteX360" fmla="*/ 1937298 w 2591839"/>
                <a:gd name="connsiteY360" fmla="*/ 613756 h 1069831"/>
                <a:gd name="connsiteX361" fmla="*/ 1906299 w 2591839"/>
                <a:gd name="connsiteY361" fmla="*/ 678873 h 1069831"/>
                <a:gd name="connsiteX362" fmla="*/ 1875300 w 2591839"/>
                <a:gd name="connsiteY362" fmla="*/ 613756 h 1069831"/>
                <a:gd name="connsiteX363" fmla="*/ 1942321 w 2591839"/>
                <a:gd name="connsiteY363" fmla="*/ 602933 h 1069831"/>
                <a:gd name="connsiteX364" fmla="*/ 1909763 w 2591839"/>
                <a:gd name="connsiteY364" fmla="*/ 535046 h 1069831"/>
                <a:gd name="connsiteX365" fmla="*/ 1977996 w 2591839"/>
                <a:gd name="connsiteY365" fmla="*/ 391824 h 1069831"/>
                <a:gd name="connsiteX366" fmla="*/ 2010381 w 2591839"/>
                <a:gd name="connsiteY366" fmla="*/ 459885 h 1069831"/>
                <a:gd name="connsiteX367" fmla="*/ 1942321 w 2591839"/>
                <a:gd name="connsiteY367" fmla="*/ 602933 h 1069831"/>
                <a:gd name="connsiteX368" fmla="*/ 1875300 w 2591839"/>
                <a:gd name="connsiteY368" fmla="*/ 463002 h 1069831"/>
                <a:gd name="connsiteX369" fmla="*/ 1937126 w 2591839"/>
                <a:gd name="connsiteY369" fmla="*/ 463002 h 1069831"/>
                <a:gd name="connsiteX370" fmla="*/ 1906299 w 2591839"/>
                <a:gd name="connsiteY370" fmla="*/ 527772 h 1069831"/>
                <a:gd name="connsiteX371" fmla="*/ 1875300 w 2591839"/>
                <a:gd name="connsiteY371" fmla="*/ 463002 h 1069831"/>
                <a:gd name="connsiteX372" fmla="*/ 1937212 w 2591839"/>
                <a:gd name="connsiteY372" fmla="*/ 456767 h 1069831"/>
                <a:gd name="connsiteX373" fmla="*/ 1872355 w 2591839"/>
                <a:gd name="connsiteY373" fmla="*/ 456767 h 1069831"/>
                <a:gd name="connsiteX374" fmla="*/ 1872355 w 2591839"/>
                <a:gd name="connsiteY374" fmla="*/ 456767 h 1069831"/>
                <a:gd name="connsiteX375" fmla="*/ 1868372 w 2591839"/>
                <a:gd name="connsiteY375" fmla="*/ 456767 h 1069831"/>
                <a:gd name="connsiteX376" fmla="*/ 1868372 w 2591839"/>
                <a:gd name="connsiteY376" fmla="*/ 456767 h 1069831"/>
                <a:gd name="connsiteX377" fmla="*/ 1802909 w 2591839"/>
                <a:gd name="connsiteY377" fmla="*/ 456767 h 1069831"/>
                <a:gd name="connsiteX378" fmla="*/ 1870277 w 2591839"/>
                <a:gd name="connsiteY378" fmla="*/ 316404 h 1069831"/>
                <a:gd name="connsiteX379" fmla="*/ 1937212 w 2591839"/>
                <a:gd name="connsiteY379" fmla="*/ 456767 h 1069831"/>
                <a:gd name="connsiteX380" fmla="*/ 1865428 w 2591839"/>
                <a:gd name="connsiteY380" fmla="*/ 463002 h 1069831"/>
                <a:gd name="connsiteX381" fmla="*/ 1842135 w 2591839"/>
                <a:gd name="connsiteY381" fmla="*/ 511926 h 1069831"/>
                <a:gd name="connsiteX382" fmla="*/ 1833649 w 2591839"/>
                <a:gd name="connsiteY382" fmla="*/ 529764 h 1069831"/>
                <a:gd name="connsiteX383" fmla="*/ 1802390 w 2591839"/>
                <a:gd name="connsiteY383" fmla="*/ 463002 h 1069831"/>
                <a:gd name="connsiteX384" fmla="*/ 1865428 w 2591839"/>
                <a:gd name="connsiteY384" fmla="*/ 463002 h 1069831"/>
                <a:gd name="connsiteX385" fmla="*/ 1798580 w 2591839"/>
                <a:gd name="connsiteY385" fmla="*/ 603366 h 1069831"/>
                <a:gd name="connsiteX386" fmla="*/ 1730260 w 2591839"/>
                <a:gd name="connsiteY386" fmla="*/ 459971 h 1069831"/>
                <a:gd name="connsiteX387" fmla="*/ 1762385 w 2591839"/>
                <a:gd name="connsiteY387" fmla="*/ 392517 h 1069831"/>
                <a:gd name="connsiteX388" fmla="*/ 1830186 w 2591839"/>
                <a:gd name="connsiteY388" fmla="*/ 537124 h 1069831"/>
                <a:gd name="connsiteX389" fmla="*/ 1798580 w 2591839"/>
                <a:gd name="connsiteY389" fmla="*/ 603366 h 1069831"/>
                <a:gd name="connsiteX390" fmla="*/ 1726710 w 2591839"/>
                <a:gd name="connsiteY390" fmla="*/ 452611 h 1069831"/>
                <a:gd name="connsiteX391" fmla="*/ 1694324 w 2591839"/>
                <a:gd name="connsiteY391" fmla="*/ 384551 h 1069831"/>
                <a:gd name="connsiteX392" fmla="*/ 1726710 w 2591839"/>
                <a:gd name="connsiteY392" fmla="*/ 316490 h 1069831"/>
                <a:gd name="connsiteX393" fmla="*/ 1758662 w 2591839"/>
                <a:gd name="connsiteY393" fmla="*/ 384637 h 1069831"/>
                <a:gd name="connsiteX394" fmla="*/ 1726710 w 2591839"/>
                <a:gd name="connsiteY394" fmla="*/ 452611 h 1069831"/>
                <a:gd name="connsiteX395" fmla="*/ 1588164 w 2591839"/>
                <a:gd name="connsiteY395" fmla="*/ 613756 h 1069831"/>
                <a:gd name="connsiteX396" fmla="*/ 1650163 w 2591839"/>
                <a:gd name="connsiteY396" fmla="*/ 613756 h 1069831"/>
                <a:gd name="connsiteX397" fmla="*/ 1619163 w 2591839"/>
                <a:gd name="connsiteY397" fmla="*/ 678873 h 1069831"/>
                <a:gd name="connsiteX398" fmla="*/ 1588164 w 2591839"/>
                <a:gd name="connsiteY398" fmla="*/ 613756 h 1069831"/>
                <a:gd name="connsiteX399" fmla="*/ 1723332 w 2591839"/>
                <a:gd name="connsiteY399" fmla="*/ 459885 h 1069831"/>
                <a:gd name="connsiteX400" fmla="*/ 1655185 w 2591839"/>
                <a:gd name="connsiteY400" fmla="*/ 602933 h 1069831"/>
                <a:gd name="connsiteX401" fmla="*/ 1622627 w 2591839"/>
                <a:gd name="connsiteY401" fmla="*/ 535046 h 1069831"/>
                <a:gd name="connsiteX402" fmla="*/ 1690774 w 2591839"/>
                <a:gd name="connsiteY402" fmla="*/ 391997 h 1069831"/>
                <a:gd name="connsiteX403" fmla="*/ 1723332 w 2591839"/>
                <a:gd name="connsiteY403" fmla="*/ 459885 h 1069831"/>
                <a:gd name="connsiteX404" fmla="*/ 1588164 w 2591839"/>
                <a:gd name="connsiteY404" fmla="*/ 463002 h 1069831"/>
                <a:gd name="connsiteX405" fmla="*/ 1649990 w 2591839"/>
                <a:gd name="connsiteY405" fmla="*/ 463002 h 1069831"/>
                <a:gd name="connsiteX406" fmla="*/ 1619163 w 2591839"/>
                <a:gd name="connsiteY406" fmla="*/ 527772 h 1069831"/>
                <a:gd name="connsiteX407" fmla="*/ 1588164 w 2591839"/>
                <a:gd name="connsiteY407" fmla="*/ 463002 h 1069831"/>
                <a:gd name="connsiteX408" fmla="*/ 1585133 w 2591839"/>
                <a:gd name="connsiteY408" fmla="*/ 456767 h 1069831"/>
                <a:gd name="connsiteX409" fmla="*/ 1585133 w 2591839"/>
                <a:gd name="connsiteY409" fmla="*/ 456767 h 1069831"/>
                <a:gd name="connsiteX410" fmla="*/ 1581150 w 2591839"/>
                <a:gd name="connsiteY410" fmla="*/ 456767 h 1069831"/>
                <a:gd name="connsiteX411" fmla="*/ 1581150 w 2591839"/>
                <a:gd name="connsiteY411" fmla="*/ 456767 h 1069831"/>
                <a:gd name="connsiteX412" fmla="*/ 1515687 w 2591839"/>
                <a:gd name="connsiteY412" fmla="*/ 456767 h 1069831"/>
                <a:gd name="connsiteX413" fmla="*/ 1583055 w 2591839"/>
                <a:gd name="connsiteY413" fmla="*/ 316404 h 1069831"/>
                <a:gd name="connsiteX414" fmla="*/ 1649903 w 2591839"/>
                <a:gd name="connsiteY414" fmla="*/ 456767 h 1069831"/>
                <a:gd name="connsiteX415" fmla="*/ 1585133 w 2591839"/>
                <a:gd name="connsiteY415" fmla="*/ 456767 h 1069831"/>
                <a:gd name="connsiteX416" fmla="*/ 1578206 w 2591839"/>
                <a:gd name="connsiteY416" fmla="*/ 463002 h 1069831"/>
                <a:gd name="connsiteX417" fmla="*/ 1554913 w 2591839"/>
                <a:gd name="connsiteY417" fmla="*/ 511926 h 1069831"/>
                <a:gd name="connsiteX418" fmla="*/ 1546427 w 2591839"/>
                <a:gd name="connsiteY418" fmla="*/ 529764 h 1069831"/>
                <a:gd name="connsiteX419" fmla="*/ 1515168 w 2591839"/>
                <a:gd name="connsiteY419" fmla="*/ 463089 h 1069831"/>
                <a:gd name="connsiteX420" fmla="*/ 1578206 w 2591839"/>
                <a:gd name="connsiteY420" fmla="*/ 463089 h 1069831"/>
                <a:gd name="connsiteX421" fmla="*/ 1511358 w 2591839"/>
                <a:gd name="connsiteY421" fmla="*/ 603366 h 1069831"/>
                <a:gd name="connsiteX422" fmla="*/ 1443038 w 2591839"/>
                <a:gd name="connsiteY422" fmla="*/ 459971 h 1069831"/>
                <a:gd name="connsiteX423" fmla="*/ 1475163 w 2591839"/>
                <a:gd name="connsiteY423" fmla="*/ 392517 h 1069831"/>
                <a:gd name="connsiteX424" fmla="*/ 1542964 w 2591839"/>
                <a:gd name="connsiteY424" fmla="*/ 537124 h 1069831"/>
                <a:gd name="connsiteX425" fmla="*/ 1511358 w 2591839"/>
                <a:gd name="connsiteY425" fmla="*/ 603366 h 1069831"/>
                <a:gd name="connsiteX426" fmla="*/ 1443038 w 2591839"/>
                <a:gd name="connsiteY426" fmla="*/ 610639 h 1069831"/>
                <a:gd name="connsiteX427" fmla="*/ 1475423 w 2591839"/>
                <a:gd name="connsiteY427" fmla="*/ 542579 h 1069831"/>
                <a:gd name="connsiteX428" fmla="*/ 1511358 w 2591839"/>
                <a:gd name="connsiteY428" fmla="*/ 617913 h 1069831"/>
                <a:gd name="connsiteX429" fmla="*/ 1511358 w 2591839"/>
                <a:gd name="connsiteY429" fmla="*/ 617913 h 1069831"/>
                <a:gd name="connsiteX430" fmla="*/ 1543829 w 2591839"/>
                <a:gd name="connsiteY430" fmla="*/ 685973 h 1069831"/>
                <a:gd name="connsiteX431" fmla="*/ 1511444 w 2591839"/>
                <a:gd name="connsiteY431" fmla="*/ 754034 h 1069831"/>
                <a:gd name="connsiteX432" fmla="*/ 1443038 w 2591839"/>
                <a:gd name="connsiteY432" fmla="*/ 610639 h 1069831"/>
                <a:gd name="connsiteX433" fmla="*/ 1516293 w 2591839"/>
                <a:gd name="connsiteY433" fmla="*/ 613756 h 1069831"/>
                <a:gd name="connsiteX434" fmla="*/ 1578206 w 2591839"/>
                <a:gd name="connsiteY434" fmla="*/ 613756 h 1069831"/>
                <a:gd name="connsiteX435" fmla="*/ 1547293 w 2591839"/>
                <a:gd name="connsiteY435" fmla="*/ 678700 h 1069831"/>
                <a:gd name="connsiteX436" fmla="*/ 1516293 w 2591839"/>
                <a:gd name="connsiteY436" fmla="*/ 613756 h 1069831"/>
                <a:gd name="connsiteX437" fmla="*/ 1516293 w 2591839"/>
                <a:gd name="connsiteY437" fmla="*/ 607522 h 1069831"/>
                <a:gd name="connsiteX438" fmla="*/ 1561408 w 2591839"/>
                <a:gd name="connsiteY438" fmla="*/ 512878 h 1069831"/>
                <a:gd name="connsiteX439" fmla="*/ 1583142 w 2591839"/>
                <a:gd name="connsiteY439" fmla="*/ 467245 h 1069831"/>
                <a:gd name="connsiteX440" fmla="*/ 1649990 w 2591839"/>
                <a:gd name="connsiteY440" fmla="*/ 607522 h 1069831"/>
                <a:gd name="connsiteX441" fmla="*/ 1516293 w 2591839"/>
                <a:gd name="connsiteY441" fmla="*/ 607522 h 1069831"/>
                <a:gd name="connsiteX442" fmla="*/ 1622627 w 2591839"/>
                <a:gd name="connsiteY442" fmla="*/ 686147 h 1069831"/>
                <a:gd name="connsiteX443" fmla="*/ 1690861 w 2591839"/>
                <a:gd name="connsiteY443" fmla="*/ 542579 h 1069831"/>
                <a:gd name="connsiteX444" fmla="*/ 1723246 w 2591839"/>
                <a:gd name="connsiteY444" fmla="*/ 610553 h 1069831"/>
                <a:gd name="connsiteX445" fmla="*/ 1654926 w 2591839"/>
                <a:gd name="connsiteY445" fmla="*/ 753947 h 1069831"/>
                <a:gd name="connsiteX446" fmla="*/ 1622627 w 2591839"/>
                <a:gd name="connsiteY446" fmla="*/ 686147 h 1069831"/>
                <a:gd name="connsiteX447" fmla="*/ 1694411 w 2591839"/>
                <a:gd name="connsiteY447" fmla="*/ 535305 h 1069831"/>
                <a:gd name="connsiteX448" fmla="*/ 1726796 w 2591839"/>
                <a:gd name="connsiteY448" fmla="*/ 467158 h 1069831"/>
                <a:gd name="connsiteX449" fmla="*/ 1759181 w 2591839"/>
                <a:gd name="connsiteY449" fmla="*/ 535218 h 1069831"/>
                <a:gd name="connsiteX450" fmla="*/ 1726796 w 2591839"/>
                <a:gd name="connsiteY450" fmla="*/ 603279 h 1069831"/>
                <a:gd name="connsiteX451" fmla="*/ 1694411 w 2591839"/>
                <a:gd name="connsiteY451" fmla="*/ 535305 h 1069831"/>
                <a:gd name="connsiteX452" fmla="*/ 1730260 w 2591839"/>
                <a:gd name="connsiteY452" fmla="*/ 610639 h 1069831"/>
                <a:gd name="connsiteX453" fmla="*/ 1762645 w 2591839"/>
                <a:gd name="connsiteY453" fmla="*/ 542579 h 1069831"/>
                <a:gd name="connsiteX454" fmla="*/ 1798580 w 2591839"/>
                <a:gd name="connsiteY454" fmla="*/ 617913 h 1069831"/>
                <a:gd name="connsiteX455" fmla="*/ 1798580 w 2591839"/>
                <a:gd name="connsiteY455" fmla="*/ 617913 h 1069831"/>
                <a:gd name="connsiteX456" fmla="*/ 1831051 w 2591839"/>
                <a:gd name="connsiteY456" fmla="*/ 685973 h 1069831"/>
                <a:gd name="connsiteX457" fmla="*/ 1798667 w 2591839"/>
                <a:gd name="connsiteY457" fmla="*/ 754034 h 1069831"/>
                <a:gd name="connsiteX458" fmla="*/ 1730260 w 2591839"/>
                <a:gd name="connsiteY458" fmla="*/ 610639 h 1069831"/>
                <a:gd name="connsiteX459" fmla="*/ 1803516 w 2591839"/>
                <a:gd name="connsiteY459" fmla="*/ 613756 h 1069831"/>
                <a:gd name="connsiteX460" fmla="*/ 1865428 w 2591839"/>
                <a:gd name="connsiteY460" fmla="*/ 613756 h 1069831"/>
                <a:gd name="connsiteX461" fmla="*/ 1834515 w 2591839"/>
                <a:gd name="connsiteY461" fmla="*/ 678700 h 1069831"/>
                <a:gd name="connsiteX462" fmla="*/ 1803516 w 2591839"/>
                <a:gd name="connsiteY462" fmla="*/ 613756 h 1069831"/>
                <a:gd name="connsiteX463" fmla="*/ 1803516 w 2591839"/>
                <a:gd name="connsiteY463" fmla="*/ 607522 h 1069831"/>
                <a:gd name="connsiteX464" fmla="*/ 1848629 w 2591839"/>
                <a:gd name="connsiteY464" fmla="*/ 512878 h 1069831"/>
                <a:gd name="connsiteX465" fmla="*/ 1870364 w 2591839"/>
                <a:gd name="connsiteY465" fmla="*/ 467245 h 1069831"/>
                <a:gd name="connsiteX466" fmla="*/ 1937212 w 2591839"/>
                <a:gd name="connsiteY466" fmla="*/ 607522 h 1069831"/>
                <a:gd name="connsiteX467" fmla="*/ 1803516 w 2591839"/>
                <a:gd name="connsiteY467" fmla="*/ 607522 h 1069831"/>
                <a:gd name="connsiteX468" fmla="*/ 1909849 w 2591839"/>
                <a:gd name="connsiteY468" fmla="*/ 686147 h 1069831"/>
                <a:gd name="connsiteX469" fmla="*/ 1978083 w 2591839"/>
                <a:gd name="connsiteY469" fmla="*/ 542579 h 1069831"/>
                <a:gd name="connsiteX470" fmla="*/ 2010468 w 2591839"/>
                <a:gd name="connsiteY470" fmla="*/ 610553 h 1069831"/>
                <a:gd name="connsiteX471" fmla="*/ 1942148 w 2591839"/>
                <a:gd name="connsiteY471" fmla="*/ 753947 h 1069831"/>
                <a:gd name="connsiteX472" fmla="*/ 1909849 w 2591839"/>
                <a:gd name="connsiteY472" fmla="*/ 686147 h 1069831"/>
                <a:gd name="connsiteX473" fmla="*/ 1439574 w 2591839"/>
                <a:gd name="connsiteY473" fmla="*/ 467158 h 1069831"/>
                <a:gd name="connsiteX474" fmla="*/ 1471959 w 2591839"/>
                <a:gd name="connsiteY474" fmla="*/ 535218 h 1069831"/>
                <a:gd name="connsiteX475" fmla="*/ 1439487 w 2591839"/>
                <a:gd name="connsiteY475" fmla="*/ 603279 h 1069831"/>
                <a:gd name="connsiteX476" fmla="*/ 1407102 w 2591839"/>
                <a:gd name="connsiteY476" fmla="*/ 535305 h 1069831"/>
                <a:gd name="connsiteX477" fmla="*/ 1439574 w 2591839"/>
                <a:gd name="connsiteY477" fmla="*/ 467158 h 1069831"/>
                <a:gd name="connsiteX478" fmla="*/ 1475423 w 2591839"/>
                <a:gd name="connsiteY478" fmla="*/ 693247 h 1069831"/>
                <a:gd name="connsiteX479" fmla="*/ 1511358 w 2591839"/>
                <a:gd name="connsiteY479" fmla="*/ 768581 h 1069831"/>
                <a:gd name="connsiteX480" fmla="*/ 1511358 w 2591839"/>
                <a:gd name="connsiteY480" fmla="*/ 768581 h 1069831"/>
                <a:gd name="connsiteX481" fmla="*/ 1511358 w 2591839"/>
                <a:gd name="connsiteY481" fmla="*/ 768581 h 1069831"/>
                <a:gd name="connsiteX482" fmla="*/ 1547293 w 2591839"/>
                <a:gd name="connsiteY482" fmla="*/ 693247 h 1069831"/>
                <a:gd name="connsiteX483" fmla="*/ 1579678 w 2591839"/>
                <a:gd name="connsiteY483" fmla="*/ 761308 h 1069831"/>
                <a:gd name="connsiteX484" fmla="*/ 1510492 w 2591839"/>
                <a:gd name="connsiteY484" fmla="*/ 905308 h 1069831"/>
                <a:gd name="connsiteX485" fmla="*/ 1443038 w 2591839"/>
                <a:gd name="connsiteY485" fmla="*/ 761308 h 1069831"/>
                <a:gd name="connsiteX486" fmla="*/ 1475423 w 2591839"/>
                <a:gd name="connsiteY486" fmla="*/ 693247 h 1069831"/>
                <a:gd name="connsiteX487" fmla="*/ 1726796 w 2591839"/>
                <a:gd name="connsiteY487" fmla="*/ 617913 h 1069831"/>
                <a:gd name="connsiteX488" fmla="*/ 1759181 w 2591839"/>
                <a:gd name="connsiteY488" fmla="*/ 685973 h 1069831"/>
                <a:gd name="connsiteX489" fmla="*/ 1726796 w 2591839"/>
                <a:gd name="connsiteY489" fmla="*/ 754034 h 1069831"/>
                <a:gd name="connsiteX490" fmla="*/ 1694324 w 2591839"/>
                <a:gd name="connsiteY490" fmla="*/ 686060 h 1069831"/>
                <a:gd name="connsiteX491" fmla="*/ 1726796 w 2591839"/>
                <a:gd name="connsiteY491" fmla="*/ 617913 h 1069831"/>
                <a:gd name="connsiteX492" fmla="*/ 1730260 w 2591839"/>
                <a:gd name="connsiteY492" fmla="*/ 761308 h 1069831"/>
                <a:gd name="connsiteX493" fmla="*/ 1762645 w 2591839"/>
                <a:gd name="connsiteY493" fmla="*/ 693247 h 1069831"/>
                <a:gd name="connsiteX494" fmla="*/ 1798580 w 2591839"/>
                <a:gd name="connsiteY494" fmla="*/ 768581 h 1069831"/>
                <a:gd name="connsiteX495" fmla="*/ 1798580 w 2591839"/>
                <a:gd name="connsiteY495" fmla="*/ 768581 h 1069831"/>
                <a:gd name="connsiteX496" fmla="*/ 1798580 w 2591839"/>
                <a:gd name="connsiteY496" fmla="*/ 768581 h 1069831"/>
                <a:gd name="connsiteX497" fmla="*/ 1834515 w 2591839"/>
                <a:gd name="connsiteY497" fmla="*/ 693247 h 1069831"/>
                <a:gd name="connsiteX498" fmla="*/ 1866900 w 2591839"/>
                <a:gd name="connsiteY498" fmla="*/ 761308 h 1069831"/>
                <a:gd name="connsiteX499" fmla="*/ 1797714 w 2591839"/>
                <a:gd name="connsiteY499" fmla="*/ 905308 h 1069831"/>
                <a:gd name="connsiteX500" fmla="*/ 1730260 w 2591839"/>
                <a:gd name="connsiteY500" fmla="*/ 761308 h 1069831"/>
                <a:gd name="connsiteX501" fmla="*/ 1730260 w 2591839"/>
                <a:gd name="connsiteY501" fmla="*/ 761308 h 1069831"/>
                <a:gd name="connsiteX502" fmla="*/ 2013932 w 2591839"/>
                <a:gd name="connsiteY502" fmla="*/ 603366 h 1069831"/>
                <a:gd name="connsiteX503" fmla="*/ 1981546 w 2591839"/>
                <a:gd name="connsiteY503" fmla="*/ 535392 h 1069831"/>
                <a:gd name="connsiteX504" fmla="*/ 2013932 w 2591839"/>
                <a:gd name="connsiteY504" fmla="*/ 467245 h 1069831"/>
                <a:gd name="connsiteX505" fmla="*/ 2046317 w 2591839"/>
                <a:gd name="connsiteY505" fmla="*/ 535305 h 1069831"/>
                <a:gd name="connsiteX506" fmla="*/ 2013932 w 2591839"/>
                <a:gd name="connsiteY506" fmla="*/ 603366 h 1069831"/>
                <a:gd name="connsiteX507" fmla="*/ 2013932 w 2591839"/>
                <a:gd name="connsiteY507" fmla="*/ 452611 h 1069831"/>
                <a:gd name="connsiteX508" fmla="*/ 1981460 w 2591839"/>
                <a:gd name="connsiteY508" fmla="*/ 384551 h 1069831"/>
                <a:gd name="connsiteX509" fmla="*/ 2013845 w 2591839"/>
                <a:gd name="connsiteY509" fmla="*/ 316490 h 1069831"/>
                <a:gd name="connsiteX510" fmla="*/ 2045970 w 2591839"/>
                <a:gd name="connsiteY510" fmla="*/ 385157 h 1069831"/>
                <a:gd name="connsiteX511" fmla="*/ 2013932 w 2591839"/>
                <a:gd name="connsiteY511" fmla="*/ 452611 h 1069831"/>
                <a:gd name="connsiteX512" fmla="*/ 1759181 w 2591839"/>
                <a:gd name="connsiteY512" fmla="*/ 233795 h 1069831"/>
                <a:gd name="connsiteX513" fmla="*/ 1726796 w 2591839"/>
                <a:gd name="connsiteY513" fmla="*/ 301856 h 1069831"/>
                <a:gd name="connsiteX514" fmla="*/ 1694324 w 2591839"/>
                <a:gd name="connsiteY514" fmla="*/ 233882 h 1069831"/>
                <a:gd name="connsiteX515" fmla="*/ 1726796 w 2591839"/>
                <a:gd name="connsiteY515" fmla="*/ 165648 h 1069831"/>
                <a:gd name="connsiteX516" fmla="*/ 1759181 w 2591839"/>
                <a:gd name="connsiteY516" fmla="*/ 233795 h 1069831"/>
                <a:gd name="connsiteX517" fmla="*/ 1511358 w 2591839"/>
                <a:gd name="connsiteY517" fmla="*/ 316490 h 1069831"/>
                <a:gd name="connsiteX518" fmla="*/ 1547206 w 2591839"/>
                <a:gd name="connsiteY518" fmla="*/ 241329 h 1069831"/>
                <a:gd name="connsiteX519" fmla="*/ 1579332 w 2591839"/>
                <a:gd name="connsiteY519" fmla="*/ 308351 h 1069831"/>
                <a:gd name="connsiteX520" fmla="*/ 1579765 w 2591839"/>
                <a:gd name="connsiteY520" fmla="*/ 309216 h 1069831"/>
                <a:gd name="connsiteX521" fmla="*/ 1510578 w 2591839"/>
                <a:gd name="connsiteY521" fmla="*/ 453217 h 1069831"/>
                <a:gd name="connsiteX522" fmla="*/ 1443124 w 2591839"/>
                <a:gd name="connsiteY522" fmla="*/ 309216 h 1069831"/>
                <a:gd name="connsiteX523" fmla="*/ 1475509 w 2591839"/>
                <a:gd name="connsiteY523" fmla="*/ 241156 h 1069831"/>
                <a:gd name="connsiteX524" fmla="*/ 1511358 w 2591839"/>
                <a:gd name="connsiteY524" fmla="*/ 316490 h 1069831"/>
                <a:gd name="connsiteX525" fmla="*/ 1511358 w 2591839"/>
                <a:gd name="connsiteY525" fmla="*/ 316490 h 1069831"/>
                <a:gd name="connsiteX526" fmla="*/ 1511358 w 2591839"/>
                <a:gd name="connsiteY526" fmla="*/ 316490 h 1069831"/>
                <a:gd name="connsiteX527" fmla="*/ 1511358 w 2591839"/>
                <a:gd name="connsiteY527" fmla="*/ 301856 h 1069831"/>
                <a:gd name="connsiteX528" fmla="*/ 1443038 w 2591839"/>
                <a:gd name="connsiteY528" fmla="*/ 158462 h 1069831"/>
                <a:gd name="connsiteX529" fmla="*/ 1475163 w 2591839"/>
                <a:gd name="connsiteY529" fmla="*/ 91007 h 1069831"/>
                <a:gd name="connsiteX530" fmla="*/ 1543656 w 2591839"/>
                <a:gd name="connsiteY530" fmla="*/ 234055 h 1069831"/>
                <a:gd name="connsiteX531" fmla="*/ 1511358 w 2591839"/>
                <a:gd name="connsiteY531" fmla="*/ 301856 h 1069831"/>
                <a:gd name="connsiteX532" fmla="*/ 1439574 w 2591839"/>
                <a:gd name="connsiteY532" fmla="*/ 316490 h 1069831"/>
                <a:gd name="connsiteX533" fmla="*/ 1471699 w 2591839"/>
                <a:gd name="connsiteY533" fmla="*/ 385157 h 1069831"/>
                <a:gd name="connsiteX534" fmla="*/ 1439574 w 2591839"/>
                <a:gd name="connsiteY534" fmla="*/ 452611 h 1069831"/>
                <a:gd name="connsiteX535" fmla="*/ 1407102 w 2591839"/>
                <a:gd name="connsiteY535" fmla="*/ 384551 h 1069831"/>
                <a:gd name="connsiteX536" fmla="*/ 1439574 w 2591839"/>
                <a:gd name="connsiteY536" fmla="*/ 316490 h 1069831"/>
                <a:gd name="connsiteX537" fmla="*/ 1436110 w 2591839"/>
                <a:gd name="connsiteY537" fmla="*/ 459885 h 1069831"/>
                <a:gd name="connsiteX538" fmla="*/ 1367963 w 2591839"/>
                <a:gd name="connsiteY538" fmla="*/ 602933 h 1069831"/>
                <a:gd name="connsiteX539" fmla="*/ 1335405 w 2591839"/>
                <a:gd name="connsiteY539" fmla="*/ 535046 h 1069831"/>
                <a:gd name="connsiteX540" fmla="*/ 1403639 w 2591839"/>
                <a:gd name="connsiteY540" fmla="*/ 391824 h 1069831"/>
                <a:gd name="connsiteX541" fmla="*/ 1436110 w 2591839"/>
                <a:gd name="connsiteY541" fmla="*/ 459885 h 1069831"/>
                <a:gd name="connsiteX542" fmla="*/ 1331942 w 2591839"/>
                <a:gd name="connsiteY542" fmla="*/ 527772 h 1069831"/>
                <a:gd name="connsiteX543" fmla="*/ 1300942 w 2591839"/>
                <a:gd name="connsiteY543" fmla="*/ 463002 h 1069831"/>
                <a:gd name="connsiteX544" fmla="*/ 1362768 w 2591839"/>
                <a:gd name="connsiteY544" fmla="*/ 463002 h 1069831"/>
                <a:gd name="connsiteX545" fmla="*/ 1331942 w 2591839"/>
                <a:gd name="connsiteY545" fmla="*/ 527772 h 1069831"/>
                <a:gd name="connsiteX546" fmla="*/ 1297911 w 2591839"/>
                <a:gd name="connsiteY546" fmla="*/ 456767 h 1069831"/>
                <a:gd name="connsiteX547" fmla="*/ 1293928 w 2591839"/>
                <a:gd name="connsiteY547" fmla="*/ 456767 h 1069831"/>
                <a:gd name="connsiteX548" fmla="*/ 1228465 w 2591839"/>
                <a:gd name="connsiteY548" fmla="*/ 456767 h 1069831"/>
                <a:gd name="connsiteX549" fmla="*/ 1295833 w 2591839"/>
                <a:gd name="connsiteY549" fmla="*/ 316404 h 1069831"/>
                <a:gd name="connsiteX550" fmla="*/ 1362681 w 2591839"/>
                <a:gd name="connsiteY550" fmla="*/ 456767 h 1069831"/>
                <a:gd name="connsiteX551" fmla="*/ 1297911 w 2591839"/>
                <a:gd name="connsiteY551" fmla="*/ 456767 h 1069831"/>
                <a:gd name="connsiteX552" fmla="*/ 1290984 w 2591839"/>
                <a:gd name="connsiteY552" fmla="*/ 463002 h 1069831"/>
                <a:gd name="connsiteX553" fmla="*/ 1271328 w 2591839"/>
                <a:gd name="connsiteY553" fmla="*/ 504306 h 1069831"/>
                <a:gd name="connsiteX554" fmla="*/ 1259205 w 2591839"/>
                <a:gd name="connsiteY554" fmla="*/ 529764 h 1069831"/>
                <a:gd name="connsiteX555" fmla="*/ 1227946 w 2591839"/>
                <a:gd name="connsiteY555" fmla="*/ 463002 h 1069831"/>
                <a:gd name="connsiteX556" fmla="*/ 1290984 w 2591839"/>
                <a:gd name="connsiteY556" fmla="*/ 463002 h 1069831"/>
                <a:gd name="connsiteX557" fmla="*/ 1255741 w 2591839"/>
                <a:gd name="connsiteY557" fmla="*/ 537037 h 1069831"/>
                <a:gd name="connsiteX558" fmla="*/ 1224136 w 2591839"/>
                <a:gd name="connsiteY558" fmla="*/ 603279 h 1069831"/>
                <a:gd name="connsiteX559" fmla="*/ 1155815 w 2591839"/>
                <a:gd name="connsiteY559" fmla="*/ 459798 h 1069831"/>
                <a:gd name="connsiteX560" fmla="*/ 1187941 w 2591839"/>
                <a:gd name="connsiteY560" fmla="*/ 392343 h 1069831"/>
                <a:gd name="connsiteX561" fmla="*/ 1255741 w 2591839"/>
                <a:gd name="connsiteY561" fmla="*/ 537037 h 1069831"/>
                <a:gd name="connsiteX562" fmla="*/ 1152352 w 2591839"/>
                <a:gd name="connsiteY562" fmla="*/ 603366 h 1069831"/>
                <a:gd name="connsiteX563" fmla="*/ 1145078 w 2591839"/>
                <a:gd name="connsiteY563" fmla="*/ 588213 h 1069831"/>
                <a:gd name="connsiteX564" fmla="*/ 1119880 w 2591839"/>
                <a:gd name="connsiteY564" fmla="*/ 535392 h 1069831"/>
                <a:gd name="connsiteX565" fmla="*/ 1152265 w 2591839"/>
                <a:gd name="connsiteY565" fmla="*/ 467245 h 1069831"/>
                <a:gd name="connsiteX566" fmla="*/ 1184650 w 2591839"/>
                <a:gd name="connsiteY566" fmla="*/ 535305 h 1069831"/>
                <a:gd name="connsiteX567" fmla="*/ 1152352 w 2591839"/>
                <a:gd name="connsiteY567" fmla="*/ 603366 h 1069831"/>
                <a:gd name="connsiteX568" fmla="*/ 1044806 w 2591839"/>
                <a:gd name="connsiteY568" fmla="*/ 678873 h 1069831"/>
                <a:gd name="connsiteX569" fmla="*/ 1013806 w 2591839"/>
                <a:gd name="connsiteY569" fmla="*/ 613756 h 1069831"/>
                <a:gd name="connsiteX570" fmla="*/ 1075806 w 2591839"/>
                <a:gd name="connsiteY570" fmla="*/ 613756 h 1069831"/>
                <a:gd name="connsiteX571" fmla="*/ 1044806 w 2591839"/>
                <a:gd name="connsiteY571" fmla="*/ 678873 h 1069831"/>
                <a:gd name="connsiteX572" fmla="*/ 868680 w 2591839"/>
                <a:gd name="connsiteY572" fmla="*/ 459885 h 1069831"/>
                <a:gd name="connsiteX573" fmla="*/ 900805 w 2591839"/>
                <a:gd name="connsiteY573" fmla="*/ 392430 h 1069831"/>
                <a:gd name="connsiteX574" fmla="*/ 968606 w 2591839"/>
                <a:gd name="connsiteY574" fmla="*/ 537037 h 1069831"/>
                <a:gd name="connsiteX575" fmla="*/ 937000 w 2591839"/>
                <a:gd name="connsiteY575" fmla="*/ 603279 h 1069831"/>
                <a:gd name="connsiteX576" fmla="*/ 868680 w 2591839"/>
                <a:gd name="connsiteY576" fmla="*/ 459885 h 1069831"/>
                <a:gd name="connsiteX577" fmla="*/ 941936 w 2591839"/>
                <a:gd name="connsiteY577" fmla="*/ 613756 h 1069831"/>
                <a:gd name="connsiteX578" fmla="*/ 1003848 w 2591839"/>
                <a:gd name="connsiteY578" fmla="*/ 613756 h 1069831"/>
                <a:gd name="connsiteX579" fmla="*/ 972935 w 2591839"/>
                <a:gd name="connsiteY579" fmla="*/ 678700 h 1069831"/>
                <a:gd name="connsiteX580" fmla="*/ 941936 w 2591839"/>
                <a:gd name="connsiteY580" fmla="*/ 613756 h 1069831"/>
                <a:gd name="connsiteX581" fmla="*/ 980555 w 2591839"/>
                <a:gd name="connsiteY581" fmla="*/ 511926 h 1069831"/>
                <a:gd name="connsiteX582" fmla="*/ 972069 w 2591839"/>
                <a:gd name="connsiteY582" fmla="*/ 529764 h 1069831"/>
                <a:gd name="connsiteX583" fmla="*/ 940810 w 2591839"/>
                <a:gd name="connsiteY583" fmla="*/ 463002 h 1069831"/>
                <a:gd name="connsiteX584" fmla="*/ 1003848 w 2591839"/>
                <a:gd name="connsiteY584" fmla="*/ 463002 h 1069831"/>
                <a:gd name="connsiteX585" fmla="*/ 980555 w 2591839"/>
                <a:gd name="connsiteY585" fmla="*/ 511926 h 1069831"/>
                <a:gd name="connsiteX586" fmla="*/ 1006793 w 2591839"/>
                <a:gd name="connsiteY586" fmla="*/ 456767 h 1069831"/>
                <a:gd name="connsiteX587" fmla="*/ 1006793 w 2591839"/>
                <a:gd name="connsiteY587" fmla="*/ 456767 h 1069831"/>
                <a:gd name="connsiteX588" fmla="*/ 941330 w 2591839"/>
                <a:gd name="connsiteY588" fmla="*/ 456767 h 1069831"/>
                <a:gd name="connsiteX589" fmla="*/ 1008698 w 2591839"/>
                <a:gd name="connsiteY589" fmla="*/ 316404 h 1069831"/>
                <a:gd name="connsiteX590" fmla="*/ 1075546 w 2591839"/>
                <a:gd name="connsiteY590" fmla="*/ 456767 h 1069831"/>
                <a:gd name="connsiteX591" fmla="*/ 1010689 w 2591839"/>
                <a:gd name="connsiteY591" fmla="*/ 456767 h 1069831"/>
                <a:gd name="connsiteX592" fmla="*/ 1010689 w 2591839"/>
                <a:gd name="connsiteY592" fmla="*/ 456767 h 1069831"/>
                <a:gd name="connsiteX593" fmla="*/ 1006793 w 2591839"/>
                <a:gd name="connsiteY593" fmla="*/ 456767 h 1069831"/>
                <a:gd name="connsiteX594" fmla="*/ 1013720 w 2591839"/>
                <a:gd name="connsiteY594" fmla="*/ 463002 h 1069831"/>
                <a:gd name="connsiteX595" fmla="*/ 1075546 w 2591839"/>
                <a:gd name="connsiteY595" fmla="*/ 463002 h 1069831"/>
                <a:gd name="connsiteX596" fmla="*/ 1044719 w 2591839"/>
                <a:gd name="connsiteY596" fmla="*/ 527772 h 1069831"/>
                <a:gd name="connsiteX597" fmla="*/ 1013720 w 2591839"/>
                <a:gd name="connsiteY597" fmla="*/ 463002 h 1069831"/>
                <a:gd name="connsiteX598" fmla="*/ 1048270 w 2591839"/>
                <a:gd name="connsiteY598" fmla="*/ 535046 h 1069831"/>
                <a:gd name="connsiteX599" fmla="*/ 1116417 w 2591839"/>
                <a:gd name="connsiteY599" fmla="*/ 391911 h 1069831"/>
                <a:gd name="connsiteX600" fmla="*/ 1148888 w 2591839"/>
                <a:gd name="connsiteY600" fmla="*/ 459885 h 1069831"/>
                <a:gd name="connsiteX601" fmla="*/ 1080741 w 2591839"/>
                <a:gd name="connsiteY601" fmla="*/ 602933 h 1069831"/>
                <a:gd name="connsiteX602" fmla="*/ 1048270 w 2591839"/>
                <a:gd name="connsiteY602" fmla="*/ 535046 h 1069831"/>
                <a:gd name="connsiteX603" fmla="*/ 865216 w 2591839"/>
                <a:gd name="connsiteY603" fmla="*/ 467158 h 1069831"/>
                <a:gd name="connsiteX604" fmla="*/ 882275 w 2591839"/>
                <a:gd name="connsiteY604" fmla="*/ 503007 h 1069831"/>
                <a:gd name="connsiteX605" fmla="*/ 897601 w 2591839"/>
                <a:gd name="connsiteY605" fmla="*/ 535218 h 1069831"/>
                <a:gd name="connsiteX606" fmla="*/ 865130 w 2591839"/>
                <a:gd name="connsiteY606" fmla="*/ 603279 h 1069831"/>
                <a:gd name="connsiteX607" fmla="*/ 832745 w 2591839"/>
                <a:gd name="connsiteY607" fmla="*/ 535305 h 1069831"/>
                <a:gd name="connsiteX608" fmla="*/ 865216 w 2591839"/>
                <a:gd name="connsiteY608" fmla="*/ 467158 h 1069831"/>
                <a:gd name="connsiteX609" fmla="*/ 901065 w 2591839"/>
                <a:gd name="connsiteY609" fmla="*/ 542579 h 1069831"/>
                <a:gd name="connsiteX610" fmla="*/ 937000 w 2591839"/>
                <a:gd name="connsiteY610" fmla="*/ 617913 h 1069831"/>
                <a:gd name="connsiteX611" fmla="*/ 937000 w 2591839"/>
                <a:gd name="connsiteY611" fmla="*/ 617913 h 1069831"/>
                <a:gd name="connsiteX612" fmla="*/ 937000 w 2591839"/>
                <a:gd name="connsiteY612" fmla="*/ 617913 h 1069831"/>
                <a:gd name="connsiteX613" fmla="*/ 937000 w 2591839"/>
                <a:gd name="connsiteY613" fmla="*/ 617913 h 1069831"/>
                <a:gd name="connsiteX614" fmla="*/ 969472 w 2591839"/>
                <a:gd name="connsiteY614" fmla="*/ 685973 h 1069831"/>
                <a:gd name="connsiteX615" fmla="*/ 937000 w 2591839"/>
                <a:gd name="connsiteY615" fmla="*/ 754034 h 1069831"/>
                <a:gd name="connsiteX616" fmla="*/ 868680 w 2591839"/>
                <a:gd name="connsiteY616" fmla="*/ 610553 h 1069831"/>
                <a:gd name="connsiteX617" fmla="*/ 901065 w 2591839"/>
                <a:gd name="connsiteY617" fmla="*/ 542579 h 1069831"/>
                <a:gd name="connsiteX618" fmla="*/ 901065 w 2591839"/>
                <a:gd name="connsiteY618" fmla="*/ 693247 h 1069831"/>
                <a:gd name="connsiteX619" fmla="*/ 937000 w 2591839"/>
                <a:gd name="connsiteY619" fmla="*/ 768581 h 1069831"/>
                <a:gd name="connsiteX620" fmla="*/ 937000 w 2591839"/>
                <a:gd name="connsiteY620" fmla="*/ 768581 h 1069831"/>
                <a:gd name="connsiteX621" fmla="*/ 937000 w 2591839"/>
                <a:gd name="connsiteY621" fmla="*/ 768581 h 1069831"/>
                <a:gd name="connsiteX622" fmla="*/ 972935 w 2591839"/>
                <a:gd name="connsiteY622" fmla="*/ 693247 h 1069831"/>
                <a:gd name="connsiteX623" fmla="*/ 1005321 w 2591839"/>
                <a:gd name="connsiteY623" fmla="*/ 761308 h 1069831"/>
                <a:gd name="connsiteX624" fmla="*/ 936134 w 2591839"/>
                <a:gd name="connsiteY624" fmla="*/ 905308 h 1069831"/>
                <a:gd name="connsiteX625" fmla="*/ 868680 w 2591839"/>
                <a:gd name="connsiteY625" fmla="*/ 761308 h 1069831"/>
                <a:gd name="connsiteX626" fmla="*/ 901065 w 2591839"/>
                <a:gd name="connsiteY626" fmla="*/ 693247 h 1069831"/>
                <a:gd name="connsiteX627" fmla="*/ 941936 w 2591839"/>
                <a:gd name="connsiteY627" fmla="*/ 607522 h 1069831"/>
                <a:gd name="connsiteX628" fmla="*/ 987050 w 2591839"/>
                <a:gd name="connsiteY628" fmla="*/ 512878 h 1069831"/>
                <a:gd name="connsiteX629" fmla="*/ 1008784 w 2591839"/>
                <a:gd name="connsiteY629" fmla="*/ 467245 h 1069831"/>
                <a:gd name="connsiteX630" fmla="*/ 1075632 w 2591839"/>
                <a:gd name="connsiteY630" fmla="*/ 607522 h 1069831"/>
                <a:gd name="connsiteX631" fmla="*/ 941936 w 2591839"/>
                <a:gd name="connsiteY631" fmla="*/ 607522 h 1069831"/>
                <a:gd name="connsiteX632" fmla="*/ 1048270 w 2591839"/>
                <a:gd name="connsiteY632" fmla="*/ 686147 h 1069831"/>
                <a:gd name="connsiteX633" fmla="*/ 1116503 w 2591839"/>
                <a:gd name="connsiteY633" fmla="*/ 542579 h 1069831"/>
                <a:gd name="connsiteX634" fmla="*/ 1148888 w 2591839"/>
                <a:gd name="connsiteY634" fmla="*/ 610553 h 1069831"/>
                <a:gd name="connsiteX635" fmla="*/ 1080568 w 2591839"/>
                <a:gd name="connsiteY635" fmla="*/ 754034 h 1069831"/>
                <a:gd name="connsiteX636" fmla="*/ 1048270 w 2591839"/>
                <a:gd name="connsiteY636" fmla="*/ 686147 h 1069831"/>
                <a:gd name="connsiteX637" fmla="*/ 937000 w 2591839"/>
                <a:gd name="connsiteY637" fmla="*/ 316490 h 1069831"/>
                <a:gd name="connsiteX638" fmla="*/ 972849 w 2591839"/>
                <a:gd name="connsiteY638" fmla="*/ 241329 h 1069831"/>
                <a:gd name="connsiteX639" fmla="*/ 1005321 w 2591839"/>
                <a:gd name="connsiteY639" fmla="*/ 309216 h 1069831"/>
                <a:gd name="connsiteX640" fmla="*/ 936134 w 2591839"/>
                <a:gd name="connsiteY640" fmla="*/ 453217 h 1069831"/>
                <a:gd name="connsiteX641" fmla="*/ 868680 w 2591839"/>
                <a:gd name="connsiteY641" fmla="*/ 309216 h 1069831"/>
                <a:gd name="connsiteX642" fmla="*/ 868680 w 2591839"/>
                <a:gd name="connsiteY642" fmla="*/ 309216 h 1069831"/>
                <a:gd name="connsiteX643" fmla="*/ 868680 w 2591839"/>
                <a:gd name="connsiteY643" fmla="*/ 309216 h 1069831"/>
                <a:gd name="connsiteX644" fmla="*/ 868680 w 2591839"/>
                <a:gd name="connsiteY644" fmla="*/ 309216 h 1069831"/>
                <a:gd name="connsiteX645" fmla="*/ 901065 w 2591839"/>
                <a:gd name="connsiteY645" fmla="*/ 241156 h 1069831"/>
                <a:gd name="connsiteX646" fmla="*/ 937000 w 2591839"/>
                <a:gd name="connsiteY646" fmla="*/ 316490 h 1069831"/>
                <a:gd name="connsiteX647" fmla="*/ 937000 w 2591839"/>
                <a:gd name="connsiteY647" fmla="*/ 316490 h 1069831"/>
                <a:gd name="connsiteX648" fmla="*/ 937000 w 2591839"/>
                <a:gd name="connsiteY648" fmla="*/ 316490 h 1069831"/>
                <a:gd name="connsiteX649" fmla="*/ 865130 w 2591839"/>
                <a:gd name="connsiteY649" fmla="*/ 316490 h 1069831"/>
                <a:gd name="connsiteX650" fmla="*/ 897082 w 2591839"/>
                <a:gd name="connsiteY650" fmla="*/ 384637 h 1069831"/>
                <a:gd name="connsiteX651" fmla="*/ 865130 w 2591839"/>
                <a:gd name="connsiteY651" fmla="*/ 452524 h 1069831"/>
                <a:gd name="connsiteX652" fmla="*/ 832745 w 2591839"/>
                <a:gd name="connsiteY652" fmla="*/ 384464 h 1069831"/>
                <a:gd name="connsiteX653" fmla="*/ 865130 w 2591839"/>
                <a:gd name="connsiteY653" fmla="*/ 316490 h 1069831"/>
                <a:gd name="connsiteX654" fmla="*/ 861666 w 2591839"/>
                <a:gd name="connsiteY654" fmla="*/ 459885 h 1069831"/>
                <a:gd name="connsiteX655" fmla="*/ 793519 w 2591839"/>
                <a:gd name="connsiteY655" fmla="*/ 602933 h 1069831"/>
                <a:gd name="connsiteX656" fmla="*/ 760961 w 2591839"/>
                <a:gd name="connsiteY656" fmla="*/ 535046 h 1069831"/>
                <a:gd name="connsiteX657" fmla="*/ 829108 w 2591839"/>
                <a:gd name="connsiteY657" fmla="*/ 391911 h 1069831"/>
                <a:gd name="connsiteX658" fmla="*/ 861666 w 2591839"/>
                <a:gd name="connsiteY658" fmla="*/ 459885 h 1069831"/>
                <a:gd name="connsiteX659" fmla="*/ 757584 w 2591839"/>
                <a:gd name="connsiteY659" fmla="*/ 527772 h 1069831"/>
                <a:gd name="connsiteX660" fmla="*/ 726584 w 2591839"/>
                <a:gd name="connsiteY660" fmla="*/ 463002 h 1069831"/>
                <a:gd name="connsiteX661" fmla="*/ 788410 w 2591839"/>
                <a:gd name="connsiteY661" fmla="*/ 463002 h 1069831"/>
                <a:gd name="connsiteX662" fmla="*/ 757584 w 2591839"/>
                <a:gd name="connsiteY662" fmla="*/ 527772 h 1069831"/>
                <a:gd name="connsiteX663" fmla="*/ 723554 w 2591839"/>
                <a:gd name="connsiteY663" fmla="*/ 456767 h 1069831"/>
                <a:gd name="connsiteX664" fmla="*/ 719571 w 2591839"/>
                <a:gd name="connsiteY664" fmla="*/ 456767 h 1069831"/>
                <a:gd name="connsiteX665" fmla="*/ 654108 w 2591839"/>
                <a:gd name="connsiteY665" fmla="*/ 456767 h 1069831"/>
                <a:gd name="connsiteX666" fmla="*/ 721476 w 2591839"/>
                <a:gd name="connsiteY666" fmla="*/ 316404 h 1069831"/>
                <a:gd name="connsiteX667" fmla="*/ 788324 w 2591839"/>
                <a:gd name="connsiteY667" fmla="*/ 456767 h 1069831"/>
                <a:gd name="connsiteX668" fmla="*/ 723554 w 2591839"/>
                <a:gd name="connsiteY668" fmla="*/ 456767 h 1069831"/>
                <a:gd name="connsiteX669" fmla="*/ 716626 w 2591839"/>
                <a:gd name="connsiteY669" fmla="*/ 463002 h 1069831"/>
                <a:gd name="connsiteX670" fmla="*/ 693334 w 2591839"/>
                <a:gd name="connsiteY670" fmla="*/ 511926 h 1069831"/>
                <a:gd name="connsiteX671" fmla="*/ 684848 w 2591839"/>
                <a:gd name="connsiteY671" fmla="*/ 529764 h 1069831"/>
                <a:gd name="connsiteX672" fmla="*/ 653588 w 2591839"/>
                <a:gd name="connsiteY672" fmla="*/ 463002 h 1069831"/>
                <a:gd name="connsiteX673" fmla="*/ 716626 w 2591839"/>
                <a:gd name="connsiteY673" fmla="*/ 463002 h 1069831"/>
                <a:gd name="connsiteX674" fmla="*/ 681384 w 2591839"/>
                <a:gd name="connsiteY674" fmla="*/ 537124 h 1069831"/>
                <a:gd name="connsiteX675" fmla="*/ 649778 w 2591839"/>
                <a:gd name="connsiteY675" fmla="*/ 603366 h 1069831"/>
                <a:gd name="connsiteX676" fmla="*/ 581458 w 2591839"/>
                <a:gd name="connsiteY676" fmla="*/ 459885 h 1069831"/>
                <a:gd name="connsiteX677" fmla="*/ 613583 w 2591839"/>
                <a:gd name="connsiteY677" fmla="*/ 392430 h 1069831"/>
                <a:gd name="connsiteX678" fmla="*/ 681384 w 2591839"/>
                <a:gd name="connsiteY678" fmla="*/ 537124 h 1069831"/>
                <a:gd name="connsiteX679" fmla="*/ 577994 w 2591839"/>
                <a:gd name="connsiteY679" fmla="*/ 452611 h 1069831"/>
                <a:gd name="connsiteX680" fmla="*/ 545523 w 2591839"/>
                <a:gd name="connsiteY680" fmla="*/ 384551 h 1069831"/>
                <a:gd name="connsiteX681" fmla="*/ 577908 w 2591839"/>
                <a:gd name="connsiteY681" fmla="*/ 316490 h 1069831"/>
                <a:gd name="connsiteX682" fmla="*/ 610033 w 2591839"/>
                <a:gd name="connsiteY682" fmla="*/ 385157 h 1069831"/>
                <a:gd name="connsiteX683" fmla="*/ 577994 w 2591839"/>
                <a:gd name="connsiteY683" fmla="*/ 452611 h 1069831"/>
                <a:gd name="connsiteX684" fmla="*/ 574531 w 2591839"/>
                <a:gd name="connsiteY684" fmla="*/ 459885 h 1069831"/>
                <a:gd name="connsiteX685" fmla="*/ 506384 w 2591839"/>
                <a:gd name="connsiteY685" fmla="*/ 602933 h 1069831"/>
                <a:gd name="connsiteX686" fmla="*/ 473826 w 2591839"/>
                <a:gd name="connsiteY686" fmla="*/ 535046 h 1069831"/>
                <a:gd name="connsiteX687" fmla="*/ 542059 w 2591839"/>
                <a:gd name="connsiteY687" fmla="*/ 391824 h 1069831"/>
                <a:gd name="connsiteX688" fmla="*/ 574531 w 2591839"/>
                <a:gd name="connsiteY688" fmla="*/ 459885 h 1069831"/>
                <a:gd name="connsiteX689" fmla="*/ 470362 w 2591839"/>
                <a:gd name="connsiteY689" fmla="*/ 527772 h 1069831"/>
                <a:gd name="connsiteX690" fmla="*/ 439362 w 2591839"/>
                <a:gd name="connsiteY690" fmla="*/ 463002 h 1069831"/>
                <a:gd name="connsiteX691" fmla="*/ 501188 w 2591839"/>
                <a:gd name="connsiteY691" fmla="*/ 463002 h 1069831"/>
                <a:gd name="connsiteX692" fmla="*/ 470362 w 2591839"/>
                <a:gd name="connsiteY692" fmla="*/ 527772 h 1069831"/>
                <a:gd name="connsiteX693" fmla="*/ 436331 w 2591839"/>
                <a:gd name="connsiteY693" fmla="*/ 456767 h 1069831"/>
                <a:gd name="connsiteX694" fmla="*/ 432348 w 2591839"/>
                <a:gd name="connsiteY694" fmla="*/ 456767 h 1069831"/>
                <a:gd name="connsiteX695" fmla="*/ 366886 w 2591839"/>
                <a:gd name="connsiteY695" fmla="*/ 456767 h 1069831"/>
                <a:gd name="connsiteX696" fmla="*/ 434253 w 2591839"/>
                <a:gd name="connsiteY696" fmla="*/ 316404 h 1069831"/>
                <a:gd name="connsiteX697" fmla="*/ 501102 w 2591839"/>
                <a:gd name="connsiteY697" fmla="*/ 456767 h 1069831"/>
                <a:gd name="connsiteX698" fmla="*/ 436331 w 2591839"/>
                <a:gd name="connsiteY698" fmla="*/ 456767 h 1069831"/>
                <a:gd name="connsiteX699" fmla="*/ 429404 w 2591839"/>
                <a:gd name="connsiteY699" fmla="*/ 463002 h 1069831"/>
                <a:gd name="connsiteX700" fmla="*/ 409748 w 2591839"/>
                <a:gd name="connsiteY700" fmla="*/ 504306 h 1069831"/>
                <a:gd name="connsiteX701" fmla="*/ 397625 w 2591839"/>
                <a:gd name="connsiteY701" fmla="*/ 529764 h 1069831"/>
                <a:gd name="connsiteX702" fmla="*/ 366366 w 2591839"/>
                <a:gd name="connsiteY702" fmla="*/ 463002 h 1069831"/>
                <a:gd name="connsiteX703" fmla="*/ 429404 w 2591839"/>
                <a:gd name="connsiteY703" fmla="*/ 463002 h 1069831"/>
                <a:gd name="connsiteX704" fmla="*/ 394162 w 2591839"/>
                <a:gd name="connsiteY704" fmla="*/ 537037 h 1069831"/>
                <a:gd name="connsiteX705" fmla="*/ 362556 w 2591839"/>
                <a:gd name="connsiteY705" fmla="*/ 603279 h 1069831"/>
                <a:gd name="connsiteX706" fmla="*/ 294236 w 2591839"/>
                <a:gd name="connsiteY706" fmla="*/ 459798 h 1069831"/>
                <a:gd name="connsiteX707" fmla="*/ 326361 w 2591839"/>
                <a:gd name="connsiteY707" fmla="*/ 392343 h 1069831"/>
                <a:gd name="connsiteX708" fmla="*/ 394162 w 2591839"/>
                <a:gd name="connsiteY708" fmla="*/ 537037 h 1069831"/>
                <a:gd name="connsiteX709" fmla="*/ 290772 w 2591839"/>
                <a:gd name="connsiteY709" fmla="*/ 452611 h 1069831"/>
                <a:gd name="connsiteX710" fmla="*/ 258387 w 2591839"/>
                <a:gd name="connsiteY710" fmla="*/ 384551 h 1069831"/>
                <a:gd name="connsiteX711" fmla="*/ 290772 w 2591839"/>
                <a:gd name="connsiteY711" fmla="*/ 316490 h 1069831"/>
                <a:gd name="connsiteX712" fmla="*/ 322724 w 2591839"/>
                <a:gd name="connsiteY712" fmla="*/ 384637 h 1069831"/>
                <a:gd name="connsiteX713" fmla="*/ 290772 w 2591839"/>
                <a:gd name="connsiteY713" fmla="*/ 452611 h 1069831"/>
                <a:gd name="connsiteX714" fmla="*/ 254924 w 2591839"/>
                <a:gd name="connsiteY714" fmla="*/ 542579 h 1069831"/>
                <a:gd name="connsiteX715" fmla="*/ 287309 w 2591839"/>
                <a:gd name="connsiteY715" fmla="*/ 610553 h 1069831"/>
                <a:gd name="connsiteX716" fmla="*/ 218988 w 2591839"/>
                <a:gd name="connsiteY716" fmla="*/ 754034 h 1069831"/>
                <a:gd name="connsiteX717" fmla="*/ 186690 w 2591839"/>
                <a:gd name="connsiteY717" fmla="*/ 686147 h 1069831"/>
                <a:gd name="connsiteX718" fmla="*/ 254924 w 2591839"/>
                <a:gd name="connsiteY718" fmla="*/ 542579 h 1069831"/>
                <a:gd name="connsiteX719" fmla="*/ 183226 w 2591839"/>
                <a:gd name="connsiteY719" fmla="*/ 678873 h 1069831"/>
                <a:gd name="connsiteX720" fmla="*/ 152227 w 2591839"/>
                <a:gd name="connsiteY720" fmla="*/ 613756 h 1069831"/>
                <a:gd name="connsiteX721" fmla="*/ 214226 w 2591839"/>
                <a:gd name="connsiteY721" fmla="*/ 613756 h 1069831"/>
                <a:gd name="connsiteX722" fmla="*/ 183226 w 2591839"/>
                <a:gd name="connsiteY722" fmla="*/ 678873 h 1069831"/>
                <a:gd name="connsiteX723" fmla="*/ 258387 w 2591839"/>
                <a:gd name="connsiteY723" fmla="*/ 535305 h 1069831"/>
                <a:gd name="connsiteX724" fmla="*/ 290772 w 2591839"/>
                <a:gd name="connsiteY724" fmla="*/ 467158 h 1069831"/>
                <a:gd name="connsiteX725" fmla="*/ 323157 w 2591839"/>
                <a:gd name="connsiteY725" fmla="*/ 535218 h 1069831"/>
                <a:gd name="connsiteX726" fmla="*/ 290686 w 2591839"/>
                <a:gd name="connsiteY726" fmla="*/ 603279 h 1069831"/>
                <a:gd name="connsiteX727" fmla="*/ 258387 w 2591839"/>
                <a:gd name="connsiteY727" fmla="*/ 535305 h 1069831"/>
                <a:gd name="connsiteX728" fmla="*/ 326707 w 2591839"/>
                <a:gd name="connsiteY728" fmla="*/ 542579 h 1069831"/>
                <a:gd name="connsiteX729" fmla="*/ 362643 w 2591839"/>
                <a:gd name="connsiteY729" fmla="*/ 617913 h 1069831"/>
                <a:gd name="connsiteX730" fmla="*/ 362643 w 2591839"/>
                <a:gd name="connsiteY730" fmla="*/ 617913 h 1069831"/>
                <a:gd name="connsiteX731" fmla="*/ 395114 w 2591839"/>
                <a:gd name="connsiteY731" fmla="*/ 685973 h 1069831"/>
                <a:gd name="connsiteX732" fmla="*/ 362643 w 2591839"/>
                <a:gd name="connsiteY732" fmla="*/ 754034 h 1069831"/>
                <a:gd name="connsiteX733" fmla="*/ 294322 w 2591839"/>
                <a:gd name="connsiteY733" fmla="*/ 610553 h 1069831"/>
                <a:gd name="connsiteX734" fmla="*/ 326707 w 2591839"/>
                <a:gd name="connsiteY734" fmla="*/ 542579 h 1069831"/>
                <a:gd name="connsiteX735" fmla="*/ 367578 w 2591839"/>
                <a:gd name="connsiteY735" fmla="*/ 613756 h 1069831"/>
                <a:gd name="connsiteX736" fmla="*/ 429491 w 2591839"/>
                <a:gd name="connsiteY736" fmla="*/ 613756 h 1069831"/>
                <a:gd name="connsiteX737" fmla="*/ 398578 w 2591839"/>
                <a:gd name="connsiteY737" fmla="*/ 678700 h 1069831"/>
                <a:gd name="connsiteX738" fmla="*/ 367578 w 2591839"/>
                <a:gd name="connsiteY738" fmla="*/ 613756 h 1069831"/>
                <a:gd name="connsiteX739" fmla="*/ 367578 w 2591839"/>
                <a:gd name="connsiteY739" fmla="*/ 607522 h 1069831"/>
                <a:gd name="connsiteX740" fmla="*/ 412692 w 2591839"/>
                <a:gd name="connsiteY740" fmla="*/ 512878 h 1069831"/>
                <a:gd name="connsiteX741" fmla="*/ 434426 w 2591839"/>
                <a:gd name="connsiteY741" fmla="*/ 467245 h 1069831"/>
                <a:gd name="connsiteX742" fmla="*/ 501275 w 2591839"/>
                <a:gd name="connsiteY742" fmla="*/ 607522 h 1069831"/>
                <a:gd name="connsiteX743" fmla="*/ 367578 w 2591839"/>
                <a:gd name="connsiteY743" fmla="*/ 607522 h 1069831"/>
                <a:gd name="connsiteX744" fmla="*/ 501361 w 2591839"/>
                <a:gd name="connsiteY744" fmla="*/ 613756 h 1069831"/>
                <a:gd name="connsiteX745" fmla="*/ 470362 w 2591839"/>
                <a:gd name="connsiteY745" fmla="*/ 678873 h 1069831"/>
                <a:gd name="connsiteX746" fmla="*/ 439362 w 2591839"/>
                <a:gd name="connsiteY746" fmla="*/ 613756 h 1069831"/>
                <a:gd name="connsiteX747" fmla="*/ 501361 w 2591839"/>
                <a:gd name="connsiteY747" fmla="*/ 613756 h 1069831"/>
                <a:gd name="connsiteX748" fmla="*/ 542146 w 2591839"/>
                <a:gd name="connsiteY748" fmla="*/ 542579 h 1069831"/>
                <a:gd name="connsiteX749" fmla="*/ 574531 w 2591839"/>
                <a:gd name="connsiteY749" fmla="*/ 610553 h 1069831"/>
                <a:gd name="connsiteX750" fmla="*/ 506210 w 2591839"/>
                <a:gd name="connsiteY750" fmla="*/ 754034 h 1069831"/>
                <a:gd name="connsiteX751" fmla="*/ 473912 w 2591839"/>
                <a:gd name="connsiteY751" fmla="*/ 686147 h 1069831"/>
                <a:gd name="connsiteX752" fmla="*/ 542146 w 2591839"/>
                <a:gd name="connsiteY752" fmla="*/ 542579 h 1069831"/>
                <a:gd name="connsiteX753" fmla="*/ 545609 w 2591839"/>
                <a:gd name="connsiteY753" fmla="*/ 535305 h 1069831"/>
                <a:gd name="connsiteX754" fmla="*/ 577994 w 2591839"/>
                <a:gd name="connsiteY754" fmla="*/ 467158 h 1069831"/>
                <a:gd name="connsiteX755" fmla="*/ 610379 w 2591839"/>
                <a:gd name="connsiteY755" fmla="*/ 535218 h 1069831"/>
                <a:gd name="connsiteX756" fmla="*/ 577908 w 2591839"/>
                <a:gd name="connsiteY756" fmla="*/ 603279 h 1069831"/>
                <a:gd name="connsiteX757" fmla="*/ 545609 w 2591839"/>
                <a:gd name="connsiteY757" fmla="*/ 535305 h 1069831"/>
                <a:gd name="connsiteX758" fmla="*/ 613843 w 2591839"/>
                <a:gd name="connsiteY758" fmla="*/ 542579 h 1069831"/>
                <a:gd name="connsiteX759" fmla="*/ 649778 w 2591839"/>
                <a:gd name="connsiteY759" fmla="*/ 617913 h 1069831"/>
                <a:gd name="connsiteX760" fmla="*/ 649778 w 2591839"/>
                <a:gd name="connsiteY760" fmla="*/ 617913 h 1069831"/>
                <a:gd name="connsiteX761" fmla="*/ 682250 w 2591839"/>
                <a:gd name="connsiteY761" fmla="*/ 685973 h 1069831"/>
                <a:gd name="connsiteX762" fmla="*/ 649778 w 2591839"/>
                <a:gd name="connsiteY762" fmla="*/ 754034 h 1069831"/>
                <a:gd name="connsiteX763" fmla="*/ 581458 w 2591839"/>
                <a:gd name="connsiteY763" fmla="*/ 610553 h 1069831"/>
                <a:gd name="connsiteX764" fmla="*/ 613843 w 2591839"/>
                <a:gd name="connsiteY764" fmla="*/ 542579 h 1069831"/>
                <a:gd name="connsiteX765" fmla="*/ 654714 w 2591839"/>
                <a:gd name="connsiteY765" fmla="*/ 613756 h 1069831"/>
                <a:gd name="connsiteX766" fmla="*/ 716626 w 2591839"/>
                <a:gd name="connsiteY766" fmla="*/ 613756 h 1069831"/>
                <a:gd name="connsiteX767" fmla="*/ 685714 w 2591839"/>
                <a:gd name="connsiteY767" fmla="*/ 678700 h 1069831"/>
                <a:gd name="connsiteX768" fmla="*/ 654714 w 2591839"/>
                <a:gd name="connsiteY768" fmla="*/ 613756 h 1069831"/>
                <a:gd name="connsiteX769" fmla="*/ 654714 w 2591839"/>
                <a:gd name="connsiteY769" fmla="*/ 607522 h 1069831"/>
                <a:gd name="connsiteX770" fmla="*/ 696191 w 2591839"/>
                <a:gd name="connsiteY770" fmla="*/ 520412 h 1069831"/>
                <a:gd name="connsiteX771" fmla="*/ 721562 w 2591839"/>
                <a:gd name="connsiteY771" fmla="*/ 467158 h 1069831"/>
                <a:gd name="connsiteX772" fmla="*/ 788410 w 2591839"/>
                <a:gd name="connsiteY772" fmla="*/ 607435 h 1069831"/>
                <a:gd name="connsiteX773" fmla="*/ 654714 w 2591839"/>
                <a:gd name="connsiteY773" fmla="*/ 607435 h 1069831"/>
                <a:gd name="connsiteX774" fmla="*/ 788584 w 2591839"/>
                <a:gd name="connsiteY774" fmla="*/ 613756 h 1069831"/>
                <a:gd name="connsiteX775" fmla="*/ 757584 w 2591839"/>
                <a:gd name="connsiteY775" fmla="*/ 678873 h 1069831"/>
                <a:gd name="connsiteX776" fmla="*/ 726584 w 2591839"/>
                <a:gd name="connsiteY776" fmla="*/ 613756 h 1069831"/>
                <a:gd name="connsiteX777" fmla="*/ 788584 w 2591839"/>
                <a:gd name="connsiteY777" fmla="*/ 613756 h 1069831"/>
                <a:gd name="connsiteX778" fmla="*/ 829281 w 2591839"/>
                <a:gd name="connsiteY778" fmla="*/ 542579 h 1069831"/>
                <a:gd name="connsiteX779" fmla="*/ 861666 w 2591839"/>
                <a:gd name="connsiteY779" fmla="*/ 610553 h 1069831"/>
                <a:gd name="connsiteX780" fmla="*/ 793346 w 2591839"/>
                <a:gd name="connsiteY780" fmla="*/ 754034 h 1069831"/>
                <a:gd name="connsiteX781" fmla="*/ 761047 w 2591839"/>
                <a:gd name="connsiteY781" fmla="*/ 686147 h 1069831"/>
                <a:gd name="connsiteX782" fmla="*/ 829281 w 2591839"/>
                <a:gd name="connsiteY782" fmla="*/ 542579 h 1069831"/>
                <a:gd name="connsiteX783" fmla="*/ 865216 w 2591839"/>
                <a:gd name="connsiteY783" fmla="*/ 617913 h 1069831"/>
                <a:gd name="connsiteX784" fmla="*/ 897601 w 2591839"/>
                <a:gd name="connsiteY784" fmla="*/ 685973 h 1069831"/>
                <a:gd name="connsiteX785" fmla="*/ 865216 w 2591839"/>
                <a:gd name="connsiteY785" fmla="*/ 754120 h 1069831"/>
                <a:gd name="connsiteX786" fmla="*/ 832745 w 2591839"/>
                <a:gd name="connsiteY786" fmla="*/ 686147 h 1069831"/>
                <a:gd name="connsiteX787" fmla="*/ 865216 w 2591839"/>
                <a:gd name="connsiteY787" fmla="*/ 617913 h 1069831"/>
                <a:gd name="connsiteX788" fmla="*/ 1080568 w 2591839"/>
                <a:gd name="connsiteY788" fmla="*/ 904789 h 1069831"/>
                <a:gd name="connsiteX789" fmla="*/ 1011555 w 2591839"/>
                <a:gd name="connsiteY789" fmla="*/ 760009 h 1069831"/>
                <a:gd name="connsiteX790" fmla="*/ 976313 w 2591839"/>
                <a:gd name="connsiteY790" fmla="*/ 685973 h 1069831"/>
                <a:gd name="connsiteX791" fmla="*/ 1008784 w 2591839"/>
                <a:gd name="connsiteY791" fmla="*/ 617913 h 1069831"/>
                <a:gd name="connsiteX792" fmla="*/ 1041342 w 2591839"/>
                <a:gd name="connsiteY792" fmla="*/ 686233 h 1069831"/>
                <a:gd name="connsiteX793" fmla="*/ 1041169 w 2591839"/>
                <a:gd name="connsiteY793" fmla="*/ 686493 h 1069831"/>
                <a:gd name="connsiteX794" fmla="*/ 1041516 w 2591839"/>
                <a:gd name="connsiteY794" fmla="*/ 686666 h 1069831"/>
                <a:gd name="connsiteX795" fmla="*/ 1080568 w 2591839"/>
                <a:gd name="connsiteY795" fmla="*/ 768668 h 1069831"/>
                <a:gd name="connsiteX796" fmla="*/ 1080568 w 2591839"/>
                <a:gd name="connsiteY796" fmla="*/ 768668 h 1069831"/>
                <a:gd name="connsiteX797" fmla="*/ 1080568 w 2591839"/>
                <a:gd name="connsiteY797" fmla="*/ 768668 h 1069831"/>
                <a:gd name="connsiteX798" fmla="*/ 1116417 w 2591839"/>
                <a:gd name="connsiteY798" fmla="*/ 693420 h 1069831"/>
                <a:gd name="connsiteX799" fmla="*/ 1148888 w 2591839"/>
                <a:gd name="connsiteY799" fmla="*/ 761394 h 1069831"/>
                <a:gd name="connsiteX800" fmla="*/ 1080568 w 2591839"/>
                <a:gd name="connsiteY800" fmla="*/ 904789 h 1069831"/>
                <a:gd name="connsiteX801" fmla="*/ 1152352 w 2591839"/>
                <a:gd name="connsiteY801" fmla="*/ 754034 h 1069831"/>
                <a:gd name="connsiteX802" fmla="*/ 1119880 w 2591839"/>
                <a:gd name="connsiteY802" fmla="*/ 686060 h 1069831"/>
                <a:gd name="connsiteX803" fmla="*/ 1152352 w 2591839"/>
                <a:gd name="connsiteY803" fmla="*/ 617826 h 1069831"/>
                <a:gd name="connsiteX804" fmla="*/ 1184737 w 2591839"/>
                <a:gd name="connsiteY804" fmla="*/ 685887 h 1069831"/>
                <a:gd name="connsiteX805" fmla="*/ 1152352 w 2591839"/>
                <a:gd name="connsiteY805" fmla="*/ 754034 h 1069831"/>
                <a:gd name="connsiteX806" fmla="*/ 1155815 w 2591839"/>
                <a:gd name="connsiteY806" fmla="*/ 610639 h 1069831"/>
                <a:gd name="connsiteX807" fmla="*/ 1188287 w 2591839"/>
                <a:gd name="connsiteY807" fmla="*/ 542579 h 1069831"/>
                <a:gd name="connsiteX808" fmla="*/ 1224222 w 2591839"/>
                <a:gd name="connsiteY808" fmla="*/ 617913 h 1069831"/>
                <a:gd name="connsiteX809" fmla="*/ 1224222 w 2591839"/>
                <a:gd name="connsiteY809" fmla="*/ 617913 h 1069831"/>
                <a:gd name="connsiteX810" fmla="*/ 1256694 w 2591839"/>
                <a:gd name="connsiteY810" fmla="*/ 685973 h 1069831"/>
                <a:gd name="connsiteX811" fmla="*/ 1224222 w 2591839"/>
                <a:gd name="connsiteY811" fmla="*/ 754034 h 1069831"/>
                <a:gd name="connsiteX812" fmla="*/ 1155815 w 2591839"/>
                <a:gd name="connsiteY812" fmla="*/ 610639 h 1069831"/>
                <a:gd name="connsiteX813" fmla="*/ 1229158 w 2591839"/>
                <a:gd name="connsiteY813" fmla="*/ 613756 h 1069831"/>
                <a:gd name="connsiteX814" fmla="*/ 1291071 w 2591839"/>
                <a:gd name="connsiteY814" fmla="*/ 613756 h 1069831"/>
                <a:gd name="connsiteX815" fmla="*/ 1260158 w 2591839"/>
                <a:gd name="connsiteY815" fmla="*/ 678700 h 1069831"/>
                <a:gd name="connsiteX816" fmla="*/ 1229158 w 2591839"/>
                <a:gd name="connsiteY816" fmla="*/ 613756 h 1069831"/>
                <a:gd name="connsiteX817" fmla="*/ 1229158 w 2591839"/>
                <a:gd name="connsiteY817" fmla="*/ 607522 h 1069831"/>
                <a:gd name="connsiteX818" fmla="*/ 1274272 w 2591839"/>
                <a:gd name="connsiteY818" fmla="*/ 512878 h 1069831"/>
                <a:gd name="connsiteX819" fmla="*/ 1296006 w 2591839"/>
                <a:gd name="connsiteY819" fmla="*/ 467245 h 1069831"/>
                <a:gd name="connsiteX820" fmla="*/ 1362854 w 2591839"/>
                <a:gd name="connsiteY820" fmla="*/ 607522 h 1069831"/>
                <a:gd name="connsiteX821" fmla="*/ 1229158 w 2591839"/>
                <a:gd name="connsiteY821" fmla="*/ 607522 h 1069831"/>
                <a:gd name="connsiteX822" fmla="*/ 1362941 w 2591839"/>
                <a:gd name="connsiteY822" fmla="*/ 613756 h 1069831"/>
                <a:gd name="connsiteX823" fmla="*/ 1331942 w 2591839"/>
                <a:gd name="connsiteY823" fmla="*/ 678873 h 1069831"/>
                <a:gd name="connsiteX824" fmla="*/ 1300942 w 2591839"/>
                <a:gd name="connsiteY824" fmla="*/ 613756 h 1069831"/>
                <a:gd name="connsiteX825" fmla="*/ 1362941 w 2591839"/>
                <a:gd name="connsiteY825" fmla="*/ 613756 h 1069831"/>
                <a:gd name="connsiteX826" fmla="*/ 1403725 w 2591839"/>
                <a:gd name="connsiteY826" fmla="*/ 542579 h 1069831"/>
                <a:gd name="connsiteX827" fmla="*/ 1436110 w 2591839"/>
                <a:gd name="connsiteY827" fmla="*/ 610553 h 1069831"/>
                <a:gd name="connsiteX828" fmla="*/ 1367790 w 2591839"/>
                <a:gd name="connsiteY828" fmla="*/ 754034 h 1069831"/>
                <a:gd name="connsiteX829" fmla="*/ 1335492 w 2591839"/>
                <a:gd name="connsiteY829" fmla="*/ 686147 h 1069831"/>
                <a:gd name="connsiteX830" fmla="*/ 1403725 w 2591839"/>
                <a:gd name="connsiteY830" fmla="*/ 542579 h 1069831"/>
                <a:gd name="connsiteX831" fmla="*/ 1439574 w 2591839"/>
                <a:gd name="connsiteY831" fmla="*/ 617913 h 1069831"/>
                <a:gd name="connsiteX832" fmla="*/ 1471959 w 2591839"/>
                <a:gd name="connsiteY832" fmla="*/ 685973 h 1069831"/>
                <a:gd name="connsiteX833" fmla="*/ 1439574 w 2591839"/>
                <a:gd name="connsiteY833" fmla="*/ 754120 h 1069831"/>
                <a:gd name="connsiteX834" fmla="*/ 1407102 w 2591839"/>
                <a:gd name="connsiteY834" fmla="*/ 686147 h 1069831"/>
                <a:gd name="connsiteX835" fmla="*/ 1439574 w 2591839"/>
                <a:gd name="connsiteY835" fmla="*/ 617913 h 1069831"/>
                <a:gd name="connsiteX836" fmla="*/ 2013932 w 2591839"/>
                <a:gd name="connsiteY836" fmla="*/ 754034 h 1069831"/>
                <a:gd name="connsiteX837" fmla="*/ 1981460 w 2591839"/>
                <a:gd name="connsiteY837" fmla="*/ 686060 h 1069831"/>
                <a:gd name="connsiteX838" fmla="*/ 2013932 w 2591839"/>
                <a:gd name="connsiteY838" fmla="*/ 617826 h 1069831"/>
                <a:gd name="connsiteX839" fmla="*/ 2046317 w 2591839"/>
                <a:gd name="connsiteY839" fmla="*/ 685887 h 1069831"/>
                <a:gd name="connsiteX840" fmla="*/ 2013932 w 2591839"/>
                <a:gd name="connsiteY840" fmla="*/ 754034 h 1069831"/>
                <a:gd name="connsiteX841" fmla="*/ 2017395 w 2591839"/>
                <a:gd name="connsiteY841" fmla="*/ 610639 h 1069831"/>
                <a:gd name="connsiteX842" fmla="*/ 2049867 w 2591839"/>
                <a:gd name="connsiteY842" fmla="*/ 542579 h 1069831"/>
                <a:gd name="connsiteX843" fmla="*/ 2085802 w 2591839"/>
                <a:gd name="connsiteY843" fmla="*/ 617913 h 1069831"/>
                <a:gd name="connsiteX844" fmla="*/ 2085802 w 2591839"/>
                <a:gd name="connsiteY844" fmla="*/ 617913 h 1069831"/>
                <a:gd name="connsiteX845" fmla="*/ 2118274 w 2591839"/>
                <a:gd name="connsiteY845" fmla="*/ 685973 h 1069831"/>
                <a:gd name="connsiteX846" fmla="*/ 2085802 w 2591839"/>
                <a:gd name="connsiteY846" fmla="*/ 754034 h 1069831"/>
                <a:gd name="connsiteX847" fmla="*/ 2017395 w 2591839"/>
                <a:gd name="connsiteY847" fmla="*/ 610639 h 1069831"/>
                <a:gd name="connsiteX848" fmla="*/ 2090738 w 2591839"/>
                <a:gd name="connsiteY848" fmla="*/ 613756 h 1069831"/>
                <a:gd name="connsiteX849" fmla="*/ 2152650 w 2591839"/>
                <a:gd name="connsiteY849" fmla="*/ 613756 h 1069831"/>
                <a:gd name="connsiteX850" fmla="*/ 2121737 w 2591839"/>
                <a:gd name="connsiteY850" fmla="*/ 678700 h 1069831"/>
                <a:gd name="connsiteX851" fmla="*/ 2090738 w 2591839"/>
                <a:gd name="connsiteY851" fmla="*/ 613756 h 1069831"/>
                <a:gd name="connsiteX852" fmla="*/ 2090738 w 2591839"/>
                <a:gd name="connsiteY852" fmla="*/ 607522 h 1069831"/>
                <a:gd name="connsiteX853" fmla="*/ 2132215 w 2591839"/>
                <a:gd name="connsiteY853" fmla="*/ 520412 h 1069831"/>
                <a:gd name="connsiteX854" fmla="*/ 2157586 w 2591839"/>
                <a:gd name="connsiteY854" fmla="*/ 467158 h 1069831"/>
                <a:gd name="connsiteX855" fmla="*/ 2224434 w 2591839"/>
                <a:gd name="connsiteY855" fmla="*/ 607435 h 1069831"/>
                <a:gd name="connsiteX856" fmla="*/ 2090738 w 2591839"/>
                <a:gd name="connsiteY856" fmla="*/ 607435 h 1069831"/>
                <a:gd name="connsiteX857" fmla="*/ 2224520 w 2591839"/>
                <a:gd name="connsiteY857" fmla="*/ 613756 h 1069831"/>
                <a:gd name="connsiteX858" fmla="*/ 2193521 w 2591839"/>
                <a:gd name="connsiteY858" fmla="*/ 678873 h 1069831"/>
                <a:gd name="connsiteX859" fmla="*/ 2162522 w 2591839"/>
                <a:gd name="connsiteY859" fmla="*/ 613756 h 1069831"/>
                <a:gd name="connsiteX860" fmla="*/ 2224520 w 2591839"/>
                <a:gd name="connsiteY860" fmla="*/ 613756 h 1069831"/>
                <a:gd name="connsiteX861" fmla="*/ 2265305 w 2591839"/>
                <a:gd name="connsiteY861" fmla="*/ 542579 h 1069831"/>
                <a:gd name="connsiteX862" fmla="*/ 2297690 w 2591839"/>
                <a:gd name="connsiteY862" fmla="*/ 610553 h 1069831"/>
                <a:gd name="connsiteX863" fmla="*/ 2229370 w 2591839"/>
                <a:gd name="connsiteY863" fmla="*/ 754034 h 1069831"/>
                <a:gd name="connsiteX864" fmla="*/ 2197071 w 2591839"/>
                <a:gd name="connsiteY864" fmla="*/ 686147 h 1069831"/>
                <a:gd name="connsiteX865" fmla="*/ 2265305 w 2591839"/>
                <a:gd name="connsiteY865" fmla="*/ 542579 h 1069831"/>
                <a:gd name="connsiteX866" fmla="*/ 2268769 w 2591839"/>
                <a:gd name="connsiteY866" fmla="*/ 535305 h 1069831"/>
                <a:gd name="connsiteX867" fmla="*/ 2301154 w 2591839"/>
                <a:gd name="connsiteY867" fmla="*/ 467158 h 1069831"/>
                <a:gd name="connsiteX868" fmla="*/ 2333539 w 2591839"/>
                <a:gd name="connsiteY868" fmla="*/ 535218 h 1069831"/>
                <a:gd name="connsiteX869" fmla="*/ 2301067 w 2591839"/>
                <a:gd name="connsiteY869" fmla="*/ 603279 h 1069831"/>
                <a:gd name="connsiteX870" fmla="*/ 2268769 w 2591839"/>
                <a:gd name="connsiteY870" fmla="*/ 535305 h 1069831"/>
                <a:gd name="connsiteX871" fmla="*/ 2337089 w 2591839"/>
                <a:gd name="connsiteY871" fmla="*/ 542579 h 1069831"/>
                <a:gd name="connsiteX872" fmla="*/ 2373024 w 2591839"/>
                <a:gd name="connsiteY872" fmla="*/ 617913 h 1069831"/>
                <a:gd name="connsiteX873" fmla="*/ 2373024 w 2591839"/>
                <a:gd name="connsiteY873" fmla="*/ 617913 h 1069831"/>
                <a:gd name="connsiteX874" fmla="*/ 2405496 w 2591839"/>
                <a:gd name="connsiteY874" fmla="*/ 685973 h 1069831"/>
                <a:gd name="connsiteX875" fmla="*/ 2373024 w 2591839"/>
                <a:gd name="connsiteY875" fmla="*/ 754034 h 1069831"/>
                <a:gd name="connsiteX876" fmla="*/ 2304704 w 2591839"/>
                <a:gd name="connsiteY876" fmla="*/ 610553 h 1069831"/>
                <a:gd name="connsiteX877" fmla="*/ 2337089 w 2591839"/>
                <a:gd name="connsiteY877" fmla="*/ 542579 h 1069831"/>
                <a:gd name="connsiteX878" fmla="*/ 2304617 w 2591839"/>
                <a:gd name="connsiteY878" fmla="*/ 459885 h 1069831"/>
                <a:gd name="connsiteX879" fmla="*/ 2336742 w 2591839"/>
                <a:gd name="connsiteY879" fmla="*/ 392430 h 1069831"/>
                <a:gd name="connsiteX880" fmla="*/ 2404543 w 2591839"/>
                <a:gd name="connsiteY880" fmla="*/ 537037 h 1069831"/>
                <a:gd name="connsiteX881" fmla="*/ 2372937 w 2591839"/>
                <a:gd name="connsiteY881" fmla="*/ 603279 h 1069831"/>
                <a:gd name="connsiteX882" fmla="*/ 2304617 w 2591839"/>
                <a:gd name="connsiteY882" fmla="*/ 459885 h 1069831"/>
                <a:gd name="connsiteX883" fmla="*/ 2376747 w 2591839"/>
                <a:gd name="connsiteY883" fmla="*/ 463002 h 1069831"/>
                <a:gd name="connsiteX884" fmla="*/ 2439786 w 2591839"/>
                <a:gd name="connsiteY884" fmla="*/ 463002 h 1069831"/>
                <a:gd name="connsiteX885" fmla="*/ 2416493 w 2591839"/>
                <a:gd name="connsiteY885" fmla="*/ 511926 h 1069831"/>
                <a:gd name="connsiteX886" fmla="*/ 2408007 w 2591839"/>
                <a:gd name="connsiteY886" fmla="*/ 529764 h 1069831"/>
                <a:gd name="connsiteX887" fmla="*/ 2376747 w 2591839"/>
                <a:gd name="connsiteY887" fmla="*/ 463002 h 1069831"/>
                <a:gd name="connsiteX888" fmla="*/ 2372158 w 2591839"/>
                <a:gd name="connsiteY888" fmla="*/ 453217 h 1069831"/>
                <a:gd name="connsiteX889" fmla="*/ 2304704 w 2591839"/>
                <a:gd name="connsiteY889" fmla="*/ 309216 h 1069831"/>
                <a:gd name="connsiteX890" fmla="*/ 2304704 w 2591839"/>
                <a:gd name="connsiteY890" fmla="*/ 309216 h 1069831"/>
                <a:gd name="connsiteX891" fmla="*/ 2304704 w 2591839"/>
                <a:gd name="connsiteY891" fmla="*/ 309216 h 1069831"/>
                <a:gd name="connsiteX892" fmla="*/ 2337089 w 2591839"/>
                <a:gd name="connsiteY892" fmla="*/ 241156 h 1069831"/>
                <a:gd name="connsiteX893" fmla="*/ 2373024 w 2591839"/>
                <a:gd name="connsiteY893" fmla="*/ 316490 h 1069831"/>
                <a:gd name="connsiteX894" fmla="*/ 2408959 w 2591839"/>
                <a:gd name="connsiteY894" fmla="*/ 241156 h 1069831"/>
                <a:gd name="connsiteX895" fmla="*/ 2441344 w 2591839"/>
                <a:gd name="connsiteY895" fmla="*/ 309216 h 1069831"/>
                <a:gd name="connsiteX896" fmla="*/ 2372158 w 2591839"/>
                <a:gd name="connsiteY896" fmla="*/ 453217 h 1069831"/>
                <a:gd name="connsiteX897" fmla="*/ 2301154 w 2591839"/>
                <a:gd name="connsiteY897" fmla="*/ 301943 h 1069831"/>
                <a:gd name="connsiteX898" fmla="*/ 2268682 w 2591839"/>
                <a:gd name="connsiteY898" fmla="*/ 233969 h 1069831"/>
                <a:gd name="connsiteX899" fmla="*/ 2301154 w 2591839"/>
                <a:gd name="connsiteY899" fmla="*/ 165735 h 1069831"/>
                <a:gd name="connsiteX900" fmla="*/ 2333539 w 2591839"/>
                <a:gd name="connsiteY900" fmla="*/ 233795 h 1069831"/>
                <a:gd name="connsiteX901" fmla="*/ 2301154 w 2591839"/>
                <a:gd name="connsiteY901" fmla="*/ 301943 h 1069831"/>
                <a:gd name="connsiteX902" fmla="*/ 2154122 w 2591839"/>
                <a:gd name="connsiteY902" fmla="*/ 309216 h 1069831"/>
                <a:gd name="connsiteX903" fmla="*/ 2084936 w 2591839"/>
                <a:gd name="connsiteY903" fmla="*/ 453217 h 1069831"/>
                <a:gd name="connsiteX904" fmla="*/ 2017482 w 2591839"/>
                <a:gd name="connsiteY904" fmla="*/ 309216 h 1069831"/>
                <a:gd name="connsiteX905" fmla="*/ 2017482 w 2591839"/>
                <a:gd name="connsiteY905" fmla="*/ 309216 h 1069831"/>
                <a:gd name="connsiteX906" fmla="*/ 2017482 w 2591839"/>
                <a:gd name="connsiteY906" fmla="*/ 309216 h 1069831"/>
                <a:gd name="connsiteX907" fmla="*/ 2049867 w 2591839"/>
                <a:gd name="connsiteY907" fmla="*/ 241156 h 1069831"/>
                <a:gd name="connsiteX908" fmla="*/ 2085802 w 2591839"/>
                <a:gd name="connsiteY908" fmla="*/ 316490 h 1069831"/>
                <a:gd name="connsiteX909" fmla="*/ 2121737 w 2591839"/>
                <a:gd name="connsiteY909" fmla="*/ 241156 h 1069831"/>
                <a:gd name="connsiteX910" fmla="*/ 2154122 w 2591839"/>
                <a:gd name="connsiteY910" fmla="*/ 309216 h 1069831"/>
                <a:gd name="connsiteX911" fmla="*/ 2013932 w 2591839"/>
                <a:gd name="connsiteY911" fmla="*/ 301943 h 1069831"/>
                <a:gd name="connsiteX912" fmla="*/ 1981460 w 2591839"/>
                <a:gd name="connsiteY912" fmla="*/ 233969 h 1069831"/>
                <a:gd name="connsiteX913" fmla="*/ 2013932 w 2591839"/>
                <a:gd name="connsiteY913" fmla="*/ 165735 h 1069831"/>
                <a:gd name="connsiteX914" fmla="*/ 2046317 w 2591839"/>
                <a:gd name="connsiteY914" fmla="*/ 233795 h 1069831"/>
                <a:gd name="connsiteX915" fmla="*/ 2013932 w 2591839"/>
                <a:gd name="connsiteY915" fmla="*/ 301943 h 1069831"/>
                <a:gd name="connsiteX916" fmla="*/ 2010468 w 2591839"/>
                <a:gd name="connsiteY916" fmla="*/ 158462 h 1069831"/>
                <a:gd name="connsiteX917" fmla="*/ 1942148 w 2591839"/>
                <a:gd name="connsiteY917" fmla="*/ 301856 h 1069831"/>
                <a:gd name="connsiteX918" fmla="*/ 1909849 w 2591839"/>
                <a:gd name="connsiteY918" fmla="*/ 233969 h 1069831"/>
                <a:gd name="connsiteX919" fmla="*/ 1978083 w 2591839"/>
                <a:gd name="connsiteY919" fmla="*/ 90401 h 1069831"/>
                <a:gd name="connsiteX920" fmla="*/ 2010468 w 2591839"/>
                <a:gd name="connsiteY920" fmla="*/ 158462 h 1069831"/>
                <a:gd name="connsiteX921" fmla="*/ 1937558 w 2591839"/>
                <a:gd name="connsiteY921" fmla="*/ 155344 h 1069831"/>
                <a:gd name="connsiteX922" fmla="*/ 1803516 w 2591839"/>
                <a:gd name="connsiteY922" fmla="*/ 155344 h 1069831"/>
                <a:gd name="connsiteX923" fmla="*/ 1870364 w 2591839"/>
                <a:gd name="connsiteY923" fmla="*/ 15067 h 1069831"/>
                <a:gd name="connsiteX924" fmla="*/ 1937558 w 2591839"/>
                <a:gd name="connsiteY924" fmla="*/ 155344 h 1069831"/>
                <a:gd name="connsiteX925" fmla="*/ 1865428 w 2591839"/>
                <a:gd name="connsiteY925" fmla="*/ 161579 h 1069831"/>
                <a:gd name="connsiteX926" fmla="*/ 1834515 w 2591839"/>
                <a:gd name="connsiteY926" fmla="*/ 226522 h 1069831"/>
                <a:gd name="connsiteX927" fmla="*/ 1803602 w 2591839"/>
                <a:gd name="connsiteY927" fmla="*/ 161579 h 1069831"/>
                <a:gd name="connsiteX928" fmla="*/ 1865428 w 2591839"/>
                <a:gd name="connsiteY928" fmla="*/ 161579 h 1069831"/>
                <a:gd name="connsiteX929" fmla="*/ 1830965 w 2591839"/>
                <a:gd name="connsiteY929" fmla="*/ 233795 h 1069831"/>
                <a:gd name="connsiteX930" fmla="*/ 1798580 w 2591839"/>
                <a:gd name="connsiteY930" fmla="*/ 301856 h 1069831"/>
                <a:gd name="connsiteX931" fmla="*/ 1730260 w 2591839"/>
                <a:gd name="connsiteY931" fmla="*/ 158462 h 1069831"/>
                <a:gd name="connsiteX932" fmla="*/ 1762645 w 2591839"/>
                <a:gd name="connsiteY932" fmla="*/ 90401 h 1069831"/>
                <a:gd name="connsiteX933" fmla="*/ 1830965 w 2591839"/>
                <a:gd name="connsiteY933" fmla="*/ 233795 h 1069831"/>
                <a:gd name="connsiteX934" fmla="*/ 1759181 w 2591839"/>
                <a:gd name="connsiteY934" fmla="*/ 83128 h 1069831"/>
                <a:gd name="connsiteX935" fmla="*/ 1726796 w 2591839"/>
                <a:gd name="connsiteY935" fmla="*/ 151188 h 1069831"/>
                <a:gd name="connsiteX936" fmla="*/ 1694411 w 2591839"/>
                <a:gd name="connsiteY936" fmla="*/ 83214 h 1069831"/>
                <a:gd name="connsiteX937" fmla="*/ 1726796 w 2591839"/>
                <a:gd name="connsiteY937" fmla="*/ 15067 h 1069831"/>
                <a:gd name="connsiteX938" fmla="*/ 1759181 w 2591839"/>
                <a:gd name="connsiteY938" fmla="*/ 83128 h 1069831"/>
                <a:gd name="connsiteX939" fmla="*/ 1723332 w 2591839"/>
                <a:gd name="connsiteY939" fmla="*/ 158462 h 1069831"/>
                <a:gd name="connsiteX940" fmla="*/ 1655012 w 2591839"/>
                <a:gd name="connsiteY940" fmla="*/ 301856 h 1069831"/>
                <a:gd name="connsiteX941" fmla="*/ 1622714 w 2591839"/>
                <a:gd name="connsiteY941" fmla="*/ 233969 h 1069831"/>
                <a:gd name="connsiteX942" fmla="*/ 1690947 w 2591839"/>
                <a:gd name="connsiteY942" fmla="*/ 90401 h 1069831"/>
                <a:gd name="connsiteX943" fmla="*/ 1723332 w 2591839"/>
                <a:gd name="connsiteY943" fmla="*/ 158462 h 1069831"/>
                <a:gd name="connsiteX944" fmla="*/ 1650423 w 2591839"/>
                <a:gd name="connsiteY944" fmla="*/ 155344 h 1069831"/>
                <a:gd name="connsiteX945" fmla="*/ 1516380 w 2591839"/>
                <a:gd name="connsiteY945" fmla="*/ 155344 h 1069831"/>
                <a:gd name="connsiteX946" fmla="*/ 1583228 w 2591839"/>
                <a:gd name="connsiteY946" fmla="*/ 15067 h 1069831"/>
                <a:gd name="connsiteX947" fmla="*/ 1650423 w 2591839"/>
                <a:gd name="connsiteY947" fmla="*/ 155344 h 1069831"/>
                <a:gd name="connsiteX948" fmla="*/ 1578206 w 2591839"/>
                <a:gd name="connsiteY948" fmla="*/ 161579 h 1069831"/>
                <a:gd name="connsiteX949" fmla="*/ 1547293 w 2591839"/>
                <a:gd name="connsiteY949" fmla="*/ 226522 h 1069831"/>
                <a:gd name="connsiteX950" fmla="*/ 1516380 w 2591839"/>
                <a:gd name="connsiteY950" fmla="*/ 161579 h 1069831"/>
                <a:gd name="connsiteX951" fmla="*/ 1578206 w 2591839"/>
                <a:gd name="connsiteY951" fmla="*/ 161579 h 1069831"/>
                <a:gd name="connsiteX952" fmla="*/ 1439574 w 2591839"/>
                <a:gd name="connsiteY952" fmla="*/ 165735 h 1069831"/>
                <a:gd name="connsiteX953" fmla="*/ 1471959 w 2591839"/>
                <a:gd name="connsiteY953" fmla="*/ 233795 h 1069831"/>
                <a:gd name="connsiteX954" fmla="*/ 1439574 w 2591839"/>
                <a:gd name="connsiteY954" fmla="*/ 301943 h 1069831"/>
                <a:gd name="connsiteX955" fmla="*/ 1407102 w 2591839"/>
                <a:gd name="connsiteY955" fmla="*/ 233969 h 1069831"/>
                <a:gd name="connsiteX956" fmla="*/ 1439574 w 2591839"/>
                <a:gd name="connsiteY956" fmla="*/ 165735 h 1069831"/>
                <a:gd name="connsiteX957" fmla="*/ 1292456 w 2591839"/>
                <a:gd name="connsiteY957" fmla="*/ 309216 h 1069831"/>
                <a:gd name="connsiteX958" fmla="*/ 1223270 w 2591839"/>
                <a:gd name="connsiteY958" fmla="*/ 453217 h 1069831"/>
                <a:gd name="connsiteX959" fmla="*/ 1155815 w 2591839"/>
                <a:gd name="connsiteY959" fmla="*/ 309216 h 1069831"/>
                <a:gd name="connsiteX960" fmla="*/ 1155815 w 2591839"/>
                <a:gd name="connsiteY960" fmla="*/ 309216 h 1069831"/>
                <a:gd name="connsiteX961" fmla="*/ 1155815 w 2591839"/>
                <a:gd name="connsiteY961" fmla="*/ 309216 h 1069831"/>
                <a:gd name="connsiteX962" fmla="*/ 1188201 w 2591839"/>
                <a:gd name="connsiteY962" fmla="*/ 241156 h 1069831"/>
                <a:gd name="connsiteX963" fmla="*/ 1224136 w 2591839"/>
                <a:gd name="connsiteY963" fmla="*/ 316490 h 1069831"/>
                <a:gd name="connsiteX964" fmla="*/ 1260071 w 2591839"/>
                <a:gd name="connsiteY964" fmla="*/ 241156 h 1069831"/>
                <a:gd name="connsiteX965" fmla="*/ 1292456 w 2591839"/>
                <a:gd name="connsiteY965" fmla="*/ 309216 h 1069831"/>
                <a:gd name="connsiteX966" fmla="*/ 1152352 w 2591839"/>
                <a:gd name="connsiteY966" fmla="*/ 301943 h 1069831"/>
                <a:gd name="connsiteX967" fmla="*/ 1119880 w 2591839"/>
                <a:gd name="connsiteY967" fmla="*/ 233969 h 1069831"/>
                <a:gd name="connsiteX968" fmla="*/ 1152352 w 2591839"/>
                <a:gd name="connsiteY968" fmla="*/ 165735 h 1069831"/>
                <a:gd name="connsiteX969" fmla="*/ 1184737 w 2591839"/>
                <a:gd name="connsiteY969" fmla="*/ 233795 h 1069831"/>
                <a:gd name="connsiteX970" fmla="*/ 1152352 w 2591839"/>
                <a:gd name="connsiteY970" fmla="*/ 301943 h 1069831"/>
                <a:gd name="connsiteX971" fmla="*/ 1148888 w 2591839"/>
                <a:gd name="connsiteY971" fmla="*/ 158462 h 1069831"/>
                <a:gd name="connsiteX972" fmla="*/ 1080568 w 2591839"/>
                <a:gd name="connsiteY972" fmla="*/ 301943 h 1069831"/>
                <a:gd name="connsiteX973" fmla="*/ 1048270 w 2591839"/>
                <a:gd name="connsiteY973" fmla="*/ 234055 h 1069831"/>
                <a:gd name="connsiteX974" fmla="*/ 1116503 w 2591839"/>
                <a:gd name="connsiteY974" fmla="*/ 90488 h 1069831"/>
                <a:gd name="connsiteX975" fmla="*/ 1148888 w 2591839"/>
                <a:gd name="connsiteY975" fmla="*/ 158462 h 1069831"/>
                <a:gd name="connsiteX976" fmla="*/ 1075979 w 2591839"/>
                <a:gd name="connsiteY976" fmla="*/ 155344 h 1069831"/>
                <a:gd name="connsiteX977" fmla="*/ 941936 w 2591839"/>
                <a:gd name="connsiteY977" fmla="*/ 155344 h 1069831"/>
                <a:gd name="connsiteX978" fmla="*/ 1008784 w 2591839"/>
                <a:gd name="connsiteY978" fmla="*/ 14981 h 1069831"/>
                <a:gd name="connsiteX979" fmla="*/ 1075979 w 2591839"/>
                <a:gd name="connsiteY979" fmla="*/ 155344 h 1069831"/>
                <a:gd name="connsiteX980" fmla="*/ 1003848 w 2591839"/>
                <a:gd name="connsiteY980" fmla="*/ 161579 h 1069831"/>
                <a:gd name="connsiteX981" fmla="*/ 972935 w 2591839"/>
                <a:gd name="connsiteY981" fmla="*/ 226522 h 1069831"/>
                <a:gd name="connsiteX982" fmla="*/ 942022 w 2591839"/>
                <a:gd name="connsiteY982" fmla="*/ 161579 h 1069831"/>
                <a:gd name="connsiteX983" fmla="*/ 1003848 w 2591839"/>
                <a:gd name="connsiteY983" fmla="*/ 161579 h 1069831"/>
                <a:gd name="connsiteX984" fmla="*/ 900805 w 2591839"/>
                <a:gd name="connsiteY984" fmla="*/ 91007 h 1069831"/>
                <a:gd name="connsiteX985" fmla="*/ 969299 w 2591839"/>
                <a:gd name="connsiteY985" fmla="*/ 234055 h 1069831"/>
                <a:gd name="connsiteX986" fmla="*/ 937000 w 2591839"/>
                <a:gd name="connsiteY986" fmla="*/ 301943 h 1069831"/>
                <a:gd name="connsiteX987" fmla="*/ 868680 w 2591839"/>
                <a:gd name="connsiteY987" fmla="*/ 158462 h 1069831"/>
                <a:gd name="connsiteX988" fmla="*/ 900805 w 2591839"/>
                <a:gd name="connsiteY988" fmla="*/ 91007 h 1069831"/>
                <a:gd name="connsiteX989" fmla="*/ 897601 w 2591839"/>
                <a:gd name="connsiteY989" fmla="*/ 233795 h 1069831"/>
                <a:gd name="connsiteX990" fmla="*/ 865216 w 2591839"/>
                <a:gd name="connsiteY990" fmla="*/ 301943 h 1069831"/>
                <a:gd name="connsiteX991" fmla="*/ 832745 w 2591839"/>
                <a:gd name="connsiteY991" fmla="*/ 233969 h 1069831"/>
                <a:gd name="connsiteX992" fmla="*/ 865216 w 2591839"/>
                <a:gd name="connsiteY992" fmla="*/ 165735 h 1069831"/>
                <a:gd name="connsiteX993" fmla="*/ 897601 w 2591839"/>
                <a:gd name="connsiteY993" fmla="*/ 233795 h 1069831"/>
                <a:gd name="connsiteX994" fmla="*/ 718098 w 2591839"/>
                <a:gd name="connsiteY994" fmla="*/ 309216 h 1069831"/>
                <a:gd name="connsiteX995" fmla="*/ 648912 w 2591839"/>
                <a:gd name="connsiteY995" fmla="*/ 453217 h 1069831"/>
                <a:gd name="connsiteX996" fmla="*/ 581458 w 2591839"/>
                <a:gd name="connsiteY996" fmla="*/ 309216 h 1069831"/>
                <a:gd name="connsiteX997" fmla="*/ 581458 w 2591839"/>
                <a:gd name="connsiteY997" fmla="*/ 309216 h 1069831"/>
                <a:gd name="connsiteX998" fmla="*/ 581458 w 2591839"/>
                <a:gd name="connsiteY998" fmla="*/ 309216 h 1069831"/>
                <a:gd name="connsiteX999" fmla="*/ 613843 w 2591839"/>
                <a:gd name="connsiteY999" fmla="*/ 241156 h 1069831"/>
                <a:gd name="connsiteX1000" fmla="*/ 649778 w 2591839"/>
                <a:gd name="connsiteY1000" fmla="*/ 316490 h 1069831"/>
                <a:gd name="connsiteX1001" fmla="*/ 685714 w 2591839"/>
                <a:gd name="connsiteY1001" fmla="*/ 241156 h 1069831"/>
                <a:gd name="connsiteX1002" fmla="*/ 718098 w 2591839"/>
                <a:gd name="connsiteY1002" fmla="*/ 309216 h 1069831"/>
                <a:gd name="connsiteX1003" fmla="*/ 577994 w 2591839"/>
                <a:gd name="connsiteY1003" fmla="*/ 301943 h 1069831"/>
                <a:gd name="connsiteX1004" fmla="*/ 545523 w 2591839"/>
                <a:gd name="connsiteY1004" fmla="*/ 233969 h 1069831"/>
                <a:gd name="connsiteX1005" fmla="*/ 577994 w 2591839"/>
                <a:gd name="connsiteY1005" fmla="*/ 165735 h 1069831"/>
                <a:gd name="connsiteX1006" fmla="*/ 610379 w 2591839"/>
                <a:gd name="connsiteY1006" fmla="*/ 233795 h 1069831"/>
                <a:gd name="connsiteX1007" fmla="*/ 577994 w 2591839"/>
                <a:gd name="connsiteY1007" fmla="*/ 301943 h 1069831"/>
                <a:gd name="connsiteX1008" fmla="*/ 430876 w 2591839"/>
                <a:gd name="connsiteY1008" fmla="*/ 309216 h 1069831"/>
                <a:gd name="connsiteX1009" fmla="*/ 361690 w 2591839"/>
                <a:gd name="connsiteY1009" fmla="*/ 453217 h 1069831"/>
                <a:gd name="connsiteX1010" fmla="*/ 294236 w 2591839"/>
                <a:gd name="connsiteY1010" fmla="*/ 309216 h 1069831"/>
                <a:gd name="connsiteX1011" fmla="*/ 294236 w 2591839"/>
                <a:gd name="connsiteY1011" fmla="*/ 309216 h 1069831"/>
                <a:gd name="connsiteX1012" fmla="*/ 294236 w 2591839"/>
                <a:gd name="connsiteY1012" fmla="*/ 309216 h 1069831"/>
                <a:gd name="connsiteX1013" fmla="*/ 326621 w 2591839"/>
                <a:gd name="connsiteY1013" fmla="*/ 241156 h 1069831"/>
                <a:gd name="connsiteX1014" fmla="*/ 362556 w 2591839"/>
                <a:gd name="connsiteY1014" fmla="*/ 316490 h 1069831"/>
                <a:gd name="connsiteX1015" fmla="*/ 398491 w 2591839"/>
                <a:gd name="connsiteY1015" fmla="*/ 241156 h 1069831"/>
                <a:gd name="connsiteX1016" fmla="*/ 430876 w 2591839"/>
                <a:gd name="connsiteY1016" fmla="*/ 309216 h 1069831"/>
                <a:gd name="connsiteX1017" fmla="*/ 290772 w 2591839"/>
                <a:gd name="connsiteY1017" fmla="*/ 301943 h 1069831"/>
                <a:gd name="connsiteX1018" fmla="*/ 258301 w 2591839"/>
                <a:gd name="connsiteY1018" fmla="*/ 233969 h 1069831"/>
                <a:gd name="connsiteX1019" fmla="*/ 290772 w 2591839"/>
                <a:gd name="connsiteY1019" fmla="*/ 165735 h 1069831"/>
                <a:gd name="connsiteX1020" fmla="*/ 323157 w 2591839"/>
                <a:gd name="connsiteY1020" fmla="*/ 233795 h 1069831"/>
                <a:gd name="connsiteX1021" fmla="*/ 290772 w 2591839"/>
                <a:gd name="connsiteY1021" fmla="*/ 301943 h 1069831"/>
                <a:gd name="connsiteX1022" fmla="*/ 214053 w 2591839"/>
                <a:gd name="connsiteY1022" fmla="*/ 456767 h 1069831"/>
                <a:gd name="connsiteX1023" fmla="*/ 149196 w 2591839"/>
                <a:gd name="connsiteY1023" fmla="*/ 456767 h 1069831"/>
                <a:gd name="connsiteX1024" fmla="*/ 145213 w 2591839"/>
                <a:gd name="connsiteY1024" fmla="*/ 456767 h 1069831"/>
                <a:gd name="connsiteX1025" fmla="*/ 79750 w 2591839"/>
                <a:gd name="connsiteY1025" fmla="*/ 456767 h 1069831"/>
                <a:gd name="connsiteX1026" fmla="*/ 147118 w 2591839"/>
                <a:gd name="connsiteY1026" fmla="*/ 316404 h 1069831"/>
                <a:gd name="connsiteX1027" fmla="*/ 214053 w 2591839"/>
                <a:gd name="connsiteY1027" fmla="*/ 456767 h 1069831"/>
                <a:gd name="connsiteX1028" fmla="*/ 142269 w 2591839"/>
                <a:gd name="connsiteY1028" fmla="*/ 463002 h 1069831"/>
                <a:gd name="connsiteX1029" fmla="*/ 122613 w 2591839"/>
                <a:gd name="connsiteY1029" fmla="*/ 504306 h 1069831"/>
                <a:gd name="connsiteX1030" fmla="*/ 110490 w 2591839"/>
                <a:gd name="connsiteY1030" fmla="*/ 529764 h 1069831"/>
                <a:gd name="connsiteX1031" fmla="*/ 79231 w 2591839"/>
                <a:gd name="connsiteY1031" fmla="*/ 463002 h 1069831"/>
                <a:gd name="connsiteX1032" fmla="*/ 142269 w 2591839"/>
                <a:gd name="connsiteY1032" fmla="*/ 463002 h 1069831"/>
                <a:gd name="connsiteX1033" fmla="*/ 125470 w 2591839"/>
                <a:gd name="connsiteY1033" fmla="*/ 512792 h 1069831"/>
                <a:gd name="connsiteX1034" fmla="*/ 147205 w 2591839"/>
                <a:gd name="connsiteY1034" fmla="*/ 467158 h 1069831"/>
                <a:gd name="connsiteX1035" fmla="*/ 214053 w 2591839"/>
                <a:gd name="connsiteY1035" fmla="*/ 607435 h 1069831"/>
                <a:gd name="connsiteX1036" fmla="*/ 80356 w 2591839"/>
                <a:gd name="connsiteY1036" fmla="*/ 607435 h 1069831"/>
                <a:gd name="connsiteX1037" fmla="*/ 125470 w 2591839"/>
                <a:gd name="connsiteY1037" fmla="*/ 512792 h 1069831"/>
                <a:gd name="connsiteX1038" fmla="*/ 142269 w 2591839"/>
                <a:gd name="connsiteY1038" fmla="*/ 613756 h 1069831"/>
                <a:gd name="connsiteX1039" fmla="*/ 111356 w 2591839"/>
                <a:gd name="connsiteY1039" fmla="*/ 678700 h 1069831"/>
                <a:gd name="connsiteX1040" fmla="*/ 80443 w 2591839"/>
                <a:gd name="connsiteY1040" fmla="*/ 613756 h 1069831"/>
                <a:gd name="connsiteX1041" fmla="*/ 142269 w 2591839"/>
                <a:gd name="connsiteY1041" fmla="*/ 613756 h 1069831"/>
                <a:gd name="connsiteX1042" fmla="*/ 147205 w 2591839"/>
                <a:gd name="connsiteY1042" fmla="*/ 617913 h 1069831"/>
                <a:gd name="connsiteX1043" fmla="*/ 179763 w 2591839"/>
                <a:gd name="connsiteY1043" fmla="*/ 686233 h 1069831"/>
                <a:gd name="connsiteX1044" fmla="*/ 179589 w 2591839"/>
                <a:gd name="connsiteY1044" fmla="*/ 686493 h 1069831"/>
                <a:gd name="connsiteX1045" fmla="*/ 179936 w 2591839"/>
                <a:gd name="connsiteY1045" fmla="*/ 686666 h 1069831"/>
                <a:gd name="connsiteX1046" fmla="*/ 218988 w 2591839"/>
                <a:gd name="connsiteY1046" fmla="*/ 768668 h 1069831"/>
                <a:gd name="connsiteX1047" fmla="*/ 254837 w 2591839"/>
                <a:gd name="connsiteY1047" fmla="*/ 693420 h 1069831"/>
                <a:gd name="connsiteX1048" fmla="*/ 287309 w 2591839"/>
                <a:gd name="connsiteY1048" fmla="*/ 761394 h 1069831"/>
                <a:gd name="connsiteX1049" fmla="*/ 218988 w 2591839"/>
                <a:gd name="connsiteY1049" fmla="*/ 904875 h 1069831"/>
                <a:gd name="connsiteX1050" fmla="*/ 149976 w 2591839"/>
                <a:gd name="connsiteY1050" fmla="*/ 760095 h 1069831"/>
                <a:gd name="connsiteX1051" fmla="*/ 114733 w 2591839"/>
                <a:gd name="connsiteY1051" fmla="*/ 686060 h 1069831"/>
                <a:gd name="connsiteX1052" fmla="*/ 147205 w 2591839"/>
                <a:gd name="connsiteY1052" fmla="*/ 617913 h 1069831"/>
                <a:gd name="connsiteX1053" fmla="*/ 258301 w 2591839"/>
                <a:gd name="connsiteY1053" fmla="*/ 686147 h 1069831"/>
                <a:gd name="connsiteX1054" fmla="*/ 290772 w 2591839"/>
                <a:gd name="connsiteY1054" fmla="*/ 617913 h 1069831"/>
                <a:gd name="connsiteX1055" fmla="*/ 323157 w 2591839"/>
                <a:gd name="connsiteY1055" fmla="*/ 685973 h 1069831"/>
                <a:gd name="connsiteX1056" fmla="*/ 290772 w 2591839"/>
                <a:gd name="connsiteY1056" fmla="*/ 754120 h 1069831"/>
                <a:gd name="connsiteX1057" fmla="*/ 258301 w 2591839"/>
                <a:gd name="connsiteY1057" fmla="*/ 686147 h 1069831"/>
                <a:gd name="connsiteX1058" fmla="*/ 294236 w 2591839"/>
                <a:gd name="connsiteY1058" fmla="*/ 761308 h 1069831"/>
                <a:gd name="connsiteX1059" fmla="*/ 326621 w 2591839"/>
                <a:gd name="connsiteY1059" fmla="*/ 693247 h 1069831"/>
                <a:gd name="connsiteX1060" fmla="*/ 362556 w 2591839"/>
                <a:gd name="connsiteY1060" fmla="*/ 768581 h 1069831"/>
                <a:gd name="connsiteX1061" fmla="*/ 398491 w 2591839"/>
                <a:gd name="connsiteY1061" fmla="*/ 693247 h 1069831"/>
                <a:gd name="connsiteX1062" fmla="*/ 430876 w 2591839"/>
                <a:gd name="connsiteY1062" fmla="*/ 761308 h 1069831"/>
                <a:gd name="connsiteX1063" fmla="*/ 361690 w 2591839"/>
                <a:gd name="connsiteY1063" fmla="*/ 905308 h 1069831"/>
                <a:gd name="connsiteX1064" fmla="*/ 294236 w 2591839"/>
                <a:gd name="connsiteY1064" fmla="*/ 761308 h 1069831"/>
                <a:gd name="connsiteX1065" fmla="*/ 294236 w 2591839"/>
                <a:gd name="connsiteY1065" fmla="*/ 761308 h 1069831"/>
                <a:gd name="connsiteX1066" fmla="*/ 401955 w 2591839"/>
                <a:gd name="connsiteY1066" fmla="*/ 685973 h 1069831"/>
                <a:gd name="connsiteX1067" fmla="*/ 434426 w 2591839"/>
                <a:gd name="connsiteY1067" fmla="*/ 617913 h 1069831"/>
                <a:gd name="connsiteX1068" fmla="*/ 466985 w 2591839"/>
                <a:gd name="connsiteY1068" fmla="*/ 686233 h 1069831"/>
                <a:gd name="connsiteX1069" fmla="*/ 466812 w 2591839"/>
                <a:gd name="connsiteY1069" fmla="*/ 686493 h 1069831"/>
                <a:gd name="connsiteX1070" fmla="*/ 467158 w 2591839"/>
                <a:gd name="connsiteY1070" fmla="*/ 686666 h 1069831"/>
                <a:gd name="connsiteX1071" fmla="*/ 506210 w 2591839"/>
                <a:gd name="connsiteY1071" fmla="*/ 768668 h 1069831"/>
                <a:gd name="connsiteX1072" fmla="*/ 542059 w 2591839"/>
                <a:gd name="connsiteY1072" fmla="*/ 693420 h 1069831"/>
                <a:gd name="connsiteX1073" fmla="*/ 574531 w 2591839"/>
                <a:gd name="connsiteY1073" fmla="*/ 761394 h 1069831"/>
                <a:gd name="connsiteX1074" fmla="*/ 506210 w 2591839"/>
                <a:gd name="connsiteY1074" fmla="*/ 904875 h 1069831"/>
                <a:gd name="connsiteX1075" fmla="*/ 437197 w 2591839"/>
                <a:gd name="connsiteY1075" fmla="*/ 760095 h 1069831"/>
                <a:gd name="connsiteX1076" fmla="*/ 401955 w 2591839"/>
                <a:gd name="connsiteY1076" fmla="*/ 685973 h 1069831"/>
                <a:gd name="connsiteX1077" fmla="*/ 545523 w 2591839"/>
                <a:gd name="connsiteY1077" fmla="*/ 686147 h 1069831"/>
                <a:gd name="connsiteX1078" fmla="*/ 577994 w 2591839"/>
                <a:gd name="connsiteY1078" fmla="*/ 617913 h 1069831"/>
                <a:gd name="connsiteX1079" fmla="*/ 610379 w 2591839"/>
                <a:gd name="connsiteY1079" fmla="*/ 685973 h 1069831"/>
                <a:gd name="connsiteX1080" fmla="*/ 577994 w 2591839"/>
                <a:gd name="connsiteY1080" fmla="*/ 754120 h 1069831"/>
                <a:gd name="connsiteX1081" fmla="*/ 545523 w 2591839"/>
                <a:gd name="connsiteY1081" fmla="*/ 686147 h 1069831"/>
                <a:gd name="connsiteX1082" fmla="*/ 581458 w 2591839"/>
                <a:gd name="connsiteY1082" fmla="*/ 761308 h 1069831"/>
                <a:gd name="connsiteX1083" fmla="*/ 613843 w 2591839"/>
                <a:gd name="connsiteY1083" fmla="*/ 693247 h 1069831"/>
                <a:gd name="connsiteX1084" fmla="*/ 649778 w 2591839"/>
                <a:gd name="connsiteY1084" fmla="*/ 768581 h 1069831"/>
                <a:gd name="connsiteX1085" fmla="*/ 685714 w 2591839"/>
                <a:gd name="connsiteY1085" fmla="*/ 693247 h 1069831"/>
                <a:gd name="connsiteX1086" fmla="*/ 718098 w 2591839"/>
                <a:gd name="connsiteY1086" fmla="*/ 761308 h 1069831"/>
                <a:gd name="connsiteX1087" fmla="*/ 648912 w 2591839"/>
                <a:gd name="connsiteY1087" fmla="*/ 905308 h 1069831"/>
                <a:gd name="connsiteX1088" fmla="*/ 581458 w 2591839"/>
                <a:gd name="connsiteY1088" fmla="*/ 761308 h 1069831"/>
                <a:gd name="connsiteX1089" fmla="*/ 581458 w 2591839"/>
                <a:gd name="connsiteY1089" fmla="*/ 761308 h 1069831"/>
                <a:gd name="connsiteX1090" fmla="*/ 689177 w 2591839"/>
                <a:gd name="connsiteY1090" fmla="*/ 685973 h 1069831"/>
                <a:gd name="connsiteX1091" fmla="*/ 721649 w 2591839"/>
                <a:gd name="connsiteY1091" fmla="*/ 617913 h 1069831"/>
                <a:gd name="connsiteX1092" fmla="*/ 754207 w 2591839"/>
                <a:gd name="connsiteY1092" fmla="*/ 686233 h 1069831"/>
                <a:gd name="connsiteX1093" fmla="*/ 754034 w 2591839"/>
                <a:gd name="connsiteY1093" fmla="*/ 686493 h 1069831"/>
                <a:gd name="connsiteX1094" fmla="*/ 754380 w 2591839"/>
                <a:gd name="connsiteY1094" fmla="*/ 686666 h 1069831"/>
                <a:gd name="connsiteX1095" fmla="*/ 793433 w 2591839"/>
                <a:gd name="connsiteY1095" fmla="*/ 768668 h 1069831"/>
                <a:gd name="connsiteX1096" fmla="*/ 829281 w 2591839"/>
                <a:gd name="connsiteY1096" fmla="*/ 693420 h 1069831"/>
                <a:gd name="connsiteX1097" fmla="*/ 861753 w 2591839"/>
                <a:gd name="connsiteY1097" fmla="*/ 761394 h 1069831"/>
                <a:gd name="connsiteX1098" fmla="*/ 793433 w 2591839"/>
                <a:gd name="connsiteY1098" fmla="*/ 904875 h 1069831"/>
                <a:gd name="connsiteX1099" fmla="*/ 724420 w 2591839"/>
                <a:gd name="connsiteY1099" fmla="*/ 760095 h 1069831"/>
                <a:gd name="connsiteX1100" fmla="*/ 689177 w 2591839"/>
                <a:gd name="connsiteY1100" fmla="*/ 685973 h 1069831"/>
                <a:gd name="connsiteX1101" fmla="*/ 865130 w 2591839"/>
                <a:gd name="connsiteY1101" fmla="*/ 768668 h 1069831"/>
                <a:gd name="connsiteX1102" fmla="*/ 897255 w 2591839"/>
                <a:gd name="connsiteY1102" fmla="*/ 837334 h 1069831"/>
                <a:gd name="connsiteX1103" fmla="*/ 865130 w 2591839"/>
                <a:gd name="connsiteY1103" fmla="*/ 904789 h 1069831"/>
                <a:gd name="connsiteX1104" fmla="*/ 832658 w 2591839"/>
                <a:gd name="connsiteY1104" fmla="*/ 836728 h 1069831"/>
                <a:gd name="connsiteX1105" fmla="*/ 865130 w 2591839"/>
                <a:gd name="connsiteY1105" fmla="*/ 768668 h 1069831"/>
                <a:gd name="connsiteX1106" fmla="*/ 940724 w 2591839"/>
                <a:gd name="connsiteY1106" fmla="*/ 915179 h 1069831"/>
                <a:gd name="connsiteX1107" fmla="*/ 1003762 w 2591839"/>
                <a:gd name="connsiteY1107" fmla="*/ 915179 h 1069831"/>
                <a:gd name="connsiteX1108" fmla="*/ 971983 w 2591839"/>
                <a:gd name="connsiteY1108" fmla="*/ 981941 h 1069831"/>
                <a:gd name="connsiteX1109" fmla="*/ 940724 w 2591839"/>
                <a:gd name="connsiteY1109" fmla="*/ 915179 h 1069831"/>
                <a:gd name="connsiteX1110" fmla="*/ 941330 w 2591839"/>
                <a:gd name="connsiteY1110" fmla="*/ 908945 h 1069831"/>
                <a:gd name="connsiteX1111" fmla="*/ 1008698 w 2591839"/>
                <a:gd name="connsiteY1111" fmla="*/ 768581 h 1069831"/>
                <a:gd name="connsiteX1112" fmla="*/ 1075546 w 2591839"/>
                <a:gd name="connsiteY1112" fmla="*/ 908945 h 1069831"/>
                <a:gd name="connsiteX1113" fmla="*/ 941330 w 2591839"/>
                <a:gd name="connsiteY1113" fmla="*/ 908945 h 1069831"/>
                <a:gd name="connsiteX1114" fmla="*/ 1013720 w 2591839"/>
                <a:gd name="connsiteY1114" fmla="*/ 915179 h 1069831"/>
                <a:gd name="connsiteX1115" fmla="*/ 1075632 w 2591839"/>
                <a:gd name="connsiteY1115" fmla="*/ 915179 h 1069831"/>
                <a:gd name="connsiteX1116" fmla="*/ 1044719 w 2591839"/>
                <a:gd name="connsiteY1116" fmla="*/ 980123 h 1069831"/>
                <a:gd name="connsiteX1117" fmla="*/ 1013720 w 2591839"/>
                <a:gd name="connsiteY1117" fmla="*/ 915179 h 1069831"/>
                <a:gd name="connsiteX1118" fmla="*/ 1048183 w 2591839"/>
                <a:gd name="connsiteY1118" fmla="*/ 987396 h 1069831"/>
                <a:gd name="connsiteX1119" fmla="*/ 1116503 w 2591839"/>
                <a:gd name="connsiteY1119" fmla="*/ 843915 h 1069831"/>
                <a:gd name="connsiteX1120" fmla="*/ 1148975 w 2591839"/>
                <a:gd name="connsiteY1120" fmla="*/ 911976 h 1069831"/>
                <a:gd name="connsiteX1121" fmla="*/ 1080655 w 2591839"/>
                <a:gd name="connsiteY1121" fmla="*/ 1055457 h 1069831"/>
                <a:gd name="connsiteX1122" fmla="*/ 1048183 w 2591839"/>
                <a:gd name="connsiteY1122" fmla="*/ 987396 h 1069831"/>
                <a:gd name="connsiteX1123" fmla="*/ 1134514 w 2591839"/>
                <a:gd name="connsiteY1123" fmla="*/ 867382 h 1069831"/>
                <a:gd name="connsiteX1124" fmla="*/ 1119880 w 2591839"/>
                <a:gd name="connsiteY1124" fmla="*/ 836728 h 1069831"/>
                <a:gd name="connsiteX1125" fmla="*/ 1124383 w 2591839"/>
                <a:gd name="connsiteY1125" fmla="*/ 827203 h 1069831"/>
                <a:gd name="connsiteX1126" fmla="*/ 1152265 w 2591839"/>
                <a:gd name="connsiteY1126" fmla="*/ 768668 h 1069831"/>
                <a:gd name="connsiteX1127" fmla="*/ 1184391 w 2591839"/>
                <a:gd name="connsiteY1127" fmla="*/ 837334 h 1069831"/>
                <a:gd name="connsiteX1128" fmla="*/ 1152265 w 2591839"/>
                <a:gd name="connsiteY1128" fmla="*/ 904789 h 1069831"/>
                <a:gd name="connsiteX1129" fmla="*/ 1134514 w 2591839"/>
                <a:gd name="connsiteY1129" fmla="*/ 867382 h 1069831"/>
                <a:gd name="connsiteX1130" fmla="*/ 1155815 w 2591839"/>
                <a:gd name="connsiteY1130" fmla="*/ 761394 h 1069831"/>
                <a:gd name="connsiteX1131" fmla="*/ 1155815 w 2591839"/>
                <a:gd name="connsiteY1131" fmla="*/ 761394 h 1069831"/>
                <a:gd name="connsiteX1132" fmla="*/ 1188201 w 2591839"/>
                <a:gd name="connsiteY1132" fmla="*/ 693334 h 1069831"/>
                <a:gd name="connsiteX1133" fmla="*/ 1224136 w 2591839"/>
                <a:gd name="connsiteY1133" fmla="*/ 768668 h 1069831"/>
                <a:gd name="connsiteX1134" fmla="*/ 1260071 w 2591839"/>
                <a:gd name="connsiteY1134" fmla="*/ 693334 h 1069831"/>
                <a:gd name="connsiteX1135" fmla="*/ 1292456 w 2591839"/>
                <a:gd name="connsiteY1135" fmla="*/ 761394 h 1069831"/>
                <a:gd name="connsiteX1136" fmla="*/ 1223270 w 2591839"/>
                <a:gd name="connsiteY1136" fmla="*/ 905395 h 1069831"/>
                <a:gd name="connsiteX1137" fmla="*/ 1155815 w 2591839"/>
                <a:gd name="connsiteY1137" fmla="*/ 761394 h 1069831"/>
                <a:gd name="connsiteX1138" fmla="*/ 1263535 w 2591839"/>
                <a:gd name="connsiteY1138" fmla="*/ 685973 h 1069831"/>
                <a:gd name="connsiteX1139" fmla="*/ 1296006 w 2591839"/>
                <a:gd name="connsiteY1139" fmla="*/ 617913 h 1069831"/>
                <a:gd name="connsiteX1140" fmla="*/ 1328564 w 2591839"/>
                <a:gd name="connsiteY1140" fmla="*/ 686233 h 1069831"/>
                <a:gd name="connsiteX1141" fmla="*/ 1328391 w 2591839"/>
                <a:gd name="connsiteY1141" fmla="*/ 686493 h 1069831"/>
                <a:gd name="connsiteX1142" fmla="*/ 1328737 w 2591839"/>
                <a:gd name="connsiteY1142" fmla="*/ 686666 h 1069831"/>
                <a:gd name="connsiteX1143" fmla="*/ 1367790 w 2591839"/>
                <a:gd name="connsiteY1143" fmla="*/ 768668 h 1069831"/>
                <a:gd name="connsiteX1144" fmla="*/ 1403639 w 2591839"/>
                <a:gd name="connsiteY1144" fmla="*/ 693420 h 1069831"/>
                <a:gd name="connsiteX1145" fmla="*/ 1436110 w 2591839"/>
                <a:gd name="connsiteY1145" fmla="*/ 761394 h 1069831"/>
                <a:gd name="connsiteX1146" fmla="*/ 1367790 w 2591839"/>
                <a:gd name="connsiteY1146" fmla="*/ 904875 h 1069831"/>
                <a:gd name="connsiteX1147" fmla="*/ 1298777 w 2591839"/>
                <a:gd name="connsiteY1147" fmla="*/ 760095 h 1069831"/>
                <a:gd name="connsiteX1148" fmla="*/ 1263535 w 2591839"/>
                <a:gd name="connsiteY1148" fmla="*/ 685973 h 1069831"/>
                <a:gd name="connsiteX1149" fmla="*/ 1439574 w 2591839"/>
                <a:gd name="connsiteY1149" fmla="*/ 768668 h 1069831"/>
                <a:gd name="connsiteX1150" fmla="*/ 1471699 w 2591839"/>
                <a:gd name="connsiteY1150" fmla="*/ 837334 h 1069831"/>
                <a:gd name="connsiteX1151" fmla="*/ 1439574 w 2591839"/>
                <a:gd name="connsiteY1151" fmla="*/ 904789 h 1069831"/>
                <a:gd name="connsiteX1152" fmla="*/ 1407102 w 2591839"/>
                <a:gd name="connsiteY1152" fmla="*/ 836728 h 1069831"/>
                <a:gd name="connsiteX1153" fmla="*/ 1439574 w 2591839"/>
                <a:gd name="connsiteY1153" fmla="*/ 768668 h 1069831"/>
                <a:gd name="connsiteX1154" fmla="*/ 1443038 w 2591839"/>
                <a:gd name="connsiteY1154" fmla="*/ 912062 h 1069831"/>
                <a:gd name="connsiteX1155" fmla="*/ 1475163 w 2591839"/>
                <a:gd name="connsiteY1155" fmla="*/ 844608 h 1069831"/>
                <a:gd name="connsiteX1156" fmla="*/ 1542964 w 2591839"/>
                <a:gd name="connsiteY1156" fmla="*/ 989215 h 1069831"/>
                <a:gd name="connsiteX1157" fmla="*/ 1511358 w 2591839"/>
                <a:gd name="connsiteY1157" fmla="*/ 1055457 h 1069831"/>
                <a:gd name="connsiteX1158" fmla="*/ 1443038 w 2591839"/>
                <a:gd name="connsiteY1158" fmla="*/ 912062 h 1069831"/>
                <a:gd name="connsiteX1159" fmla="*/ 1515168 w 2591839"/>
                <a:gd name="connsiteY1159" fmla="*/ 915179 h 1069831"/>
                <a:gd name="connsiteX1160" fmla="*/ 1578206 w 2591839"/>
                <a:gd name="connsiteY1160" fmla="*/ 915179 h 1069831"/>
                <a:gd name="connsiteX1161" fmla="*/ 1546427 w 2591839"/>
                <a:gd name="connsiteY1161" fmla="*/ 981941 h 1069831"/>
                <a:gd name="connsiteX1162" fmla="*/ 1515168 w 2591839"/>
                <a:gd name="connsiteY1162" fmla="*/ 915179 h 1069831"/>
                <a:gd name="connsiteX1163" fmla="*/ 1515774 w 2591839"/>
                <a:gd name="connsiteY1163" fmla="*/ 908945 h 1069831"/>
                <a:gd name="connsiteX1164" fmla="*/ 1583142 w 2591839"/>
                <a:gd name="connsiteY1164" fmla="*/ 768581 h 1069831"/>
                <a:gd name="connsiteX1165" fmla="*/ 1649990 w 2591839"/>
                <a:gd name="connsiteY1165" fmla="*/ 908945 h 1069831"/>
                <a:gd name="connsiteX1166" fmla="*/ 1515774 w 2591839"/>
                <a:gd name="connsiteY1166" fmla="*/ 908945 h 1069831"/>
                <a:gd name="connsiteX1167" fmla="*/ 1588164 w 2591839"/>
                <a:gd name="connsiteY1167" fmla="*/ 915179 h 1069831"/>
                <a:gd name="connsiteX1168" fmla="*/ 1650077 w 2591839"/>
                <a:gd name="connsiteY1168" fmla="*/ 915179 h 1069831"/>
                <a:gd name="connsiteX1169" fmla="*/ 1619163 w 2591839"/>
                <a:gd name="connsiteY1169" fmla="*/ 980123 h 1069831"/>
                <a:gd name="connsiteX1170" fmla="*/ 1588164 w 2591839"/>
                <a:gd name="connsiteY1170" fmla="*/ 915179 h 1069831"/>
                <a:gd name="connsiteX1171" fmla="*/ 1622541 w 2591839"/>
                <a:gd name="connsiteY1171" fmla="*/ 987396 h 1069831"/>
                <a:gd name="connsiteX1172" fmla="*/ 1690861 w 2591839"/>
                <a:gd name="connsiteY1172" fmla="*/ 844002 h 1069831"/>
                <a:gd name="connsiteX1173" fmla="*/ 1723246 w 2591839"/>
                <a:gd name="connsiteY1173" fmla="*/ 912062 h 1069831"/>
                <a:gd name="connsiteX1174" fmla="*/ 1654926 w 2591839"/>
                <a:gd name="connsiteY1174" fmla="*/ 1055457 h 1069831"/>
                <a:gd name="connsiteX1175" fmla="*/ 1622541 w 2591839"/>
                <a:gd name="connsiteY1175" fmla="*/ 987396 h 1069831"/>
                <a:gd name="connsiteX1176" fmla="*/ 1694324 w 2591839"/>
                <a:gd name="connsiteY1176" fmla="*/ 836728 h 1069831"/>
                <a:gd name="connsiteX1177" fmla="*/ 1726710 w 2591839"/>
                <a:gd name="connsiteY1177" fmla="*/ 768668 h 1069831"/>
                <a:gd name="connsiteX1178" fmla="*/ 1758835 w 2591839"/>
                <a:gd name="connsiteY1178" fmla="*/ 837248 h 1069831"/>
                <a:gd name="connsiteX1179" fmla="*/ 1726710 w 2591839"/>
                <a:gd name="connsiteY1179" fmla="*/ 904702 h 1069831"/>
                <a:gd name="connsiteX1180" fmla="*/ 1694324 w 2591839"/>
                <a:gd name="connsiteY1180" fmla="*/ 836728 h 1069831"/>
                <a:gd name="connsiteX1181" fmla="*/ 1730260 w 2591839"/>
                <a:gd name="connsiteY1181" fmla="*/ 912062 h 1069831"/>
                <a:gd name="connsiteX1182" fmla="*/ 1762385 w 2591839"/>
                <a:gd name="connsiteY1182" fmla="*/ 844608 h 1069831"/>
                <a:gd name="connsiteX1183" fmla="*/ 1830186 w 2591839"/>
                <a:gd name="connsiteY1183" fmla="*/ 989215 h 1069831"/>
                <a:gd name="connsiteX1184" fmla="*/ 1798580 w 2591839"/>
                <a:gd name="connsiteY1184" fmla="*/ 1055457 h 1069831"/>
                <a:gd name="connsiteX1185" fmla="*/ 1730260 w 2591839"/>
                <a:gd name="connsiteY1185" fmla="*/ 912062 h 1069831"/>
                <a:gd name="connsiteX1186" fmla="*/ 1802303 w 2591839"/>
                <a:gd name="connsiteY1186" fmla="*/ 915179 h 1069831"/>
                <a:gd name="connsiteX1187" fmla="*/ 1865341 w 2591839"/>
                <a:gd name="connsiteY1187" fmla="*/ 915179 h 1069831"/>
                <a:gd name="connsiteX1188" fmla="*/ 1833563 w 2591839"/>
                <a:gd name="connsiteY1188" fmla="*/ 981941 h 1069831"/>
                <a:gd name="connsiteX1189" fmla="*/ 1802303 w 2591839"/>
                <a:gd name="connsiteY1189" fmla="*/ 915179 h 1069831"/>
                <a:gd name="connsiteX1190" fmla="*/ 1802996 w 2591839"/>
                <a:gd name="connsiteY1190" fmla="*/ 908945 h 1069831"/>
                <a:gd name="connsiteX1191" fmla="*/ 1870364 w 2591839"/>
                <a:gd name="connsiteY1191" fmla="*/ 768581 h 1069831"/>
                <a:gd name="connsiteX1192" fmla="*/ 1937212 w 2591839"/>
                <a:gd name="connsiteY1192" fmla="*/ 908945 h 1069831"/>
                <a:gd name="connsiteX1193" fmla="*/ 1802996 w 2591839"/>
                <a:gd name="connsiteY1193" fmla="*/ 908945 h 1069831"/>
                <a:gd name="connsiteX1194" fmla="*/ 1875300 w 2591839"/>
                <a:gd name="connsiteY1194" fmla="*/ 915179 h 1069831"/>
                <a:gd name="connsiteX1195" fmla="*/ 1937212 w 2591839"/>
                <a:gd name="connsiteY1195" fmla="*/ 915179 h 1069831"/>
                <a:gd name="connsiteX1196" fmla="*/ 1906299 w 2591839"/>
                <a:gd name="connsiteY1196" fmla="*/ 980123 h 1069831"/>
                <a:gd name="connsiteX1197" fmla="*/ 1875300 w 2591839"/>
                <a:gd name="connsiteY1197" fmla="*/ 915179 h 1069831"/>
                <a:gd name="connsiteX1198" fmla="*/ 1909763 w 2591839"/>
                <a:gd name="connsiteY1198" fmla="*/ 987396 h 1069831"/>
                <a:gd name="connsiteX1199" fmla="*/ 1978083 w 2591839"/>
                <a:gd name="connsiteY1199" fmla="*/ 844002 h 1069831"/>
                <a:gd name="connsiteX1200" fmla="*/ 2010468 w 2591839"/>
                <a:gd name="connsiteY1200" fmla="*/ 912062 h 1069831"/>
                <a:gd name="connsiteX1201" fmla="*/ 1942148 w 2591839"/>
                <a:gd name="connsiteY1201" fmla="*/ 1055457 h 1069831"/>
                <a:gd name="connsiteX1202" fmla="*/ 1909763 w 2591839"/>
                <a:gd name="connsiteY1202" fmla="*/ 987396 h 1069831"/>
                <a:gd name="connsiteX1203" fmla="*/ 1981546 w 2591839"/>
                <a:gd name="connsiteY1203" fmla="*/ 836728 h 1069831"/>
                <a:gd name="connsiteX1204" fmla="*/ 2013932 w 2591839"/>
                <a:gd name="connsiteY1204" fmla="*/ 768668 h 1069831"/>
                <a:gd name="connsiteX1205" fmla="*/ 2046057 w 2591839"/>
                <a:gd name="connsiteY1205" fmla="*/ 837334 h 1069831"/>
                <a:gd name="connsiteX1206" fmla="*/ 2013932 w 2591839"/>
                <a:gd name="connsiteY1206" fmla="*/ 904789 h 1069831"/>
                <a:gd name="connsiteX1207" fmla="*/ 1981546 w 2591839"/>
                <a:gd name="connsiteY1207" fmla="*/ 836728 h 1069831"/>
                <a:gd name="connsiteX1208" fmla="*/ 2017395 w 2591839"/>
                <a:gd name="connsiteY1208" fmla="*/ 761394 h 1069831"/>
                <a:gd name="connsiteX1209" fmla="*/ 2017395 w 2591839"/>
                <a:gd name="connsiteY1209" fmla="*/ 761394 h 1069831"/>
                <a:gd name="connsiteX1210" fmla="*/ 2049780 w 2591839"/>
                <a:gd name="connsiteY1210" fmla="*/ 693247 h 1069831"/>
                <a:gd name="connsiteX1211" fmla="*/ 2085715 w 2591839"/>
                <a:gd name="connsiteY1211" fmla="*/ 768581 h 1069831"/>
                <a:gd name="connsiteX1212" fmla="*/ 2121651 w 2591839"/>
                <a:gd name="connsiteY1212" fmla="*/ 693247 h 1069831"/>
                <a:gd name="connsiteX1213" fmla="*/ 2154036 w 2591839"/>
                <a:gd name="connsiteY1213" fmla="*/ 761308 h 1069831"/>
                <a:gd name="connsiteX1214" fmla="*/ 2084850 w 2591839"/>
                <a:gd name="connsiteY1214" fmla="*/ 905308 h 1069831"/>
                <a:gd name="connsiteX1215" fmla="*/ 2017395 w 2591839"/>
                <a:gd name="connsiteY1215" fmla="*/ 761394 h 1069831"/>
                <a:gd name="connsiteX1216" fmla="*/ 2125114 w 2591839"/>
                <a:gd name="connsiteY1216" fmla="*/ 685973 h 1069831"/>
                <a:gd name="connsiteX1217" fmla="*/ 2157586 w 2591839"/>
                <a:gd name="connsiteY1217" fmla="*/ 617913 h 1069831"/>
                <a:gd name="connsiteX1218" fmla="*/ 2190144 w 2591839"/>
                <a:gd name="connsiteY1218" fmla="*/ 686233 h 1069831"/>
                <a:gd name="connsiteX1219" fmla="*/ 2189971 w 2591839"/>
                <a:gd name="connsiteY1219" fmla="*/ 686493 h 1069831"/>
                <a:gd name="connsiteX1220" fmla="*/ 2190317 w 2591839"/>
                <a:gd name="connsiteY1220" fmla="*/ 686666 h 1069831"/>
                <a:gd name="connsiteX1221" fmla="*/ 2229370 w 2591839"/>
                <a:gd name="connsiteY1221" fmla="*/ 768668 h 1069831"/>
                <a:gd name="connsiteX1222" fmla="*/ 2265218 w 2591839"/>
                <a:gd name="connsiteY1222" fmla="*/ 693420 h 1069831"/>
                <a:gd name="connsiteX1223" fmla="*/ 2297690 w 2591839"/>
                <a:gd name="connsiteY1223" fmla="*/ 761394 h 1069831"/>
                <a:gd name="connsiteX1224" fmla="*/ 2229370 w 2591839"/>
                <a:gd name="connsiteY1224" fmla="*/ 904875 h 1069831"/>
                <a:gd name="connsiteX1225" fmla="*/ 2160357 w 2591839"/>
                <a:gd name="connsiteY1225" fmla="*/ 760095 h 1069831"/>
                <a:gd name="connsiteX1226" fmla="*/ 2125114 w 2591839"/>
                <a:gd name="connsiteY1226" fmla="*/ 685973 h 1069831"/>
                <a:gd name="connsiteX1227" fmla="*/ 2268682 w 2591839"/>
                <a:gd name="connsiteY1227" fmla="*/ 686147 h 1069831"/>
                <a:gd name="connsiteX1228" fmla="*/ 2301154 w 2591839"/>
                <a:gd name="connsiteY1228" fmla="*/ 617913 h 1069831"/>
                <a:gd name="connsiteX1229" fmla="*/ 2333539 w 2591839"/>
                <a:gd name="connsiteY1229" fmla="*/ 685973 h 1069831"/>
                <a:gd name="connsiteX1230" fmla="*/ 2301154 w 2591839"/>
                <a:gd name="connsiteY1230" fmla="*/ 754120 h 1069831"/>
                <a:gd name="connsiteX1231" fmla="*/ 2268682 w 2591839"/>
                <a:gd name="connsiteY1231" fmla="*/ 686147 h 1069831"/>
                <a:gd name="connsiteX1232" fmla="*/ 2304617 w 2591839"/>
                <a:gd name="connsiteY1232" fmla="*/ 761308 h 1069831"/>
                <a:gd name="connsiteX1233" fmla="*/ 2337002 w 2591839"/>
                <a:gd name="connsiteY1233" fmla="*/ 693247 h 1069831"/>
                <a:gd name="connsiteX1234" fmla="*/ 2372937 w 2591839"/>
                <a:gd name="connsiteY1234" fmla="*/ 768581 h 1069831"/>
                <a:gd name="connsiteX1235" fmla="*/ 2408873 w 2591839"/>
                <a:gd name="connsiteY1235" fmla="*/ 693247 h 1069831"/>
                <a:gd name="connsiteX1236" fmla="*/ 2441258 w 2591839"/>
                <a:gd name="connsiteY1236" fmla="*/ 761308 h 1069831"/>
                <a:gd name="connsiteX1237" fmla="*/ 2372072 w 2591839"/>
                <a:gd name="connsiteY1237" fmla="*/ 905308 h 1069831"/>
                <a:gd name="connsiteX1238" fmla="*/ 2304617 w 2591839"/>
                <a:gd name="connsiteY1238" fmla="*/ 761308 h 1069831"/>
                <a:gd name="connsiteX1239" fmla="*/ 2304617 w 2591839"/>
                <a:gd name="connsiteY1239" fmla="*/ 761308 h 1069831"/>
                <a:gd name="connsiteX1240" fmla="*/ 2304617 w 2591839"/>
                <a:gd name="connsiteY1240" fmla="*/ 761308 h 1069831"/>
                <a:gd name="connsiteX1241" fmla="*/ 2377873 w 2591839"/>
                <a:gd name="connsiteY1241" fmla="*/ 613756 h 1069831"/>
                <a:gd name="connsiteX1242" fmla="*/ 2439786 w 2591839"/>
                <a:gd name="connsiteY1242" fmla="*/ 613756 h 1069831"/>
                <a:gd name="connsiteX1243" fmla="*/ 2408873 w 2591839"/>
                <a:gd name="connsiteY1243" fmla="*/ 678700 h 1069831"/>
                <a:gd name="connsiteX1244" fmla="*/ 2377873 w 2591839"/>
                <a:gd name="connsiteY1244" fmla="*/ 613756 h 1069831"/>
                <a:gd name="connsiteX1245" fmla="*/ 2377960 w 2591839"/>
                <a:gd name="connsiteY1245" fmla="*/ 607522 h 1069831"/>
                <a:gd name="connsiteX1246" fmla="*/ 2419437 w 2591839"/>
                <a:gd name="connsiteY1246" fmla="*/ 520412 h 1069831"/>
                <a:gd name="connsiteX1247" fmla="*/ 2444808 w 2591839"/>
                <a:gd name="connsiteY1247" fmla="*/ 467158 h 1069831"/>
                <a:gd name="connsiteX1248" fmla="*/ 2511656 w 2591839"/>
                <a:gd name="connsiteY1248" fmla="*/ 607435 h 1069831"/>
                <a:gd name="connsiteX1249" fmla="*/ 2377960 w 2591839"/>
                <a:gd name="connsiteY1249" fmla="*/ 607435 h 1069831"/>
                <a:gd name="connsiteX1250" fmla="*/ 2511743 w 2591839"/>
                <a:gd name="connsiteY1250" fmla="*/ 613756 h 1069831"/>
                <a:gd name="connsiteX1251" fmla="*/ 2480743 w 2591839"/>
                <a:gd name="connsiteY1251" fmla="*/ 678873 h 1069831"/>
                <a:gd name="connsiteX1252" fmla="*/ 2449743 w 2591839"/>
                <a:gd name="connsiteY1252" fmla="*/ 613756 h 1069831"/>
                <a:gd name="connsiteX1253" fmla="*/ 2511743 w 2591839"/>
                <a:gd name="connsiteY1253" fmla="*/ 613756 h 1069831"/>
                <a:gd name="connsiteX1254" fmla="*/ 2584912 w 2591839"/>
                <a:gd name="connsiteY1254" fmla="*/ 459885 h 1069831"/>
                <a:gd name="connsiteX1255" fmla="*/ 2516765 w 2591839"/>
                <a:gd name="connsiteY1255" fmla="*/ 602933 h 1069831"/>
                <a:gd name="connsiteX1256" fmla="*/ 2484207 w 2591839"/>
                <a:gd name="connsiteY1256" fmla="*/ 535046 h 1069831"/>
                <a:gd name="connsiteX1257" fmla="*/ 2552441 w 2591839"/>
                <a:gd name="connsiteY1257" fmla="*/ 391824 h 1069831"/>
                <a:gd name="connsiteX1258" fmla="*/ 2584912 w 2591839"/>
                <a:gd name="connsiteY1258" fmla="*/ 459885 h 1069831"/>
                <a:gd name="connsiteX1259" fmla="*/ 2584912 w 2591839"/>
                <a:gd name="connsiteY1259" fmla="*/ 309216 h 1069831"/>
                <a:gd name="connsiteX1260" fmla="*/ 2516592 w 2591839"/>
                <a:gd name="connsiteY1260" fmla="*/ 452698 h 1069831"/>
                <a:gd name="connsiteX1261" fmla="*/ 2447579 w 2591839"/>
                <a:gd name="connsiteY1261" fmla="*/ 307917 h 1069831"/>
                <a:gd name="connsiteX1262" fmla="*/ 2412336 w 2591839"/>
                <a:gd name="connsiteY1262" fmla="*/ 233882 h 1069831"/>
                <a:gd name="connsiteX1263" fmla="*/ 2444808 w 2591839"/>
                <a:gd name="connsiteY1263" fmla="*/ 165822 h 1069831"/>
                <a:gd name="connsiteX1264" fmla="*/ 2477366 w 2591839"/>
                <a:gd name="connsiteY1264" fmla="*/ 234142 h 1069831"/>
                <a:gd name="connsiteX1265" fmla="*/ 2477193 w 2591839"/>
                <a:gd name="connsiteY1265" fmla="*/ 234402 h 1069831"/>
                <a:gd name="connsiteX1266" fmla="*/ 2477539 w 2591839"/>
                <a:gd name="connsiteY1266" fmla="*/ 234575 h 1069831"/>
                <a:gd name="connsiteX1267" fmla="*/ 2516592 w 2591839"/>
                <a:gd name="connsiteY1267" fmla="*/ 316576 h 1069831"/>
                <a:gd name="connsiteX1268" fmla="*/ 2552441 w 2591839"/>
                <a:gd name="connsiteY1268" fmla="*/ 241329 h 1069831"/>
                <a:gd name="connsiteX1269" fmla="*/ 2584912 w 2591839"/>
                <a:gd name="connsiteY1269" fmla="*/ 309216 h 1069831"/>
                <a:gd name="connsiteX1270" fmla="*/ 2449743 w 2591839"/>
                <a:gd name="connsiteY1270" fmla="*/ 161579 h 1069831"/>
                <a:gd name="connsiteX1271" fmla="*/ 2511223 w 2591839"/>
                <a:gd name="connsiteY1271" fmla="*/ 161579 h 1069831"/>
                <a:gd name="connsiteX1272" fmla="*/ 2480743 w 2591839"/>
                <a:gd name="connsiteY1272" fmla="*/ 226695 h 1069831"/>
                <a:gd name="connsiteX1273" fmla="*/ 2449743 w 2591839"/>
                <a:gd name="connsiteY1273" fmla="*/ 161579 h 1069831"/>
                <a:gd name="connsiteX1274" fmla="*/ 2552007 w 2591839"/>
                <a:gd name="connsiteY1274" fmla="*/ 89362 h 1069831"/>
                <a:gd name="connsiteX1275" fmla="*/ 2584912 w 2591839"/>
                <a:gd name="connsiteY1275" fmla="*/ 158462 h 1069831"/>
                <a:gd name="connsiteX1276" fmla="*/ 2516592 w 2591839"/>
                <a:gd name="connsiteY1276" fmla="*/ 301943 h 1069831"/>
                <a:gd name="connsiteX1277" fmla="*/ 2484207 w 2591839"/>
                <a:gd name="connsiteY1277" fmla="*/ 234055 h 1069831"/>
                <a:gd name="connsiteX1278" fmla="*/ 2552007 w 2591839"/>
                <a:gd name="connsiteY1278" fmla="*/ 89362 h 1069831"/>
                <a:gd name="connsiteX1279" fmla="*/ 2444722 w 2591839"/>
                <a:gd name="connsiteY1279" fmla="*/ 14981 h 1069831"/>
                <a:gd name="connsiteX1280" fmla="*/ 2511916 w 2591839"/>
                <a:gd name="connsiteY1280" fmla="*/ 155344 h 1069831"/>
                <a:gd name="connsiteX1281" fmla="*/ 2377873 w 2591839"/>
                <a:gd name="connsiteY1281" fmla="*/ 155344 h 1069831"/>
                <a:gd name="connsiteX1282" fmla="*/ 2444722 w 2591839"/>
                <a:gd name="connsiteY1282" fmla="*/ 14981 h 1069831"/>
                <a:gd name="connsiteX1283" fmla="*/ 2439786 w 2591839"/>
                <a:gd name="connsiteY1283" fmla="*/ 161579 h 1069831"/>
                <a:gd name="connsiteX1284" fmla="*/ 2408873 w 2591839"/>
                <a:gd name="connsiteY1284" fmla="*/ 226522 h 1069831"/>
                <a:gd name="connsiteX1285" fmla="*/ 2377960 w 2591839"/>
                <a:gd name="connsiteY1285" fmla="*/ 161579 h 1069831"/>
                <a:gd name="connsiteX1286" fmla="*/ 2439786 w 2591839"/>
                <a:gd name="connsiteY1286" fmla="*/ 161579 h 1069831"/>
                <a:gd name="connsiteX1287" fmla="*/ 2405409 w 2591839"/>
                <a:gd name="connsiteY1287" fmla="*/ 233795 h 1069831"/>
                <a:gd name="connsiteX1288" fmla="*/ 2372937 w 2591839"/>
                <a:gd name="connsiteY1288" fmla="*/ 301856 h 1069831"/>
                <a:gd name="connsiteX1289" fmla="*/ 2304617 w 2591839"/>
                <a:gd name="connsiteY1289" fmla="*/ 158375 h 1069831"/>
                <a:gd name="connsiteX1290" fmla="*/ 2337089 w 2591839"/>
                <a:gd name="connsiteY1290" fmla="*/ 90315 h 1069831"/>
                <a:gd name="connsiteX1291" fmla="*/ 2405409 w 2591839"/>
                <a:gd name="connsiteY1291" fmla="*/ 233795 h 1069831"/>
                <a:gd name="connsiteX1292" fmla="*/ 2301154 w 2591839"/>
                <a:gd name="connsiteY1292" fmla="*/ 15067 h 1069831"/>
                <a:gd name="connsiteX1293" fmla="*/ 2333539 w 2591839"/>
                <a:gd name="connsiteY1293" fmla="*/ 83128 h 1069831"/>
                <a:gd name="connsiteX1294" fmla="*/ 2301067 w 2591839"/>
                <a:gd name="connsiteY1294" fmla="*/ 151188 h 1069831"/>
                <a:gd name="connsiteX1295" fmla="*/ 2268682 w 2591839"/>
                <a:gd name="connsiteY1295" fmla="*/ 83214 h 1069831"/>
                <a:gd name="connsiteX1296" fmla="*/ 2301154 w 2591839"/>
                <a:gd name="connsiteY1296" fmla="*/ 15067 h 1069831"/>
                <a:gd name="connsiteX1297" fmla="*/ 2265305 w 2591839"/>
                <a:gd name="connsiteY1297" fmla="*/ 90488 h 1069831"/>
                <a:gd name="connsiteX1298" fmla="*/ 2297690 w 2591839"/>
                <a:gd name="connsiteY1298" fmla="*/ 158462 h 1069831"/>
                <a:gd name="connsiteX1299" fmla="*/ 2229370 w 2591839"/>
                <a:gd name="connsiteY1299" fmla="*/ 301943 h 1069831"/>
                <a:gd name="connsiteX1300" fmla="*/ 2197071 w 2591839"/>
                <a:gd name="connsiteY1300" fmla="*/ 234055 h 1069831"/>
                <a:gd name="connsiteX1301" fmla="*/ 2265305 w 2591839"/>
                <a:gd name="connsiteY1301" fmla="*/ 90488 h 1069831"/>
                <a:gd name="connsiteX1302" fmla="*/ 2157586 w 2591839"/>
                <a:gd name="connsiteY1302" fmla="*/ 14981 h 1069831"/>
                <a:gd name="connsiteX1303" fmla="*/ 2224780 w 2591839"/>
                <a:gd name="connsiteY1303" fmla="*/ 155344 h 1069831"/>
                <a:gd name="connsiteX1304" fmla="*/ 2090738 w 2591839"/>
                <a:gd name="connsiteY1304" fmla="*/ 155344 h 1069831"/>
                <a:gd name="connsiteX1305" fmla="*/ 2157586 w 2591839"/>
                <a:gd name="connsiteY1305" fmla="*/ 14981 h 1069831"/>
                <a:gd name="connsiteX1306" fmla="*/ 2152563 w 2591839"/>
                <a:gd name="connsiteY1306" fmla="*/ 161579 h 1069831"/>
                <a:gd name="connsiteX1307" fmla="*/ 2121651 w 2591839"/>
                <a:gd name="connsiteY1307" fmla="*/ 226522 h 1069831"/>
                <a:gd name="connsiteX1308" fmla="*/ 2090738 w 2591839"/>
                <a:gd name="connsiteY1308" fmla="*/ 161579 h 1069831"/>
                <a:gd name="connsiteX1309" fmla="*/ 2152563 w 2591839"/>
                <a:gd name="connsiteY1309" fmla="*/ 161579 h 1069831"/>
                <a:gd name="connsiteX1310" fmla="*/ 2118187 w 2591839"/>
                <a:gd name="connsiteY1310" fmla="*/ 233795 h 1069831"/>
                <a:gd name="connsiteX1311" fmla="*/ 2085715 w 2591839"/>
                <a:gd name="connsiteY1311" fmla="*/ 301856 h 1069831"/>
                <a:gd name="connsiteX1312" fmla="*/ 2017395 w 2591839"/>
                <a:gd name="connsiteY1312" fmla="*/ 158375 h 1069831"/>
                <a:gd name="connsiteX1313" fmla="*/ 2049867 w 2591839"/>
                <a:gd name="connsiteY1313" fmla="*/ 90315 h 1069831"/>
                <a:gd name="connsiteX1314" fmla="*/ 2118187 w 2591839"/>
                <a:gd name="connsiteY1314" fmla="*/ 233795 h 1069831"/>
                <a:gd name="connsiteX1315" fmla="*/ 2013932 w 2591839"/>
                <a:gd name="connsiteY1315" fmla="*/ 15067 h 1069831"/>
                <a:gd name="connsiteX1316" fmla="*/ 2046317 w 2591839"/>
                <a:gd name="connsiteY1316" fmla="*/ 83128 h 1069831"/>
                <a:gd name="connsiteX1317" fmla="*/ 2013845 w 2591839"/>
                <a:gd name="connsiteY1317" fmla="*/ 151188 h 1069831"/>
                <a:gd name="connsiteX1318" fmla="*/ 1981460 w 2591839"/>
                <a:gd name="connsiteY1318" fmla="*/ 83214 h 1069831"/>
                <a:gd name="connsiteX1319" fmla="*/ 2013932 w 2591839"/>
                <a:gd name="connsiteY1319" fmla="*/ 15067 h 1069831"/>
                <a:gd name="connsiteX1320" fmla="*/ 1439574 w 2591839"/>
                <a:gd name="connsiteY1320" fmla="*/ 15067 h 1069831"/>
                <a:gd name="connsiteX1321" fmla="*/ 1471959 w 2591839"/>
                <a:gd name="connsiteY1321" fmla="*/ 83128 h 1069831"/>
                <a:gd name="connsiteX1322" fmla="*/ 1439487 w 2591839"/>
                <a:gd name="connsiteY1322" fmla="*/ 151188 h 1069831"/>
                <a:gd name="connsiteX1323" fmla="*/ 1407102 w 2591839"/>
                <a:gd name="connsiteY1323" fmla="*/ 83214 h 1069831"/>
                <a:gd name="connsiteX1324" fmla="*/ 1439574 w 2591839"/>
                <a:gd name="connsiteY1324" fmla="*/ 15067 h 1069831"/>
                <a:gd name="connsiteX1325" fmla="*/ 1403725 w 2591839"/>
                <a:gd name="connsiteY1325" fmla="*/ 90488 h 1069831"/>
                <a:gd name="connsiteX1326" fmla="*/ 1436110 w 2591839"/>
                <a:gd name="connsiteY1326" fmla="*/ 158462 h 1069831"/>
                <a:gd name="connsiteX1327" fmla="*/ 1367790 w 2591839"/>
                <a:gd name="connsiteY1327" fmla="*/ 301943 h 1069831"/>
                <a:gd name="connsiteX1328" fmla="*/ 1335492 w 2591839"/>
                <a:gd name="connsiteY1328" fmla="*/ 234055 h 1069831"/>
                <a:gd name="connsiteX1329" fmla="*/ 1403725 w 2591839"/>
                <a:gd name="connsiteY1329" fmla="*/ 90488 h 1069831"/>
                <a:gd name="connsiteX1330" fmla="*/ 1296006 w 2591839"/>
                <a:gd name="connsiteY1330" fmla="*/ 14981 h 1069831"/>
                <a:gd name="connsiteX1331" fmla="*/ 1363201 w 2591839"/>
                <a:gd name="connsiteY1331" fmla="*/ 155344 h 1069831"/>
                <a:gd name="connsiteX1332" fmla="*/ 1229158 w 2591839"/>
                <a:gd name="connsiteY1332" fmla="*/ 155344 h 1069831"/>
                <a:gd name="connsiteX1333" fmla="*/ 1296006 w 2591839"/>
                <a:gd name="connsiteY1333" fmla="*/ 14981 h 1069831"/>
                <a:gd name="connsiteX1334" fmla="*/ 1290984 w 2591839"/>
                <a:gd name="connsiteY1334" fmla="*/ 161579 h 1069831"/>
                <a:gd name="connsiteX1335" fmla="*/ 1260071 w 2591839"/>
                <a:gd name="connsiteY1335" fmla="*/ 226522 h 1069831"/>
                <a:gd name="connsiteX1336" fmla="*/ 1229158 w 2591839"/>
                <a:gd name="connsiteY1336" fmla="*/ 161579 h 1069831"/>
                <a:gd name="connsiteX1337" fmla="*/ 1290984 w 2591839"/>
                <a:gd name="connsiteY1337" fmla="*/ 161579 h 1069831"/>
                <a:gd name="connsiteX1338" fmla="*/ 1256607 w 2591839"/>
                <a:gd name="connsiteY1338" fmla="*/ 233795 h 1069831"/>
                <a:gd name="connsiteX1339" fmla="*/ 1224136 w 2591839"/>
                <a:gd name="connsiteY1339" fmla="*/ 301856 h 1069831"/>
                <a:gd name="connsiteX1340" fmla="*/ 1155815 w 2591839"/>
                <a:gd name="connsiteY1340" fmla="*/ 158375 h 1069831"/>
                <a:gd name="connsiteX1341" fmla="*/ 1188287 w 2591839"/>
                <a:gd name="connsiteY1341" fmla="*/ 90315 h 1069831"/>
                <a:gd name="connsiteX1342" fmla="*/ 1256607 w 2591839"/>
                <a:gd name="connsiteY1342" fmla="*/ 233795 h 1069831"/>
                <a:gd name="connsiteX1343" fmla="*/ 1119967 w 2591839"/>
                <a:gd name="connsiteY1343" fmla="*/ 83128 h 1069831"/>
                <a:gd name="connsiteX1344" fmla="*/ 1152352 w 2591839"/>
                <a:gd name="connsiteY1344" fmla="*/ 14981 h 1069831"/>
                <a:gd name="connsiteX1345" fmla="*/ 1184737 w 2591839"/>
                <a:gd name="connsiteY1345" fmla="*/ 83041 h 1069831"/>
                <a:gd name="connsiteX1346" fmla="*/ 1152265 w 2591839"/>
                <a:gd name="connsiteY1346" fmla="*/ 151101 h 1069831"/>
                <a:gd name="connsiteX1347" fmla="*/ 1146810 w 2591839"/>
                <a:gd name="connsiteY1347" fmla="*/ 139585 h 1069831"/>
                <a:gd name="connsiteX1348" fmla="*/ 1119967 w 2591839"/>
                <a:gd name="connsiteY1348" fmla="*/ 83128 h 1069831"/>
                <a:gd name="connsiteX1349" fmla="*/ 865216 w 2591839"/>
                <a:gd name="connsiteY1349" fmla="*/ 15067 h 1069831"/>
                <a:gd name="connsiteX1350" fmla="*/ 897601 w 2591839"/>
                <a:gd name="connsiteY1350" fmla="*/ 83128 h 1069831"/>
                <a:gd name="connsiteX1351" fmla="*/ 865130 w 2591839"/>
                <a:gd name="connsiteY1351" fmla="*/ 151188 h 1069831"/>
                <a:gd name="connsiteX1352" fmla="*/ 832745 w 2591839"/>
                <a:gd name="connsiteY1352" fmla="*/ 83214 h 1069831"/>
                <a:gd name="connsiteX1353" fmla="*/ 865216 w 2591839"/>
                <a:gd name="connsiteY1353" fmla="*/ 15067 h 1069831"/>
                <a:gd name="connsiteX1354" fmla="*/ 829281 w 2591839"/>
                <a:gd name="connsiteY1354" fmla="*/ 90488 h 1069831"/>
                <a:gd name="connsiteX1355" fmla="*/ 861666 w 2591839"/>
                <a:gd name="connsiteY1355" fmla="*/ 158462 h 1069831"/>
                <a:gd name="connsiteX1356" fmla="*/ 793346 w 2591839"/>
                <a:gd name="connsiteY1356" fmla="*/ 301943 h 1069831"/>
                <a:gd name="connsiteX1357" fmla="*/ 761047 w 2591839"/>
                <a:gd name="connsiteY1357" fmla="*/ 234055 h 1069831"/>
                <a:gd name="connsiteX1358" fmla="*/ 829281 w 2591839"/>
                <a:gd name="connsiteY1358" fmla="*/ 90488 h 1069831"/>
                <a:gd name="connsiteX1359" fmla="*/ 721562 w 2591839"/>
                <a:gd name="connsiteY1359" fmla="*/ 14981 h 1069831"/>
                <a:gd name="connsiteX1360" fmla="*/ 788757 w 2591839"/>
                <a:gd name="connsiteY1360" fmla="*/ 155344 h 1069831"/>
                <a:gd name="connsiteX1361" fmla="*/ 654714 w 2591839"/>
                <a:gd name="connsiteY1361" fmla="*/ 155344 h 1069831"/>
                <a:gd name="connsiteX1362" fmla="*/ 721562 w 2591839"/>
                <a:gd name="connsiteY1362" fmla="*/ 14981 h 1069831"/>
                <a:gd name="connsiteX1363" fmla="*/ 716626 w 2591839"/>
                <a:gd name="connsiteY1363" fmla="*/ 161579 h 1069831"/>
                <a:gd name="connsiteX1364" fmla="*/ 685714 w 2591839"/>
                <a:gd name="connsiteY1364" fmla="*/ 226522 h 1069831"/>
                <a:gd name="connsiteX1365" fmla="*/ 654800 w 2591839"/>
                <a:gd name="connsiteY1365" fmla="*/ 161579 h 1069831"/>
                <a:gd name="connsiteX1366" fmla="*/ 716626 w 2591839"/>
                <a:gd name="connsiteY1366" fmla="*/ 161579 h 1069831"/>
                <a:gd name="connsiteX1367" fmla="*/ 682250 w 2591839"/>
                <a:gd name="connsiteY1367" fmla="*/ 233795 h 1069831"/>
                <a:gd name="connsiteX1368" fmla="*/ 649778 w 2591839"/>
                <a:gd name="connsiteY1368" fmla="*/ 301856 h 1069831"/>
                <a:gd name="connsiteX1369" fmla="*/ 581458 w 2591839"/>
                <a:gd name="connsiteY1369" fmla="*/ 158375 h 1069831"/>
                <a:gd name="connsiteX1370" fmla="*/ 613930 w 2591839"/>
                <a:gd name="connsiteY1370" fmla="*/ 90315 h 1069831"/>
                <a:gd name="connsiteX1371" fmla="*/ 682250 w 2591839"/>
                <a:gd name="connsiteY1371" fmla="*/ 233795 h 1069831"/>
                <a:gd name="connsiteX1372" fmla="*/ 577994 w 2591839"/>
                <a:gd name="connsiteY1372" fmla="*/ 15067 h 1069831"/>
                <a:gd name="connsiteX1373" fmla="*/ 610379 w 2591839"/>
                <a:gd name="connsiteY1373" fmla="*/ 83128 h 1069831"/>
                <a:gd name="connsiteX1374" fmla="*/ 577908 w 2591839"/>
                <a:gd name="connsiteY1374" fmla="*/ 151188 h 1069831"/>
                <a:gd name="connsiteX1375" fmla="*/ 545523 w 2591839"/>
                <a:gd name="connsiteY1375" fmla="*/ 83214 h 1069831"/>
                <a:gd name="connsiteX1376" fmla="*/ 577994 w 2591839"/>
                <a:gd name="connsiteY1376" fmla="*/ 15067 h 1069831"/>
                <a:gd name="connsiteX1377" fmla="*/ 542146 w 2591839"/>
                <a:gd name="connsiteY1377" fmla="*/ 90488 h 1069831"/>
                <a:gd name="connsiteX1378" fmla="*/ 574531 w 2591839"/>
                <a:gd name="connsiteY1378" fmla="*/ 158462 h 1069831"/>
                <a:gd name="connsiteX1379" fmla="*/ 506210 w 2591839"/>
                <a:gd name="connsiteY1379" fmla="*/ 301943 h 1069831"/>
                <a:gd name="connsiteX1380" fmla="*/ 473912 w 2591839"/>
                <a:gd name="connsiteY1380" fmla="*/ 234055 h 1069831"/>
                <a:gd name="connsiteX1381" fmla="*/ 542146 w 2591839"/>
                <a:gd name="connsiteY1381" fmla="*/ 90488 h 1069831"/>
                <a:gd name="connsiteX1382" fmla="*/ 434426 w 2591839"/>
                <a:gd name="connsiteY1382" fmla="*/ 14981 h 1069831"/>
                <a:gd name="connsiteX1383" fmla="*/ 501621 w 2591839"/>
                <a:gd name="connsiteY1383" fmla="*/ 155344 h 1069831"/>
                <a:gd name="connsiteX1384" fmla="*/ 367578 w 2591839"/>
                <a:gd name="connsiteY1384" fmla="*/ 155344 h 1069831"/>
                <a:gd name="connsiteX1385" fmla="*/ 434426 w 2591839"/>
                <a:gd name="connsiteY1385" fmla="*/ 14981 h 1069831"/>
                <a:gd name="connsiteX1386" fmla="*/ 429404 w 2591839"/>
                <a:gd name="connsiteY1386" fmla="*/ 161579 h 1069831"/>
                <a:gd name="connsiteX1387" fmla="*/ 398491 w 2591839"/>
                <a:gd name="connsiteY1387" fmla="*/ 226522 h 1069831"/>
                <a:gd name="connsiteX1388" fmla="*/ 367578 w 2591839"/>
                <a:gd name="connsiteY1388" fmla="*/ 161579 h 1069831"/>
                <a:gd name="connsiteX1389" fmla="*/ 429404 w 2591839"/>
                <a:gd name="connsiteY1389" fmla="*/ 161579 h 1069831"/>
                <a:gd name="connsiteX1390" fmla="*/ 395028 w 2591839"/>
                <a:gd name="connsiteY1390" fmla="*/ 233795 h 1069831"/>
                <a:gd name="connsiteX1391" fmla="*/ 362556 w 2591839"/>
                <a:gd name="connsiteY1391" fmla="*/ 301856 h 1069831"/>
                <a:gd name="connsiteX1392" fmla="*/ 294236 w 2591839"/>
                <a:gd name="connsiteY1392" fmla="*/ 158375 h 1069831"/>
                <a:gd name="connsiteX1393" fmla="*/ 326707 w 2591839"/>
                <a:gd name="connsiteY1393" fmla="*/ 90315 h 1069831"/>
                <a:gd name="connsiteX1394" fmla="*/ 395028 w 2591839"/>
                <a:gd name="connsiteY1394" fmla="*/ 233795 h 1069831"/>
                <a:gd name="connsiteX1395" fmla="*/ 290772 w 2591839"/>
                <a:gd name="connsiteY1395" fmla="*/ 15067 h 1069831"/>
                <a:gd name="connsiteX1396" fmla="*/ 323157 w 2591839"/>
                <a:gd name="connsiteY1396" fmla="*/ 83128 h 1069831"/>
                <a:gd name="connsiteX1397" fmla="*/ 290686 w 2591839"/>
                <a:gd name="connsiteY1397" fmla="*/ 151188 h 1069831"/>
                <a:gd name="connsiteX1398" fmla="*/ 258301 w 2591839"/>
                <a:gd name="connsiteY1398" fmla="*/ 83214 h 1069831"/>
                <a:gd name="connsiteX1399" fmla="*/ 290772 w 2591839"/>
                <a:gd name="connsiteY1399" fmla="*/ 15067 h 1069831"/>
                <a:gd name="connsiteX1400" fmla="*/ 254924 w 2591839"/>
                <a:gd name="connsiteY1400" fmla="*/ 90488 h 1069831"/>
                <a:gd name="connsiteX1401" fmla="*/ 287309 w 2591839"/>
                <a:gd name="connsiteY1401" fmla="*/ 158462 h 1069831"/>
                <a:gd name="connsiteX1402" fmla="*/ 218988 w 2591839"/>
                <a:gd name="connsiteY1402" fmla="*/ 301943 h 1069831"/>
                <a:gd name="connsiteX1403" fmla="*/ 186690 w 2591839"/>
                <a:gd name="connsiteY1403" fmla="*/ 234055 h 1069831"/>
                <a:gd name="connsiteX1404" fmla="*/ 254924 w 2591839"/>
                <a:gd name="connsiteY1404" fmla="*/ 90488 h 1069831"/>
                <a:gd name="connsiteX1405" fmla="*/ 147205 w 2591839"/>
                <a:gd name="connsiteY1405" fmla="*/ 14981 h 1069831"/>
                <a:gd name="connsiteX1406" fmla="*/ 214399 w 2591839"/>
                <a:gd name="connsiteY1406" fmla="*/ 155344 h 1069831"/>
                <a:gd name="connsiteX1407" fmla="*/ 80356 w 2591839"/>
                <a:gd name="connsiteY1407" fmla="*/ 155344 h 1069831"/>
                <a:gd name="connsiteX1408" fmla="*/ 147205 w 2591839"/>
                <a:gd name="connsiteY1408" fmla="*/ 14981 h 1069831"/>
                <a:gd name="connsiteX1409" fmla="*/ 142269 w 2591839"/>
                <a:gd name="connsiteY1409" fmla="*/ 161579 h 1069831"/>
                <a:gd name="connsiteX1410" fmla="*/ 111183 w 2591839"/>
                <a:gd name="connsiteY1410" fmla="*/ 226782 h 1069831"/>
                <a:gd name="connsiteX1411" fmla="*/ 80010 w 2591839"/>
                <a:gd name="connsiteY1411" fmla="*/ 161579 h 1069831"/>
                <a:gd name="connsiteX1412" fmla="*/ 142269 w 2591839"/>
                <a:gd name="connsiteY1412" fmla="*/ 161579 h 1069831"/>
                <a:gd name="connsiteX1413" fmla="*/ 7101 w 2591839"/>
                <a:gd name="connsiteY1413" fmla="*/ 158462 h 1069831"/>
                <a:gd name="connsiteX1414" fmla="*/ 39226 w 2591839"/>
                <a:gd name="connsiteY1414" fmla="*/ 91007 h 1069831"/>
                <a:gd name="connsiteX1415" fmla="*/ 107719 w 2591839"/>
                <a:gd name="connsiteY1415" fmla="*/ 234055 h 1069831"/>
                <a:gd name="connsiteX1416" fmla="*/ 75421 w 2591839"/>
                <a:gd name="connsiteY1416" fmla="*/ 301943 h 1069831"/>
                <a:gd name="connsiteX1417" fmla="*/ 7101 w 2591839"/>
                <a:gd name="connsiteY1417" fmla="*/ 158462 h 1069831"/>
                <a:gd name="connsiteX1418" fmla="*/ 7101 w 2591839"/>
                <a:gd name="connsiteY1418" fmla="*/ 309216 h 1069831"/>
                <a:gd name="connsiteX1419" fmla="*/ 39485 w 2591839"/>
                <a:gd name="connsiteY1419" fmla="*/ 241156 h 1069831"/>
                <a:gd name="connsiteX1420" fmla="*/ 75421 w 2591839"/>
                <a:gd name="connsiteY1420" fmla="*/ 316490 h 1069831"/>
                <a:gd name="connsiteX1421" fmla="*/ 111269 w 2591839"/>
                <a:gd name="connsiteY1421" fmla="*/ 241329 h 1069831"/>
                <a:gd name="connsiteX1422" fmla="*/ 143827 w 2591839"/>
                <a:gd name="connsiteY1422" fmla="*/ 309216 h 1069831"/>
                <a:gd name="connsiteX1423" fmla="*/ 74641 w 2591839"/>
                <a:gd name="connsiteY1423" fmla="*/ 453217 h 1069831"/>
                <a:gd name="connsiteX1424" fmla="*/ 7101 w 2591839"/>
                <a:gd name="connsiteY1424" fmla="*/ 309216 h 1069831"/>
                <a:gd name="connsiteX1425" fmla="*/ 7101 w 2591839"/>
                <a:gd name="connsiteY1425" fmla="*/ 459885 h 1069831"/>
                <a:gd name="connsiteX1426" fmla="*/ 39226 w 2591839"/>
                <a:gd name="connsiteY1426" fmla="*/ 392430 h 1069831"/>
                <a:gd name="connsiteX1427" fmla="*/ 107026 w 2591839"/>
                <a:gd name="connsiteY1427" fmla="*/ 537037 h 1069831"/>
                <a:gd name="connsiteX1428" fmla="*/ 75421 w 2591839"/>
                <a:gd name="connsiteY1428" fmla="*/ 603279 h 1069831"/>
                <a:gd name="connsiteX1429" fmla="*/ 7101 w 2591839"/>
                <a:gd name="connsiteY1429" fmla="*/ 459885 h 1069831"/>
                <a:gd name="connsiteX1430" fmla="*/ 7101 w 2591839"/>
                <a:gd name="connsiteY1430" fmla="*/ 610639 h 1069831"/>
                <a:gd name="connsiteX1431" fmla="*/ 39572 w 2591839"/>
                <a:gd name="connsiteY1431" fmla="*/ 542579 h 1069831"/>
                <a:gd name="connsiteX1432" fmla="*/ 75507 w 2591839"/>
                <a:gd name="connsiteY1432" fmla="*/ 617913 h 1069831"/>
                <a:gd name="connsiteX1433" fmla="*/ 75507 w 2591839"/>
                <a:gd name="connsiteY1433" fmla="*/ 617913 h 1069831"/>
                <a:gd name="connsiteX1434" fmla="*/ 107979 w 2591839"/>
                <a:gd name="connsiteY1434" fmla="*/ 685973 h 1069831"/>
                <a:gd name="connsiteX1435" fmla="*/ 75507 w 2591839"/>
                <a:gd name="connsiteY1435" fmla="*/ 754034 h 1069831"/>
                <a:gd name="connsiteX1436" fmla="*/ 7101 w 2591839"/>
                <a:gd name="connsiteY1436" fmla="*/ 610639 h 1069831"/>
                <a:gd name="connsiteX1437" fmla="*/ 7101 w 2591839"/>
                <a:gd name="connsiteY1437" fmla="*/ 761394 h 1069831"/>
                <a:gd name="connsiteX1438" fmla="*/ 39485 w 2591839"/>
                <a:gd name="connsiteY1438" fmla="*/ 693334 h 1069831"/>
                <a:gd name="connsiteX1439" fmla="*/ 75421 w 2591839"/>
                <a:gd name="connsiteY1439" fmla="*/ 768668 h 1069831"/>
                <a:gd name="connsiteX1440" fmla="*/ 111356 w 2591839"/>
                <a:gd name="connsiteY1440" fmla="*/ 693334 h 1069831"/>
                <a:gd name="connsiteX1441" fmla="*/ 143741 w 2591839"/>
                <a:gd name="connsiteY1441" fmla="*/ 761394 h 1069831"/>
                <a:gd name="connsiteX1442" fmla="*/ 74555 w 2591839"/>
                <a:gd name="connsiteY1442" fmla="*/ 905395 h 1069831"/>
                <a:gd name="connsiteX1443" fmla="*/ 7101 w 2591839"/>
                <a:gd name="connsiteY1443" fmla="*/ 761394 h 1069831"/>
                <a:gd name="connsiteX1444" fmla="*/ 75421 w 2591839"/>
                <a:gd name="connsiteY1444" fmla="*/ 1055543 h 1069831"/>
                <a:gd name="connsiteX1445" fmla="*/ 7101 w 2591839"/>
                <a:gd name="connsiteY1445" fmla="*/ 912062 h 1069831"/>
                <a:gd name="connsiteX1446" fmla="*/ 39226 w 2591839"/>
                <a:gd name="connsiteY1446" fmla="*/ 844608 h 1069831"/>
                <a:gd name="connsiteX1447" fmla="*/ 107026 w 2591839"/>
                <a:gd name="connsiteY1447" fmla="*/ 989215 h 1069831"/>
                <a:gd name="connsiteX1448" fmla="*/ 75421 w 2591839"/>
                <a:gd name="connsiteY1448" fmla="*/ 1055543 h 1069831"/>
                <a:gd name="connsiteX1449" fmla="*/ 110403 w 2591839"/>
                <a:gd name="connsiteY1449" fmla="*/ 981941 h 1069831"/>
                <a:gd name="connsiteX1450" fmla="*/ 79144 w 2591839"/>
                <a:gd name="connsiteY1450" fmla="*/ 915179 h 1069831"/>
                <a:gd name="connsiteX1451" fmla="*/ 142182 w 2591839"/>
                <a:gd name="connsiteY1451" fmla="*/ 915179 h 1069831"/>
                <a:gd name="connsiteX1452" fmla="*/ 110403 w 2591839"/>
                <a:gd name="connsiteY1452" fmla="*/ 981941 h 1069831"/>
                <a:gd name="connsiteX1453" fmla="*/ 79750 w 2591839"/>
                <a:gd name="connsiteY1453" fmla="*/ 908945 h 1069831"/>
                <a:gd name="connsiteX1454" fmla="*/ 147118 w 2591839"/>
                <a:gd name="connsiteY1454" fmla="*/ 768581 h 1069831"/>
                <a:gd name="connsiteX1455" fmla="*/ 213966 w 2591839"/>
                <a:gd name="connsiteY1455" fmla="*/ 908945 h 1069831"/>
                <a:gd name="connsiteX1456" fmla="*/ 79750 w 2591839"/>
                <a:gd name="connsiteY1456" fmla="*/ 908945 h 1069831"/>
                <a:gd name="connsiteX1457" fmla="*/ 152140 w 2591839"/>
                <a:gd name="connsiteY1457" fmla="*/ 915179 h 1069831"/>
                <a:gd name="connsiteX1458" fmla="*/ 214053 w 2591839"/>
                <a:gd name="connsiteY1458" fmla="*/ 915179 h 1069831"/>
                <a:gd name="connsiteX1459" fmla="*/ 183140 w 2591839"/>
                <a:gd name="connsiteY1459" fmla="*/ 980123 h 1069831"/>
                <a:gd name="connsiteX1460" fmla="*/ 152140 w 2591839"/>
                <a:gd name="connsiteY1460" fmla="*/ 915179 h 1069831"/>
                <a:gd name="connsiteX1461" fmla="*/ 218988 w 2591839"/>
                <a:gd name="connsiteY1461" fmla="*/ 1055543 h 1069831"/>
                <a:gd name="connsiteX1462" fmla="*/ 186517 w 2591839"/>
                <a:gd name="connsiteY1462" fmla="*/ 987483 h 1069831"/>
                <a:gd name="connsiteX1463" fmla="*/ 254837 w 2591839"/>
                <a:gd name="connsiteY1463" fmla="*/ 844002 h 1069831"/>
                <a:gd name="connsiteX1464" fmla="*/ 287309 w 2591839"/>
                <a:gd name="connsiteY1464" fmla="*/ 912062 h 1069831"/>
                <a:gd name="connsiteX1465" fmla="*/ 218988 w 2591839"/>
                <a:gd name="connsiteY1465" fmla="*/ 1055543 h 1069831"/>
                <a:gd name="connsiteX1466" fmla="*/ 258387 w 2591839"/>
                <a:gd name="connsiteY1466" fmla="*/ 836728 h 1069831"/>
                <a:gd name="connsiteX1467" fmla="*/ 290772 w 2591839"/>
                <a:gd name="connsiteY1467" fmla="*/ 768668 h 1069831"/>
                <a:gd name="connsiteX1468" fmla="*/ 322897 w 2591839"/>
                <a:gd name="connsiteY1468" fmla="*/ 837334 h 1069831"/>
                <a:gd name="connsiteX1469" fmla="*/ 290772 w 2591839"/>
                <a:gd name="connsiteY1469" fmla="*/ 904789 h 1069831"/>
                <a:gd name="connsiteX1470" fmla="*/ 258387 w 2591839"/>
                <a:gd name="connsiteY1470" fmla="*/ 836728 h 1069831"/>
                <a:gd name="connsiteX1471" fmla="*/ 362556 w 2591839"/>
                <a:gd name="connsiteY1471" fmla="*/ 1055543 h 1069831"/>
                <a:gd name="connsiteX1472" fmla="*/ 294236 w 2591839"/>
                <a:gd name="connsiteY1472" fmla="*/ 912062 h 1069831"/>
                <a:gd name="connsiteX1473" fmla="*/ 326361 w 2591839"/>
                <a:gd name="connsiteY1473" fmla="*/ 844608 h 1069831"/>
                <a:gd name="connsiteX1474" fmla="*/ 394162 w 2591839"/>
                <a:gd name="connsiteY1474" fmla="*/ 989215 h 1069831"/>
                <a:gd name="connsiteX1475" fmla="*/ 362556 w 2591839"/>
                <a:gd name="connsiteY1475" fmla="*/ 1055543 h 1069831"/>
                <a:gd name="connsiteX1476" fmla="*/ 397625 w 2591839"/>
                <a:gd name="connsiteY1476" fmla="*/ 981941 h 1069831"/>
                <a:gd name="connsiteX1477" fmla="*/ 366366 w 2591839"/>
                <a:gd name="connsiteY1477" fmla="*/ 915179 h 1069831"/>
                <a:gd name="connsiteX1478" fmla="*/ 429404 w 2591839"/>
                <a:gd name="connsiteY1478" fmla="*/ 915179 h 1069831"/>
                <a:gd name="connsiteX1479" fmla="*/ 397625 w 2591839"/>
                <a:gd name="connsiteY1479" fmla="*/ 981941 h 1069831"/>
                <a:gd name="connsiteX1480" fmla="*/ 366972 w 2591839"/>
                <a:gd name="connsiteY1480" fmla="*/ 908945 h 1069831"/>
                <a:gd name="connsiteX1481" fmla="*/ 434340 w 2591839"/>
                <a:gd name="connsiteY1481" fmla="*/ 768581 h 1069831"/>
                <a:gd name="connsiteX1482" fmla="*/ 501188 w 2591839"/>
                <a:gd name="connsiteY1482" fmla="*/ 908945 h 1069831"/>
                <a:gd name="connsiteX1483" fmla="*/ 366972 w 2591839"/>
                <a:gd name="connsiteY1483" fmla="*/ 908945 h 1069831"/>
                <a:gd name="connsiteX1484" fmla="*/ 439362 w 2591839"/>
                <a:gd name="connsiteY1484" fmla="*/ 915179 h 1069831"/>
                <a:gd name="connsiteX1485" fmla="*/ 501275 w 2591839"/>
                <a:gd name="connsiteY1485" fmla="*/ 915179 h 1069831"/>
                <a:gd name="connsiteX1486" fmla="*/ 470362 w 2591839"/>
                <a:gd name="connsiteY1486" fmla="*/ 980123 h 1069831"/>
                <a:gd name="connsiteX1487" fmla="*/ 439362 w 2591839"/>
                <a:gd name="connsiteY1487" fmla="*/ 915179 h 1069831"/>
                <a:gd name="connsiteX1488" fmla="*/ 506210 w 2591839"/>
                <a:gd name="connsiteY1488" fmla="*/ 1055543 h 1069831"/>
                <a:gd name="connsiteX1489" fmla="*/ 473739 w 2591839"/>
                <a:gd name="connsiteY1489" fmla="*/ 987483 h 1069831"/>
                <a:gd name="connsiteX1490" fmla="*/ 542059 w 2591839"/>
                <a:gd name="connsiteY1490" fmla="*/ 844002 h 1069831"/>
                <a:gd name="connsiteX1491" fmla="*/ 574531 w 2591839"/>
                <a:gd name="connsiteY1491" fmla="*/ 912062 h 1069831"/>
                <a:gd name="connsiteX1492" fmla="*/ 506210 w 2591839"/>
                <a:gd name="connsiteY1492" fmla="*/ 1055543 h 1069831"/>
                <a:gd name="connsiteX1493" fmla="*/ 545523 w 2591839"/>
                <a:gd name="connsiteY1493" fmla="*/ 836728 h 1069831"/>
                <a:gd name="connsiteX1494" fmla="*/ 577908 w 2591839"/>
                <a:gd name="connsiteY1494" fmla="*/ 768668 h 1069831"/>
                <a:gd name="connsiteX1495" fmla="*/ 610033 w 2591839"/>
                <a:gd name="connsiteY1495" fmla="*/ 837334 h 1069831"/>
                <a:gd name="connsiteX1496" fmla="*/ 577908 w 2591839"/>
                <a:gd name="connsiteY1496" fmla="*/ 904789 h 1069831"/>
                <a:gd name="connsiteX1497" fmla="*/ 545523 w 2591839"/>
                <a:gd name="connsiteY1497" fmla="*/ 836728 h 1069831"/>
                <a:gd name="connsiteX1498" fmla="*/ 649778 w 2591839"/>
                <a:gd name="connsiteY1498" fmla="*/ 1055543 h 1069831"/>
                <a:gd name="connsiteX1499" fmla="*/ 581458 w 2591839"/>
                <a:gd name="connsiteY1499" fmla="*/ 912062 h 1069831"/>
                <a:gd name="connsiteX1500" fmla="*/ 613583 w 2591839"/>
                <a:gd name="connsiteY1500" fmla="*/ 844608 h 1069831"/>
                <a:gd name="connsiteX1501" fmla="*/ 681384 w 2591839"/>
                <a:gd name="connsiteY1501" fmla="*/ 989215 h 1069831"/>
                <a:gd name="connsiteX1502" fmla="*/ 649778 w 2591839"/>
                <a:gd name="connsiteY1502" fmla="*/ 1055543 h 1069831"/>
                <a:gd name="connsiteX1503" fmla="*/ 684848 w 2591839"/>
                <a:gd name="connsiteY1503" fmla="*/ 981941 h 1069831"/>
                <a:gd name="connsiteX1504" fmla="*/ 653588 w 2591839"/>
                <a:gd name="connsiteY1504" fmla="*/ 915179 h 1069831"/>
                <a:gd name="connsiteX1505" fmla="*/ 716626 w 2591839"/>
                <a:gd name="connsiteY1505" fmla="*/ 915179 h 1069831"/>
                <a:gd name="connsiteX1506" fmla="*/ 684848 w 2591839"/>
                <a:gd name="connsiteY1506" fmla="*/ 981941 h 1069831"/>
                <a:gd name="connsiteX1507" fmla="*/ 654194 w 2591839"/>
                <a:gd name="connsiteY1507" fmla="*/ 908945 h 1069831"/>
                <a:gd name="connsiteX1508" fmla="*/ 721562 w 2591839"/>
                <a:gd name="connsiteY1508" fmla="*/ 768581 h 1069831"/>
                <a:gd name="connsiteX1509" fmla="*/ 788410 w 2591839"/>
                <a:gd name="connsiteY1509" fmla="*/ 908945 h 1069831"/>
                <a:gd name="connsiteX1510" fmla="*/ 654194 w 2591839"/>
                <a:gd name="connsiteY1510" fmla="*/ 908945 h 1069831"/>
                <a:gd name="connsiteX1511" fmla="*/ 726498 w 2591839"/>
                <a:gd name="connsiteY1511" fmla="*/ 915179 h 1069831"/>
                <a:gd name="connsiteX1512" fmla="*/ 788410 w 2591839"/>
                <a:gd name="connsiteY1512" fmla="*/ 915179 h 1069831"/>
                <a:gd name="connsiteX1513" fmla="*/ 757497 w 2591839"/>
                <a:gd name="connsiteY1513" fmla="*/ 980123 h 1069831"/>
                <a:gd name="connsiteX1514" fmla="*/ 726498 w 2591839"/>
                <a:gd name="connsiteY1514" fmla="*/ 915179 h 1069831"/>
                <a:gd name="connsiteX1515" fmla="*/ 793346 w 2591839"/>
                <a:gd name="connsiteY1515" fmla="*/ 1055543 h 1069831"/>
                <a:gd name="connsiteX1516" fmla="*/ 760874 w 2591839"/>
                <a:gd name="connsiteY1516" fmla="*/ 987483 h 1069831"/>
                <a:gd name="connsiteX1517" fmla="*/ 829194 w 2591839"/>
                <a:gd name="connsiteY1517" fmla="*/ 844002 h 1069831"/>
                <a:gd name="connsiteX1518" fmla="*/ 861666 w 2591839"/>
                <a:gd name="connsiteY1518" fmla="*/ 912062 h 1069831"/>
                <a:gd name="connsiteX1519" fmla="*/ 793346 w 2591839"/>
                <a:gd name="connsiteY1519" fmla="*/ 1055543 h 1069831"/>
                <a:gd name="connsiteX1520" fmla="*/ 1224136 w 2591839"/>
                <a:gd name="connsiteY1520" fmla="*/ 1055543 h 1069831"/>
                <a:gd name="connsiteX1521" fmla="*/ 1155815 w 2591839"/>
                <a:gd name="connsiteY1521" fmla="*/ 912062 h 1069831"/>
                <a:gd name="connsiteX1522" fmla="*/ 1187941 w 2591839"/>
                <a:gd name="connsiteY1522" fmla="*/ 844608 h 1069831"/>
                <a:gd name="connsiteX1523" fmla="*/ 1255741 w 2591839"/>
                <a:gd name="connsiteY1523" fmla="*/ 989215 h 1069831"/>
                <a:gd name="connsiteX1524" fmla="*/ 1224136 w 2591839"/>
                <a:gd name="connsiteY1524" fmla="*/ 1055543 h 1069831"/>
                <a:gd name="connsiteX1525" fmla="*/ 1259205 w 2591839"/>
                <a:gd name="connsiteY1525" fmla="*/ 981941 h 1069831"/>
                <a:gd name="connsiteX1526" fmla="*/ 1227946 w 2591839"/>
                <a:gd name="connsiteY1526" fmla="*/ 915179 h 1069831"/>
                <a:gd name="connsiteX1527" fmla="*/ 1290984 w 2591839"/>
                <a:gd name="connsiteY1527" fmla="*/ 915179 h 1069831"/>
                <a:gd name="connsiteX1528" fmla="*/ 1259205 w 2591839"/>
                <a:gd name="connsiteY1528" fmla="*/ 981941 h 1069831"/>
                <a:gd name="connsiteX1529" fmla="*/ 1228552 w 2591839"/>
                <a:gd name="connsiteY1529" fmla="*/ 908945 h 1069831"/>
                <a:gd name="connsiteX1530" fmla="*/ 1295920 w 2591839"/>
                <a:gd name="connsiteY1530" fmla="*/ 768581 h 1069831"/>
                <a:gd name="connsiteX1531" fmla="*/ 1362768 w 2591839"/>
                <a:gd name="connsiteY1531" fmla="*/ 908945 h 1069831"/>
                <a:gd name="connsiteX1532" fmla="*/ 1228552 w 2591839"/>
                <a:gd name="connsiteY1532" fmla="*/ 908945 h 1069831"/>
                <a:gd name="connsiteX1533" fmla="*/ 1300942 w 2591839"/>
                <a:gd name="connsiteY1533" fmla="*/ 915179 h 1069831"/>
                <a:gd name="connsiteX1534" fmla="*/ 1362854 w 2591839"/>
                <a:gd name="connsiteY1534" fmla="*/ 915179 h 1069831"/>
                <a:gd name="connsiteX1535" fmla="*/ 1331942 w 2591839"/>
                <a:gd name="connsiteY1535" fmla="*/ 980123 h 1069831"/>
                <a:gd name="connsiteX1536" fmla="*/ 1300942 w 2591839"/>
                <a:gd name="connsiteY1536" fmla="*/ 915179 h 1069831"/>
                <a:gd name="connsiteX1537" fmla="*/ 1367790 w 2591839"/>
                <a:gd name="connsiteY1537" fmla="*/ 1055543 h 1069831"/>
                <a:gd name="connsiteX1538" fmla="*/ 1335318 w 2591839"/>
                <a:gd name="connsiteY1538" fmla="*/ 987483 h 1069831"/>
                <a:gd name="connsiteX1539" fmla="*/ 1403639 w 2591839"/>
                <a:gd name="connsiteY1539" fmla="*/ 844002 h 1069831"/>
                <a:gd name="connsiteX1540" fmla="*/ 1436110 w 2591839"/>
                <a:gd name="connsiteY1540" fmla="*/ 912062 h 1069831"/>
                <a:gd name="connsiteX1541" fmla="*/ 1367790 w 2591839"/>
                <a:gd name="connsiteY1541" fmla="*/ 1055543 h 1069831"/>
                <a:gd name="connsiteX1542" fmla="*/ 2085802 w 2591839"/>
                <a:gd name="connsiteY1542" fmla="*/ 1055543 h 1069831"/>
                <a:gd name="connsiteX1543" fmla="*/ 2017482 w 2591839"/>
                <a:gd name="connsiteY1543" fmla="*/ 912062 h 1069831"/>
                <a:gd name="connsiteX1544" fmla="*/ 2049607 w 2591839"/>
                <a:gd name="connsiteY1544" fmla="*/ 844608 h 1069831"/>
                <a:gd name="connsiteX1545" fmla="*/ 2117407 w 2591839"/>
                <a:gd name="connsiteY1545" fmla="*/ 989215 h 1069831"/>
                <a:gd name="connsiteX1546" fmla="*/ 2085802 w 2591839"/>
                <a:gd name="connsiteY1546" fmla="*/ 1055543 h 1069831"/>
                <a:gd name="connsiteX1547" fmla="*/ 2120785 w 2591839"/>
                <a:gd name="connsiteY1547" fmla="*/ 981941 h 1069831"/>
                <a:gd name="connsiteX1548" fmla="*/ 2089525 w 2591839"/>
                <a:gd name="connsiteY1548" fmla="*/ 915179 h 1069831"/>
                <a:gd name="connsiteX1549" fmla="*/ 2152563 w 2591839"/>
                <a:gd name="connsiteY1549" fmla="*/ 915179 h 1069831"/>
                <a:gd name="connsiteX1550" fmla="*/ 2120785 w 2591839"/>
                <a:gd name="connsiteY1550" fmla="*/ 981941 h 1069831"/>
                <a:gd name="connsiteX1551" fmla="*/ 2090132 w 2591839"/>
                <a:gd name="connsiteY1551" fmla="*/ 908945 h 1069831"/>
                <a:gd name="connsiteX1552" fmla="*/ 2157499 w 2591839"/>
                <a:gd name="connsiteY1552" fmla="*/ 768581 h 1069831"/>
                <a:gd name="connsiteX1553" fmla="*/ 2224348 w 2591839"/>
                <a:gd name="connsiteY1553" fmla="*/ 908945 h 1069831"/>
                <a:gd name="connsiteX1554" fmla="*/ 2090132 w 2591839"/>
                <a:gd name="connsiteY1554" fmla="*/ 908945 h 1069831"/>
                <a:gd name="connsiteX1555" fmla="*/ 2162522 w 2591839"/>
                <a:gd name="connsiteY1555" fmla="*/ 915179 h 1069831"/>
                <a:gd name="connsiteX1556" fmla="*/ 2224434 w 2591839"/>
                <a:gd name="connsiteY1556" fmla="*/ 915179 h 1069831"/>
                <a:gd name="connsiteX1557" fmla="*/ 2193521 w 2591839"/>
                <a:gd name="connsiteY1557" fmla="*/ 980123 h 1069831"/>
                <a:gd name="connsiteX1558" fmla="*/ 2162522 w 2591839"/>
                <a:gd name="connsiteY1558" fmla="*/ 915179 h 1069831"/>
                <a:gd name="connsiteX1559" fmla="*/ 2229370 w 2591839"/>
                <a:gd name="connsiteY1559" fmla="*/ 1055543 h 1069831"/>
                <a:gd name="connsiteX1560" fmla="*/ 2196898 w 2591839"/>
                <a:gd name="connsiteY1560" fmla="*/ 987483 h 1069831"/>
                <a:gd name="connsiteX1561" fmla="*/ 2265218 w 2591839"/>
                <a:gd name="connsiteY1561" fmla="*/ 844002 h 1069831"/>
                <a:gd name="connsiteX1562" fmla="*/ 2297690 w 2591839"/>
                <a:gd name="connsiteY1562" fmla="*/ 912062 h 1069831"/>
                <a:gd name="connsiteX1563" fmla="*/ 2229370 w 2591839"/>
                <a:gd name="connsiteY1563" fmla="*/ 1055543 h 1069831"/>
                <a:gd name="connsiteX1564" fmla="*/ 2268769 w 2591839"/>
                <a:gd name="connsiteY1564" fmla="*/ 836728 h 1069831"/>
                <a:gd name="connsiteX1565" fmla="*/ 2301154 w 2591839"/>
                <a:gd name="connsiteY1565" fmla="*/ 768668 h 1069831"/>
                <a:gd name="connsiteX1566" fmla="*/ 2333279 w 2591839"/>
                <a:gd name="connsiteY1566" fmla="*/ 837334 h 1069831"/>
                <a:gd name="connsiteX1567" fmla="*/ 2301154 w 2591839"/>
                <a:gd name="connsiteY1567" fmla="*/ 904789 h 1069831"/>
                <a:gd name="connsiteX1568" fmla="*/ 2268769 w 2591839"/>
                <a:gd name="connsiteY1568" fmla="*/ 836728 h 1069831"/>
                <a:gd name="connsiteX1569" fmla="*/ 2372937 w 2591839"/>
                <a:gd name="connsiteY1569" fmla="*/ 1055543 h 1069831"/>
                <a:gd name="connsiteX1570" fmla="*/ 2304617 w 2591839"/>
                <a:gd name="connsiteY1570" fmla="*/ 912062 h 1069831"/>
                <a:gd name="connsiteX1571" fmla="*/ 2336742 w 2591839"/>
                <a:gd name="connsiteY1571" fmla="*/ 844608 h 1069831"/>
                <a:gd name="connsiteX1572" fmla="*/ 2404543 w 2591839"/>
                <a:gd name="connsiteY1572" fmla="*/ 989215 h 1069831"/>
                <a:gd name="connsiteX1573" fmla="*/ 2372937 w 2591839"/>
                <a:gd name="connsiteY1573" fmla="*/ 1055543 h 1069831"/>
                <a:gd name="connsiteX1574" fmla="*/ 2408007 w 2591839"/>
                <a:gd name="connsiteY1574" fmla="*/ 981941 h 1069831"/>
                <a:gd name="connsiteX1575" fmla="*/ 2376747 w 2591839"/>
                <a:gd name="connsiteY1575" fmla="*/ 915179 h 1069831"/>
                <a:gd name="connsiteX1576" fmla="*/ 2439786 w 2591839"/>
                <a:gd name="connsiteY1576" fmla="*/ 915179 h 1069831"/>
                <a:gd name="connsiteX1577" fmla="*/ 2408007 w 2591839"/>
                <a:gd name="connsiteY1577" fmla="*/ 981941 h 1069831"/>
                <a:gd name="connsiteX1578" fmla="*/ 2377354 w 2591839"/>
                <a:gd name="connsiteY1578" fmla="*/ 908945 h 1069831"/>
                <a:gd name="connsiteX1579" fmla="*/ 2444722 w 2591839"/>
                <a:gd name="connsiteY1579" fmla="*/ 768581 h 1069831"/>
                <a:gd name="connsiteX1580" fmla="*/ 2511570 w 2591839"/>
                <a:gd name="connsiteY1580" fmla="*/ 908945 h 1069831"/>
                <a:gd name="connsiteX1581" fmla="*/ 2377354 w 2591839"/>
                <a:gd name="connsiteY1581" fmla="*/ 908945 h 1069831"/>
                <a:gd name="connsiteX1582" fmla="*/ 2449743 w 2591839"/>
                <a:gd name="connsiteY1582" fmla="*/ 915179 h 1069831"/>
                <a:gd name="connsiteX1583" fmla="*/ 2511656 w 2591839"/>
                <a:gd name="connsiteY1583" fmla="*/ 915179 h 1069831"/>
                <a:gd name="connsiteX1584" fmla="*/ 2480743 w 2591839"/>
                <a:gd name="connsiteY1584" fmla="*/ 980123 h 1069831"/>
                <a:gd name="connsiteX1585" fmla="*/ 2449743 w 2591839"/>
                <a:gd name="connsiteY1585" fmla="*/ 915179 h 1069831"/>
                <a:gd name="connsiteX1586" fmla="*/ 2584912 w 2591839"/>
                <a:gd name="connsiteY1586" fmla="*/ 912062 h 1069831"/>
                <a:gd name="connsiteX1587" fmla="*/ 2516592 w 2591839"/>
                <a:gd name="connsiteY1587" fmla="*/ 1055543 h 1069831"/>
                <a:gd name="connsiteX1588" fmla="*/ 2484120 w 2591839"/>
                <a:gd name="connsiteY1588" fmla="*/ 987483 h 1069831"/>
                <a:gd name="connsiteX1589" fmla="*/ 2552441 w 2591839"/>
                <a:gd name="connsiteY1589" fmla="*/ 844002 h 1069831"/>
                <a:gd name="connsiteX1590" fmla="*/ 2584912 w 2591839"/>
                <a:gd name="connsiteY1590" fmla="*/ 912062 h 1069831"/>
                <a:gd name="connsiteX1591" fmla="*/ 2516592 w 2591839"/>
                <a:gd name="connsiteY1591" fmla="*/ 904789 h 1069831"/>
                <a:gd name="connsiteX1592" fmla="*/ 2447579 w 2591839"/>
                <a:gd name="connsiteY1592" fmla="*/ 760009 h 1069831"/>
                <a:gd name="connsiteX1593" fmla="*/ 2412336 w 2591839"/>
                <a:gd name="connsiteY1593" fmla="*/ 685973 h 1069831"/>
                <a:gd name="connsiteX1594" fmla="*/ 2444808 w 2591839"/>
                <a:gd name="connsiteY1594" fmla="*/ 617913 h 1069831"/>
                <a:gd name="connsiteX1595" fmla="*/ 2477366 w 2591839"/>
                <a:gd name="connsiteY1595" fmla="*/ 686233 h 1069831"/>
                <a:gd name="connsiteX1596" fmla="*/ 2477193 w 2591839"/>
                <a:gd name="connsiteY1596" fmla="*/ 686493 h 1069831"/>
                <a:gd name="connsiteX1597" fmla="*/ 2477539 w 2591839"/>
                <a:gd name="connsiteY1597" fmla="*/ 686666 h 1069831"/>
                <a:gd name="connsiteX1598" fmla="*/ 2516592 w 2591839"/>
                <a:gd name="connsiteY1598" fmla="*/ 768668 h 1069831"/>
                <a:gd name="connsiteX1599" fmla="*/ 2552441 w 2591839"/>
                <a:gd name="connsiteY1599" fmla="*/ 693420 h 1069831"/>
                <a:gd name="connsiteX1600" fmla="*/ 2584912 w 2591839"/>
                <a:gd name="connsiteY1600" fmla="*/ 761394 h 1069831"/>
                <a:gd name="connsiteX1601" fmla="*/ 2516592 w 2591839"/>
                <a:gd name="connsiteY1601" fmla="*/ 904789 h 106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</a:cxnLst>
              <a:rect l="l" t="t" r="r" b="b"/>
              <a:pathLst>
                <a:path w="2591839" h="1069831">
                  <a:moveTo>
                    <a:pt x="2555817" y="686147"/>
                  </a:moveTo>
                  <a:lnTo>
                    <a:pt x="2591753" y="610639"/>
                  </a:lnTo>
                  <a:lnTo>
                    <a:pt x="2555904" y="535305"/>
                  </a:lnTo>
                  <a:lnTo>
                    <a:pt x="2590627" y="462396"/>
                  </a:lnTo>
                  <a:lnTo>
                    <a:pt x="2591839" y="459885"/>
                  </a:lnTo>
                  <a:lnTo>
                    <a:pt x="2555904" y="384551"/>
                  </a:lnTo>
                  <a:lnTo>
                    <a:pt x="2591839" y="309216"/>
                  </a:lnTo>
                  <a:lnTo>
                    <a:pt x="2555904" y="233969"/>
                  </a:lnTo>
                  <a:lnTo>
                    <a:pt x="2591839" y="158462"/>
                  </a:lnTo>
                  <a:lnTo>
                    <a:pt x="2551921" y="74728"/>
                  </a:lnTo>
                  <a:lnTo>
                    <a:pt x="2516505" y="150322"/>
                  </a:lnTo>
                  <a:lnTo>
                    <a:pt x="2444722" y="520"/>
                  </a:lnTo>
                  <a:lnTo>
                    <a:pt x="2372937" y="151188"/>
                  </a:lnTo>
                  <a:lnTo>
                    <a:pt x="2301154" y="433"/>
                  </a:lnTo>
                  <a:lnTo>
                    <a:pt x="2229630" y="150842"/>
                  </a:lnTo>
                  <a:lnTo>
                    <a:pt x="2157586" y="433"/>
                  </a:lnTo>
                  <a:lnTo>
                    <a:pt x="2085802" y="151101"/>
                  </a:lnTo>
                  <a:lnTo>
                    <a:pt x="2014018" y="347"/>
                  </a:lnTo>
                  <a:lnTo>
                    <a:pt x="1978170" y="75767"/>
                  </a:lnTo>
                  <a:lnTo>
                    <a:pt x="1977650" y="74642"/>
                  </a:lnTo>
                  <a:lnTo>
                    <a:pt x="1942234" y="150236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798667" y="151101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655358" y="150755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11531" y="151015"/>
                  </a:lnTo>
                  <a:lnTo>
                    <a:pt x="1439747" y="260"/>
                  </a:lnTo>
                  <a:lnTo>
                    <a:pt x="1368223" y="150668"/>
                  </a:lnTo>
                  <a:lnTo>
                    <a:pt x="1296179" y="260"/>
                  </a:lnTo>
                  <a:lnTo>
                    <a:pt x="1224396" y="150928"/>
                  </a:lnTo>
                  <a:lnTo>
                    <a:pt x="1152612" y="173"/>
                  </a:lnTo>
                  <a:lnTo>
                    <a:pt x="1116763" y="75594"/>
                  </a:lnTo>
                  <a:lnTo>
                    <a:pt x="1116244" y="74469"/>
                  </a:lnTo>
                  <a:lnTo>
                    <a:pt x="1080828" y="150062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937260" y="150928"/>
                  </a:lnTo>
                  <a:lnTo>
                    <a:pt x="865476" y="173"/>
                  </a:lnTo>
                  <a:lnTo>
                    <a:pt x="793952" y="150582"/>
                  </a:lnTo>
                  <a:lnTo>
                    <a:pt x="721908" y="173"/>
                  </a:lnTo>
                  <a:lnTo>
                    <a:pt x="650125" y="150842"/>
                  </a:lnTo>
                  <a:lnTo>
                    <a:pt x="578341" y="87"/>
                  </a:lnTo>
                  <a:lnTo>
                    <a:pt x="506817" y="150495"/>
                  </a:lnTo>
                  <a:lnTo>
                    <a:pt x="434773" y="87"/>
                  </a:lnTo>
                  <a:lnTo>
                    <a:pt x="362989" y="150755"/>
                  </a:lnTo>
                  <a:lnTo>
                    <a:pt x="291205" y="0"/>
                  </a:lnTo>
                  <a:lnTo>
                    <a:pt x="219681" y="150409"/>
                  </a:lnTo>
                  <a:lnTo>
                    <a:pt x="147637" y="0"/>
                  </a:lnTo>
                  <a:lnTo>
                    <a:pt x="75161" y="151621"/>
                  </a:lnTo>
                  <a:lnTo>
                    <a:pt x="41997" y="82348"/>
                  </a:lnTo>
                  <a:lnTo>
                    <a:pt x="39139" y="83734"/>
                  </a:lnTo>
                  <a:lnTo>
                    <a:pt x="36282" y="82348"/>
                  </a:lnTo>
                  <a:lnTo>
                    <a:pt x="0" y="158462"/>
                  </a:lnTo>
                  <a:lnTo>
                    <a:pt x="35849" y="233795"/>
                  </a:lnTo>
                  <a:lnTo>
                    <a:pt x="0" y="309130"/>
                  </a:lnTo>
                  <a:lnTo>
                    <a:pt x="35589" y="385070"/>
                  </a:lnTo>
                  <a:lnTo>
                    <a:pt x="0" y="459798"/>
                  </a:lnTo>
                  <a:lnTo>
                    <a:pt x="35935" y="535132"/>
                  </a:lnTo>
                  <a:lnTo>
                    <a:pt x="0" y="610466"/>
                  </a:lnTo>
                  <a:lnTo>
                    <a:pt x="35849" y="685800"/>
                  </a:lnTo>
                  <a:lnTo>
                    <a:pt x="0" y="761134"/>
                  </a:lnTo>
                  <a:lnTo>
                    <a:pt x="35589" y="837075"/>
                  </a:lnTo>
                  <a:lnTo>
                    <a:pt x="0" y="911803"/>
                  </a:lnTo>
                  <a:lnTo>
                    <a:pt x="75248" y="1069831"/>
                  </a:lnTo>
                  <a:lnTo>
                    <a:pt x="147031" y="919076"/>
                  </a:lnTo>
                  <a:lnTo>
                    <a:pt x="218815" y="1069831"/>
                  </a:lnTo>
                  <a:lnTo>
                    <a:pt x="290599" y="919076"/>
                  </a:lnTo>
                  <a:lnTo>
                    <a:pt x="362383" y="1069831"/>
                  </a:lnTo>
                  <a:lnTo>
                    <a:pt x="434167" y="919076"/>
                  </a:lnTo>
                  <a:lnTo>
                    <a:pt x="505951" y="1069831"/>
                  </a:lnTo>
                  <a:lnTo>
                    <a:pt x="577735" y="919076"/>
                  </a:lnTo>
                  <a:lnTo>
                    <a:pt x="649518" y="1069831"/>
                  </a:lnTo>
                  <a:lnTo>
                    <a:pt x="721302" y="919076"/>
                  </a:lnTo>
                  <a:lnTo>
                    <a:pt x="793086" y="1069831"/>
                  </a:lnTo>
                  <a:lnTo>
                    <a:pt x="864870" y="919076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1008438" y="919076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152005" y="919076"/>
                  </a:lnTo>
                  <a:lnTo>
                    <a:pt x="1223789" y="1069831"/>
                  </a:lnTo>
                  <a:lnTo>
                    <a:pt x="1295573" y="919076"/>
                  </a:lnTo>
                  <a:lnTo>
                    <a:pt x="1367357" y="1069831"/>
                  </a:lnTo>
                  <a:lnTo>
                    <a:pt x="1439141" y="919076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82709" y="919076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726276" y="919076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869844" y="919076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2013412" y="919076"/>
                  </a:lnTo>
                  <a:lnTo>
                    <a:pt x="2085196" y="1069831"/>
                  </a:lnTo>
                  <a:lnTo>
                    <a:pt x="2156980" y="919076"/>
                  </a:lnTo>
                  <a:lnTo>
                    <a:pt x="2228764" y="1069831"/>
                  </a:lnTo>
                  <a:lnTo>
                    <a:pt x="2300547" y="919076"/>
                  </a:lnTo>
                  <a:lnTo>
                    <a:pt x="2372331" y="1069831"/>
                  </a:lnTo>
                  <a:lnTo>
                    <a:pt x="2444115" y="919076"/>
                  </a:lnTo>
                  <a:lnTo>
                    <a:pt x="2515899" y="1069831"/>
                  </a:lnTo>
                  <a:lnTo>
                    <a:pt x="2591147" y="911803"/>
                  </a:lnTo>
                  <a:lnTo>
                    <a:pt x="2555211" y="836469"/>
                  </a:lnTo>
                  <a:lnTo>
                    <a:pt x="2591147" y="761134"/>
                  </a:lnTo>
                  <a:lnTo>
                    <a:pt x="2555817" y="686147"/>
                  </a:lnTo>
                  <a:close/>
                  <a:moveTo>
                    <a:pt x="2584912" y="610639"/>
                  </a:moveTo>
                  <a:lnTo>
                    <a:pt x="2516592" y="754120"/>
                  </a:lnTo>
                  <a:lnTo>
                    <a:pt x="2484293" y="686233"/>
                  </a:lnTo>
                  <a:lnTo>
                    <a:pt x="2552527" y="542666"/>
                  </a:lnTo>
                  <a:lnTo>
                    <a:pt x="2584912" y="610639"/>
                  </a:lnTo>
                  <a:close/>
                  <a:moveTo>
                    <a:pt x="868680" y="912062"/>
                  </a:moveTo>
                  <a:lnTo>
                    <a:pt x="900805" y="844608"/>
                  </a:lnTo>
                  <a:lnTo>
                    <a:pt x="968606" y="989215"/>
                  </a:lnTo>
                  <a:lnTo>
                    <a:pt x="937000" y="1055457"/>
                  </a:lnTo>
                  <a:lnTo>
                    <a:pt x="868680" y="912062"/>
                  </a:lnTo>
                  <a:close/>
                  <a:moveTo>
                    <a:pt x="179676" y="234055"/>
                  </a:moveTo>
                  <a:lnTo>
                    <a:pt x="179503" y="234315"/>
                  </a:lnTo>
                  <a:lnTo>
                    <a:pt x="179849" y="234488"/>
                  </a:lnTo>
                  <a:lnTo>
                    <a:pt x="218902" y="316490"/>
                  </a:lnTo>
                  <a:lnTo>
                    <a:pt x="254750" y="241243"/>
                  </a:lnTo>
                  <a:lnTo>
                    <a:pt x="287222" y="309216"/>
                  </a:lnTo>
                  <a:lnTo>
                    <a:pt x="218902" y="452698"/>
                  </a:lnTo>
                  <a:lnTo>
                    <a:pt x="149889" y="307917"/>
                  </a:lnTo>
                  <a:lnTo>
                    <a:pt x="149889" y="307917"/>
                  </a:lnTo>
                  <a:lnTo>
                    <a:pt x="147118" y="302029"/>
                  </a:lnTo>
                  <a:lnTo>
                    <a:pt x="147118" y="302029"/>
                  </a:lnTo>
                  <a:lnTo>
                    <a:pt x="114560" y="234142"/>
                  </a:lnTo>
                  <a:lnTo>
                    <a:pt x="147118" y="165822"/>
                  </a:lnTo>
                  <a:lnTo>
                    <a:pt x="179676" y="234055"/>
                  </a:lnTo>
                  <a:close/>
                  <a:moveTo>
                    <a:pt x="152140" y="161579"/>
                  </a:moveTo>
                  <a:lnTo>
                    <a:pt x="214139" y="161579"/>
                  </a:lnTo>
                  <a:lnTo>
                    <a:pt x="183140" y="226695"/>
                  </a:lnTo>
                  <a:lnTo>
                    <a:pt x="152140" y="161579"/>
                  </a:lnTo>
                  <a:close/>
                  <a:moveTo>
                    <a:pt x="466898" y="234055"/>
                  </a:moveTo>
                  <a:lnTo>
                    <a:pt x="466725" y="234315"/>
                  </a:lnTo>
                  <a:lnTo>
                    <a:pt x="467071" y="234488"/>
                  </a:lnTo>
                  <a:lnTo>
                    <a:pt x="506124" y="316490"/>
                  </a:lnTo>
                  <a:lnTo>
                    <a:pt x="541973" y="241243"/>
                  </a:lnTo>
                  <a:lnTo>
                    <a:pt x="574444" y="309216"/>
                  </a:lnTo>
                  <a:lnTo>
                    <a:pt x="506124" y="452698"/>
                  </a:lnTo>
                  <a:lnTo>
                    <a:pt x="437111" y="307917"/>
                  </a:lnTo>
                  <a:lnTo>
                    <a:pt x="401868" y="233882"/>
                  </a:lnTo>
                  <a:lnTo>
                    <a:pt x="434340" y="165822"/>
                  </a:lnTo>
                  <a:lnTo>
                    <a:pt x="466898" y="234055"/>
                  </a:lnTo>
                  <a:close/>
                  <a:moveTo>
                    <a:pt x="439362" y="161579"/>
                  </a:moveTo>
                  <a:lnTo>
                    <a:pt x="501361" y="161579"/>
                  </a:lnTo>
                  <a:lnTo>
                    <a:pt x="470362" y="226695"/>
                  </a:lnTo>
                  <a:lnTo>
                    <a:pt x="439362" y="161579"/>
                  </a:lnTo>
                  <a:close/>
                  <a:moveTo>
                    <a:pt x="754120" y="234055"/>
                  </a:moveTo>
                  <a:lnTo>
                    <a:pt x="753947" y="234315"/>
                  </a:lnTo>
                  <a:lnTo>
                    <a:pt x="754293" y="234488"/>
                  </a:lnTo>
                  <a:lnTo>
                    <a:pt x="793346" y="316490"/>
                  </a:lnTo>
                  <a:lnTo>
                    <a:pt x="829194" y="241243"/>
                  </a:lnTo>
                  <a:lnTo>
                    <a:pt x="861666" y="309216"/>
                  </a:lnTo>
                  <a:lnTo>
                    <a:pt x="793346" y="452698"/>
                  </a:lnTo>
                  <a:lnTo>
                    <a:pt x="724333" y="307917"/>
                  </a:lnTo>
                  <a:lnTo>
                    <a:pt x="689090" y="233882"/>
                  </a:lnTo>
                  <a:lnTo>
                    <a:pt x="721562" y="165822"/>
                  </a:lnTo>
                  <a:lnTo>
                    <a:pt x="754120" y="234055"/>
                  </a:lnTo>
                  <a:close/>
                  <a:moveTo>
                    <a:pt x="726498" y="161579"/>
                  </a:moveTo>
                  <a:lnTo>
                    <a:pt x="788497" y="161579"/>
                  </a:lnTo>
                  <a:lnTo>
                    <a:pt x="757497" y="226695"/>
                  </a:lnTo>
                  <a:lnTo>
                    <a:pt x="726498" y="161579"/>
                  </a:lnTo>
                  <a:close/>
                  <a:moveTo>
                    <a:pt x="1328478" y="234055"/>
                  </a:moveTo>
                  <a:lnTo>
                    <a:pt x="1328305" y="234315"/>
                  </a:lnTo>
                  <a:lnTo>
                    <a:pt x="1328651" y="234488"/>
                  </a:lnTo>
                  <a:lnTo>
                    <a:pt x="1367703" y="316490"/>
                  </a:lnTo>
                  <a:lnTo>
                    <a:pt x="1403552" y="241243"/>
                  </a:lnTo>
                  <a:lnTo>
                    <a:pt x="1436024" y="309216"/>
                  </a:lnTo>
                  <a:lnTo>
                    <a:pt x="1367703" y="452698"/>
                  </a:lnTo>
                  <a:lnTo>
                    <a:pt x="1298690" y="307917"/>
                  </a:lnTo>
                  <a:lnTo>
                    <a:pt x="1263448" y="233882"/>
                  </a:lnTo>
                  <a:lnTo>
                    <a:pt x="1295920" y="165822"/>
                  </a:lnTo>
                  <a:lnTo>
                    <a:pt x="1328478" y="234055"/>
                  </a:lnTo>
                  <a:close/>
                  <a:moveTo>
                    <a:pt x="1300942" y="161579"/>
                  </a:moveTo>
                  <a:lnTo>
                    <a:pt x="1362941" y="161579"/>
                  </a:lnTo>
                  <a:lnTo>
                    <a:pt x="1331942" y="226695"/>
                  </a:lnTo>
                  <a:lnTo>
                    <a:pt x="1300942" y="161579"/>
                  </a:lnTo>
                  <a:close/>
                  <a:moveTo>
                    <a:pt x="2190057" y="234055"/>
                  </a:moveTo>
                  <a:lnTo>
                    <a:pt x="2189884" y="234315"/>
                  </a:lnTo>
                  <a:lnTo>
                    <a:pt x="2190231" y="234488"/>
                  </a:lnTo>
                  <a:lnTo>
                    <a:pt x="2229283" y="316490"/>
                  </a:lnTo>
                  <a:lnTo>
                    <a:pt x="2265132" y="241243"/>
                  </a:lnTo>
                  <a:lnTo>
                    <a:pt x="2297603" y="309216"/>
                  </a:lnTo>
                  <a:lnTo>
                    <a:pt x="2229283" y="452698"/>
                  </a:lnTo>
                  <a:lnTo>
                    <a:pt x="2160270" y="307917"/>
                  </a:lnTo>
                  <a:lnTo>
                    <a:pt x="2125028" y="233882"/>
                  </a:lnTo>
                  <a:lnTo>
                    <a:pt x="2157499" y="165822"/>
                  </a:lnTo>
                  <a:lnTo>
                    <a:pt x="2190057" y="234055"/>
                  </a:lnTo>
                  <a:close/>
                  <a:moveTo>
                    <a:pt x="2162522" y="161579"/>
                  </a:moveTo>
                  <a:lnTo>
                    <a:pt x="2224520" y="161579"/>
                  </a:lnTo>
                  <a:lnTo>
                    <a:pt x="2193521" y="226695"/>
                  </a:lnTo>
                  <a:lnTo>
                    <a:pt x="2162522" y="161579"/>
                  </a:lnTo>
                  <a:close/>
                  <a:moveTo>
                    <a:pt x="2446713" y="456767"/>
                  </a:moveTo>
                  <a:lnTo>
                    <a:pt x="2442730" y="456767"/>
                  </a:lnTo>
                  <a:lnTo>
                    <a:pt x="2377267" y="456767"/>
                  </a:lnTo>
                  <a:lnTo>
                    <a:pt x="2444635" y="316404"/>
                  </a:lnTo>
                  <a:lnTo>
                    <a:pt x="2511483" y="456767"/>
                  </a:lnTo>
                  <a:lnTo>
                    <a:pt x="2446713" y="456767"/>
                  </a:lnTo>
                  <a:close/>
                  <a:moveTo>
                    <a:pt x="2511570" y="463002"/>
                  </a:moveTo>
                  <a:lnTo>
                    <a:pt x="2480743" y="527772"/>
                  </a:lnTo>
                  <a:lnTo>
                    <a:pt x="2449743" y="463002"/>
                  </a:lnTo>
                  <a:lnTo>
                    <a:pt x="2511570" y="463002"/>
                  </a:lnTo>
                  <a:close/>
                  <a:moveTo>
                    <a:pt x="254837" y="391997"/>
                  </a:moveTo>
                  <a:lnTo>
                    <a:pt x="287309" y="459971"/>
                  </a:lnTo>
                  <a:lnTo>
                    <a:pt x="219162" y="603019"/>
                  </a:lnTo>
                  <a:lnTo>
                    <a:pt x="186603" y="535132"/>
                  </a:lnTo>
                  <a:lnTo>
                    <a:pt x="254837" y="391997"/>
                  </a:lnTo>
                  <a:close/>
                  <a:moveTo>
                    <a:pt x="183226" y="527772"/>
                  </a:moveTo>
                  <a:lnTo>
                    <a:pt x="152227" y="463002"/>
                  </a:lnTo>
                  <a:lnTo>
                    <a:pt x="214053" y="463002"/>
                  </a:lnTo>
                  <a:lnTo>
                    <a:pt x="183226" y="527772"/>
                  </a:lnTo>
                  <a:close/>
                  <a:moveTo>
                    <a:pt x="1044719" y="226695"/>
                  </a:moveTo>
                  <a:lnTo>
                    <a:pt x="1013720" y="161579"/>
                  </a:lnTo>
                  <a:lnTo>
                    <a:pt x="1075199" y="161579"/>
                  </a:lnTo>
                  <a:lnTo>
                    <a:pt x="1044719" y="226695"/>
                  </a:lnTo>
                  <a:close/>
                  <a:moveTo>
                    <a:pt x="1041342" y="234055"/>
                  </a:moveTo>
                  <a:lnTo>
                    <a:pt x="1041169" y="234315"/>
                  </a:lnTo>
                  <a:lnTo>
                    <a:pt x="1041516" y="234488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116417" y="241243"/>
                  </a:lnTo>
                  <a:lnTo>
                    <a:pt x="1148888" y="309216"/>
                  </a:lnTo>
                  <a:lnTo>
                    <a:pt x="1080568" y="452611"/>
                  </a:lnTo>
                  <a:lnTo>
                    <a:pt x="1011555" y="307831"/>
                  </a:lnTo>
                  <a:lnTo>
                    <a:pt x="1011555" y="307831"/>
                  </a:lnTo>
                  <a:lnTo>
                    <a:pt x="1008784" y="301943"/>
                  </a:lnTo>
                  <a:lnTo>
                    <a:pt x="1008784" y="301943"/>
                  </a:lnTo>
                  <a:lnTo>
                    <a:pt x="976313" y="233882"/>
                  </a:lnTo>
                  <a:lnTo>
                    <a:pt x="1008784" y="165822"/>
                  </a:lnTo>
                  <a:lnTo>
                    <a:pt x="1041342" y="234055"/>
                  </a:lnTo>
                  <a:close/>
                  <a:moveTo>
                    <a:pt x="1152352" y="316490"/>
                  </a:moveTo>
                  <a:lnTo>
                    <a:pt x="1184304" y="384637"/>
                  </a:lnTo>
                  <a:lnTo>
                    <a:pt x="1152352" y="452524"/>
                  </a:lnTo>
                  <a:lnTo>
                    <a:pt x="1119967" y="384464"/>
                  </a:lnTo>
                  <a:lnTo>
                    <a:pt x="1125162" y="373553"/>
                  </a:lnTo>
                  <a:lnTo>
                    <a:pt x="1152352" y="316490"/>
                  </a:lnTo>
                  <a:close/>
                  <a:moveTo>
                    <a:pt x="1619163" y="226695"/>
                  </a:moveTo>
                  <a:lnTo>
                    <a:pt x="1588164" y="161579"/>
                  </a:lnTo>
                  <a:lnTo>
                    <a:pt x="1650163" y="161579"/>
                  </a:lnTo>
                  <a:lnTo>
                    <a:pt x="1619163" y="226695"/>
                  </a:lnTo>
                  <a:close/>
                  <a:moveTo>
                    <a:pt x="1615700" y="234055"/>
                  </a:moveTo>
                  <a:lnTo>
                    <a:pt x="1615527" y="234315"/>
                  </a:lnTo>
                  <a:lnTo>
                    <a:pt x="1615873" y="234488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90774" y="241243"/>
                  </a:lnTo>
                  <a:lnTo>
                    <a:pt x="1723246" y="309216"/>
                  </a:lnTo>
                  <a:lnTo>
                    <a:pt x="1654926" y="452611"/>
                  </a:lnTo>
                  <a:lnTo>
                    <a:pt x="1585913" y="307831"/>
                  </a:lnTo>
                  <a:lnTo>
                    <a:pt x="1585913" y="307831"/>
                  </a:lnTo>
                  <a:lnTo>
                    <a:pt x="1583142" y="301943"/>
                  </a:lnTo>
                  <a:lnTo>
                    <a:pt x="1583142" y="301943"/>
                  </a:lnTo>
                  <a:lnTo>
                    <a:pt x="1550670" y="233882"/>
                  </a:lnTo>
                  <a:lnTo>
                    <a:pt x="1583142" y="165822"/>
                  </a:lnTo>
                  <a:lnTo>
                    <a:pt x="1615700" y="234055"/>
                  </a:lnTo>
                  <a:close/>
                  <a:moveTo>
                    <a:pt x="1798580" y="316490"/>
                  </a:moveTo>
                  <a:lnTo>
                    <a:pt x="1834515" y="241156"/>
                  </a:lnTo>
                  <a:lnTo>
                    <a:pt x="1866900" y="309216"/>
                  </a:lnTo>
                  <a:lnTo>
                    <a:pt x="1797714" y="453217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62645" y="241156"/>
                  </a:lnTo>
                  <a:lnTo>
                    <a:pt x="1798580" y="316490"/>
                  </a:lnTo>
                  <a:lnTo>
                    <a:pt x="1798580" y="316490"/>
                  </a:lnTo>
                  <a:lnTo>
                    <a:pt x="1798580" y="316490"/>
                  </a:lnTo>
                  <a:close/>
                  <a:moveTo>
                    <a:pt x="1906299" y="226695"/>
                  </a:moveTo>
                  <a:lnTo>
                    <a:pt x="1875300" y="161579"/>
                  </a:lnTo>
                  <a:lnTo>
                    <a:pt x="1936779" y="161579"/>
                  </a:lnTo>
                  <a:lnTo>
                    <a:pt x="1906299" y="226695"/>
                  </a:lnTo>
                  <a:close/>
                  <a:moveTo>
                    <a:pt x="1902922" y="234055"/>
                  </a:moveTo>
                  <a:lnTo>
                    <a:pt x="1902749" y="234315"/>
                  </a:lnTo>
                  <a:lnTo>
                    <a:pt x="1903095" y="234488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77996" y="241243"/>
                  </a:lnTo>
                  <a:lnTo>
                    <a:pt x="2010468" y="309216"/>
                  </a:lnTo>
                  <a:lnTo>
                    <a:pt x="1942148" y="452611"/>
                  </a:lnTo>
                  <a:lnTo>
                    <a:pt x="1873221" y="307831"/>
                  </a:lnTo>
                  <a:lnTo>
                    <a:pt x="1837979" y="233795"/>
                  </a:lnTo>
                  <a:lnTo>
                    <a:pt x="1870364" y="165735"/>
                  </a:lnTo>
                  <a:lnTo>
                    <a:pt x="1902922" y="234055"/>
                  </a:lnTo>
                  <a:close/>
                  <a:moveTo>
                    <a:pt x="2297690" y="459885"/>
                  </a:moveTo>
                  <a:lnTo>
                    <a:pt x="2229543" y="602933"/>
                  </a:lnTo>
                  <a:lnTo>
                    <a:pt x="2196985" y="535046"/>
                  </a:lnTo>
                  <a:lnTo>
                    <a:pt x="2265132" y="391911"/>
                  </a:lnTo>
                  <a:lnTo>
                    <a:pt x="2297690" y="459885"/>
                  </a:lnTo>
                  <a:close/>
                  <a:moveTo>
                    <a:pt x="2268769" y="384551"/>
                  </a:moveTo>
                  <a:lnTo>
                    <a:pt x="2301154" y="316490"/>
                  </a:lnTo>
                  <a:lnTo>
                    <a:pt x="2333106" y="384637"/>
                  </a:lnTo>
                  <a:lnTo>
                    <a:pt x="2301154" y="452524"/>
                  </a:lnTo>
                  <a:lnTo>
                    <a:pt x="2268769" y="384551"/>
                  </a:lnTo>
                  <a:close/>
                  <a:moveTo>
                    <a:pt x="2193521" y="527772"/>
                  </a:moveTo>
                  <a:lnTo>
                    <a:pt x="2162522" y="463002"/>
                  </a:lnTo>
                  <a:lnTo>
                    <a:pt x="2224348" y="463002"/>
                  </a:lnTo>
                  <a:lnTo>
                    <a:pt x="2193521" y="527772"/>
                  </a:lnTo>
                  <a:close/>
                  <a:moveTo>
                    <a:pt x="2159491" y="456767"/>
                  </a:moveTo>
                  <a:lnTo>
                    <a:pt x="2155508" y="456767"/>
                  </a:lnTo>
                  <a:lnTo>
                    <a:pt x="2090045" y="456767"/>
                  </a:lnTo>
                  <a:lnTo>
                    <a:pt x="2157412" y="316404"/>
                  </a:lnTo>
                  <a:lnTo>
                    <a:pt x="2224261" y="456767"/>
                  </a:lnTo>
                  <a:lnTo>
                    <a:pt x="2159491" y="456767"/>
                  </a:lnTo>
                  <a:close/>
                  <a:moveTo>
                    <a:pt x="2152563" y="463002"/>
                  </a:moveTo>
                  <a:lnTo>
                    <a:pt x="2129270" y="511926"/>
                  </a:lnTo>
                  <a:lnTo>
                    <a:pt x="2120785" y="529764"/>
                  </a:lnTo>
                  <a:lnTo>
                    <a:pt x="2089525" y="463002"/>
                  </a:lnTo>
                  <a:lnTo>
                    <a:pt x="2152563" y="463002"/>
                  </a:lnTo>
                  <a:close/>
                  <a:moveTo>
                    <a:pt x="2117321" y="537124"/>
                  </a:moveTo>
                  <a:lnTo>
                    <a:pt x="2085715" y="603366"/>
                  </a:lnTo>
                  <a:lnTo>
                    <a:pt x="2017395" y="459885"/>
                  </a:lnTo>
                  <a:lnTo>
                    <a:pt x="2049520" y="392430"/>
                  </a:lnTo>
                  <a:lnTo>
                    <a:pt x="2117321" y="537124"/>
                  </a:lnTo>
                  <a:close/>
                  <a:moveTo>
                    <a:pt x="1873221" y="760009"/>
                  </a:moveTo>
                  <a:lnTo>
                    <a:pt x="1837979" y="685973"/>
                  </a:lnTo>
                  <a:lnTo>
                    <a:pt x="1870364" y="617913"/>
                  </a:lnTo>
                  <a:lnTo>
                    <a:pt x="1902922" y="686147"/>
                  </a:lnTo>
                  <a:lnTo>
                    <a:pt x="1902749" y="686406"/>
                  </a:lnTo>
                  <a:lnTo>
                    <a:pt x="1903095" y="686580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77996" y="693334"/>
                  </a:lnTo>
                  <a:lnTo>
                    <a:pt x="2010468" y="761308"/>
                  </a:lnTo>
                  <a:lnTo>
                    <a:pt x="1942148" y="904702"/>
                  </a:lnTo>
                  <a:lnTo>
                    <a:pt x="1873221" y="760009"/>
                  </a:lnTo>
                  <a:close/>
                  <a:moveTo>
                    <a:pt x="1585999" y="760009"/>
                  </a:moveTo>
                  <a:lnTo>
                    <a:pt x="1550757" y="685973"/>
                  </a:lnTo>
                  <a:lnTo>
                    <a:pt x="1583142" y="617913"/>
                  </a:lnTo>
                  <a:lnTo>
                    <a:pt x="1615700" y="686147"/>
                  </a:lnTo>
                  <a:lnTo>
                    <a:pt x="1615527" y="686406"/>
                  </a:lnTo>
                  <a:lnTo>
                    <a:pt x="1615873" y="686580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90774" y="693334"/>
                  </a:lnTo>
                  <a:lnTo>
                    <a:pt x="1723246" y="761308"/>
                  </a:lnTo>
                  <a:lnTo>
                    <a:pt x="1654926" y="904702"/>
                  </a:lnTo>
                  <a:lnTo>
                    <a:pt x="1585999" y="760009"/>
                  </a:lnTo>
                  <a:close/>
                  <a:moveTo>
                    <a:pt x="1875300" y="613756"/>
                  </a:moveTo>
                  <a:lnTo>
                    <a:pt x="1937298" y="613756"/>
                  </a:lnTo>
                  <a:lnTo>
                    <a:pt x="1906299" y="678873"/>
                  </a:lnTo>
                  <a:lnTo>
                    <a:pt x="1875300" y="613756"/>
                  </a:lnTo>
                  <a:close/>
                  <a:moveTo>
                    <a:pt x="1942321" y="602933"/>
                  </a:moveTo>
                  <a:lnTo>
                    <a:pt x="1909763" y="535046"/>
                  </a:lnTo>
                  <a:lnTo>
                    <a:pt x="1977996" y="391824"/>
                  </a:lnTo>
                  <a:lnTo>
                    <a:pt x="2010381" y="459885"/>
                  </a:lnTo>
                  <a:lnTo>
                    <a:pt x="1942321" y="602933"/>
                  </a:lnTo>
                  <a:close/>
                  <a:moveTo>
                    <a:pt x="1875300" y="463002"/>
                  </a:moveTo>
                  <a:lnTo>
                    <a:pt x="1937126" y="463002"/>
                  </a:lnTo>
                  <a:lnTo>
                    <a:pt x="1906299" y="527772"/>
                  </a:lnTo>
                  <a:lnTo>
                    <a:pt x="1875300" y="463002"/>
                  </a:lnTo>
                  <a:close/>
                  <a:moveTo>
                    <a:pt x="1937212" y="456767"/>
                  </a:moveTo>
                  <a:lnTo>
                    <a:pt x="1872355" y="456767"/>
                  </a:lnTo>
                  <a:lnTo>
                    <a:pt x="1872355" y="456767"/>
                  </a:lnTo>
                  <a:lnTo>
                    <a:pt x="1868372" y="456767"/>
                  </a:lnTo>
                  <a:lnTo>
                    <a:pt x="1868372" y="456767"/>
                  </a:lnTo>
                  <a:lnTo>
                    <a:pt x="1802909" y="456767"/>
                  </a:lnTo>
                  <a:lnTo>
                    <a:pt x="1870277" y="316404"/>
                  </a:lnTo>
                  <a:lnTo>
                    <a:pt x="1937212" y="456767"/>
                  </a:lnTo>
                  <a:close/>
                  <a:moveTo>
                    <a:pt x="1865428" y="463002"/>
                  </a:moveTo>
                  <a:lnTo>
                    <a:pt x="1842135" y="511926"/>
                  </a:lnTo>
                  <a:lnTo>
                    <a:pt x="1833649" y="529764"/>
                  </a:lnTo>
                  <a:lnTo>
                    <a:pt x="1802390" y="463002"/>
                  </a:lnTo>
                  <a:lnTo>
                    <a:pt x="1865428" y="463002"/>
                  </a:lnTo>
                  <a:close/>
                  <a:moveTo>
                    <a:pt x="1798580" y="603366"/>
                  </a:moveTo>
                  <a:lnTo>
                    <a:pt x="1730260" y="459971"/>
                  </a:lnTo>
                  <a:lnTo>
                    <a:pt x="1762385" y="392517"/>
                  </a:lnTo>
                  <a:lnTo>
                    <a:pt x="1830186" y="537124"/>
                  </a:lnTo>
                  <a:lnTo>
                    <a:pt x="1798580" y="603366"/>
                  </a:lnTo>
                  <a:close/>
                  <a:moveTo>
                    <a:pt x="1726710" y="452611"/>
                  </a:moveTo>
                  <a:lnTo>
                    <a:pt x="1694324" y="384551"/>
                  </a:lnTo>
                  <a:lnTo>
                    <a:pt x="1726710" y="316490"/>
                  </a:lnTo>
                  <a:lnTo>
                    <a:pt x="1758662" y="384637"/>
                  </a:lnTo>
                  <a:lnTo>
                    <a:pt x="1726710" y="452611"/>
                  </a:lnTo>
                  <a:close/>
                  <a:moveTo>
                    <a:pt x="1588164" y="613756"/>
                  </a:moveTo>
                  <a:lnTo>
                    <a:pt x="1650163" y="613756"/>
                  </a:lnTo>
                  <a:lnTo>
                    <a:pt x="1619163" y="678873"/>
                  </a:lnTo>
                  <a:lnTo>
                    <a:pt x="1588164" y="613756"/>
                  </a:lnTo>
                  <a:close/>
                  <a:moveTo>
                    <a:pt x="1723332" y="459885"/>
                  </a:moveTo>
                  <a:lnTo>
                    <a:pt x="1655185" y="602933"/>
                  </a:lnTo>
                  <a:lnTo>
                    <a:pt x="1622627" y="535046"/>
                  </a:lnTo>
                  <a:lnTo>
                    <a:pt x="1690774" y="391997"/>
                  </a:lnTo>
                  <a:lnTo>
                    <a:pt x="1723332" y="459885"/>
                  </a:lnTo>
                  <a:close/>
                  <a:moveTo>
                    <a:pt x="1588164" y="463002"/>
                  </a:moveTo>
                  <a:lnTo>
                    <a:pt x="1649990" y="463002"/>
                  </a:lnTo>
                  <a:lnTo>
                    <a:pt x="1619163" y="527772"/>
                  </a:lnTo>
                  <a:lnTo>
                    <a:pt x="1588164" y="463002"/>
                  </a:lnTo>
                  <a:close/>
                  <a:moveTo>
                    <a:pt x="1585133" y="456767"/>
                  </a:moveTo>
                  <a:lnTo>
                    <a:pt x="1585133" y="456767"/>
                  </a:lnTo>
                  <a:lnTo>
                    <a:pt x="1581150" y="456767"/>
                  </a:lnTo>
                  <a:lnTo>
                    <a:pt x="1581150" y="456767"/>
                  </a:lnTo>
                  <a:lnTo>
                    <a:pt x="1515687" y="456767"/>
                  </a:lnTo>
                  <a:lnTo>
                    <a:pt x="1583055" y="316404"/>
                  </a:lnTo>
                  <a:lnTo>
                    <a:pt x="1649903" y="456767"/>
                  </a:lnTo>
                  <a:lnTo>
                    <a:pt x="1585133" y="456767"/>
                  </a:lnTo>
                  <a:close/>
                  <a:moveTo>
                    <a:pt x="1578206" y="463002"/>
                  </a:moveTo>
                  <a:lnTo>
                    <a:pt x="1554913" y="511926"/>
                  </a:lnTo>
                  <a:lnTo>
                    <a:pt x="1546427" y="529764"/>
                  </a:lnTo>
                  <a:lnTo>
                    <a:pt x="1515168" y="463089"/>
                  </a:lnTo>
                  <a:lnTo>
                    <a:pt x="1578206" y="463089"/>
                  </a:lnTo>
                  <a:close/>
                  <a:moveTo>
                    <a:pt x="1511358" y="603366"/>
                  </a:moveTo>
                  <a:lnTo>
                    <a:pt x="1443038" y="459971"/>
                  </a:lnTo>
                  <a:lnTo>
                    <a:pt x="1475163" y="392517"/>
                  </a:lnTo>
                  <a:lnTo>
                    <a:pt x="1542964" y="537124"/>
                  </a:lnTo>
                  <a:lnTo>
                    <a:pt x="1511358" y="603366"/>
                  </a:lnTo>
                  <a:close/>
                  <a:moveTo>
                    <a:pt x="1443038" y="610639"/>
                  </a:moveTo>
                  <a:lnTo>
                    <a:pt x="1475423" y="542579"/>
                  </a:lnTo>
                  <a:lnTo>
                    <a:pt x="1511358" y="617913"/>
                  </a:lnTo>
                  <a:lnTo>
                    <a:pt x="1511358" y="617913"/>
                  </a:lnTo>
                  <a:lnTo>
                    <a:pt x="1543829" y="685973"/>
                  </a:lnTo>
                  <a:lnTo>
                    <a:pt x="1511444" y="754034"/>
                  </a:lnTo>
                  <a:lnTo>
                    <a:pt x="1443038" y="610639"/>
                  </a:lnTo>
                  <a:close/>
                  <a:moveTo>
                    <a:pt x="1516293" y="613756"/>
                  </a:moveTo>
                  <a:lnTo>
                    <a:pt x="1578206" y="613756"/>
                  </a:lnTo>
                  <a:lnTo>
                    <a:pt x="1547293" y="678700"/>
                  </a:lnTo>
                  <a:lnTo>
                    <a:pt x="1516293" y="613756"/>
                  </a:lnTo>
                  <a:close/>
                  <a:moveTo>
                    <a:pt x="1516293" y="607522"/>
                  </a:moveTo>
                  <a:lnTo>
                    <a:pt x="1561408" y="512878"/>
                  </a:lnTo>
                  <a:lnTo>
                    <a:pt x="1583142" y="467245"/>
                  </a:lnTo>
                  <a:lnTo>
                    <a:pt x="1649990" y="607522"/>
                  </a:lnTo>
                  <a:lnTo>
                    <a:pt x="1516293" y="607522"/>
                  </a:lnTo>
                  <a:close/>
                  <a:moveTo>
                    <a:pt x="1622627" y="686147"/>
                  </a:moveTo>
                  <a:lnTo>
                    <a:pt x="1690861" y="542579"/>
                  </a:lnTo>
                  <a:lnTo>
                    <a:pt x="1723246" y="610553"/>
                  </a:lnTo>
                  <a:lnTo>
                    <a:pt x="1654926" y="753947"/>
                  </a:lnTo>
                  <a:lnTo>
                    <a:pt x="1622627" y="686147"/>
                  </a:lnTo>
                  <a:close/>
                  <a:moveTo>
                    <a:pt x="1694411" y="535305"/>
                  </a:moveTo>
                  <a:lnTo>
                    <a:pt x="1726796" y="467158"/>
                  </a:lnTo>
                  <a:lnTo>
                    <a:pt x="1759181" y="535218"/>
                  </a:lnTo>
                  <a:lnTo>
                    <a:pt x="1726796" y="603279"/>
                  </a:lnTo>
                  <a:lnTo>
                    <a:pt x="1694411" y="535305"/>
                  </a:lnTo>
                  <a:close/>
                  <a:moveTo>
                    <a:pt x="1730260" y="610639"/>
                  </a:moveTo>
                  <a:lnTo>
                    <a:pt x="1762645" y="542579"/>
                  </a:lnTo>
                  <a:lnTo>
                    <a:pt x="1798580" y="617913"/>
                  </a:lnTo>
                  <a:lnTo>
                    <a:pt x="1798580" y="617913"/>
                  </a:lnTo>
                  <a:lnTo>
                    <a:pt x="1831051" y="685973"/>
                  </a:lnTo>
                  <a:lnTo>
                    <a:pt x="1798667" y="754034"/>
                  </a:lnTo>
                  <a:lnTo>
                    <a:pt x="1730260" y="610639"/>
                  </a:lnTo>
                  <a:close/>
                  <a:moveTo>
                    <a:pt x="1803516" y="613756"/>
                  </a:moveTo>
                  <a:lnTo>
                    <a:pt x="1865428" y="613756"/>
                  </a:lnTo>
                  <a:lnTo>
                    <a:pt x="1834515" y="678700"/>
                  </a:lnTo>
                  <a:lnTo>
                    <a:pt x="1803516" y="613756"/>
                  </a:lnTo>
                  <a:close/>
                  <a:moveTo>
                    <a:pt x="1803516" y="607522"/>
                  </a:moveTo>
                  <a:lnTo>
                    <a:pt x="1848629" y="512878"/>
                  </a:lnTo>
                  <a:lnTo>
                    <a:pt x="1870364" y="467245"/>
                  </a:lnTo>
                  <a:lnTo>
                    <a:pt x="1937212" y="607522"/>
                  </a:lnTo>
                  <a:lnTo>
                    <a:pt x="1803516" y="607522"/>
                  </a:lnTo>
                  <a:close/>
                  <a:moveTo>
                    <a:pt x="1909849" y="686147"/>
                  </a:moveTo>
                  <a:lnTo>
                    <a:pt x="1978083" y="542579"/>
                  </a:lnTo>
                  <a:lnTo>
                    <a:pt x="2010468" y="610553"/>
                  </a:lnTo>
                  <a:lnTo>
                    <a:pt x="1942148" y="753947"/>
                  </a:lnTo>
                  <a:lnTo>
                    <a:pt x="1909849" y="686147"/>
                  </a:lnTo>
                  <a:close/>
                  <a:moveTo>
                    <a:pt x="1439574" y="467158"/>
                  </a:moveTo>
                  <a:lnTo>
                    <a:pt x="1471959" y="535218"/>
                  </a:lnTo>
                  <a:lnTo>
                    <a:pt x="1439487" y="603279"/>
                  </a:lnTo>
                  <a:lnTo>
                    <a:pt x="1407102" y="535305"/>
                  </a:lnTo>
                  <a:lnTo>
                    <a:pt x="1439574" y="467158"/>
                  </a:lnTo>
                  <a:close/>
                  <a:moveTo>
                    <a:pt x="1475423" y="693247"/>
                  </a:moveTo>
                  <a:lnTo>
                    <a:pt x="1511358" y="768581"/>
                  </a:lnTo>
                  <a:lnTo>
                    <a:pt x="1511358" y="768581"/>
                  </a:lnTo>
                  <a:lnTo>
                    <a:pt x="1511358" y="768581"/>
                  </a:lnTo>
                  <a:lnTo>
                    <a:pt x="1547293" y="693247"/>
                  </a:lnTo>
                  <a:lnTo>
                    <a:pt x="1579678" y="761308"/>
                  </a:lnTo>
                  <a:lnTo>
                    <a:pt x="1510492" y="905308"/>
                  </a:lnTo>
                  <a:lnTo>
                    <a:pt x="1443038" y="761308"/>
                  </a:lnTo>
                  <a:lnTo>
                    <a:pt x="1475423" y="693247"/>
                  </a:lnTo>
                  <a:close/>
                  <a:moveTo>
                    <a:pt x="1726796" y="617913"/>
                  </a:moveTo>
                  <a:lnTo>
                    <a:pt x="1759181" y="685973"/>
                  </a:lnTo>
                  <a:lnTo>
                    <a:pt x="1726796" y="754034"/>
                  </a:lnTo>
                  <a:lnTo>
                    <a:pt x="1694324" y="686060"/>
                  </a:lnTo>
                  <a:lnTo>
                    <a:pt x="1726796" y="617913"/>
                  </a:lnTo>
                  <a:close/>
                  <a:moveTo>
                    <a:pt x="1730260" y="761308"/>
                  </a:moveTo>
                  <a:lnTo>
                    <a:pt x="1762645" y="693247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834515" y="693247"/>
                  </a:lnTo>
                  <a:lnTo>
                    <a:pt x="1866900" y="761308"/>
                  </a:lnTo>
                  <a:lnTo>
                    <a:pt x="1797714" y="905308"/>
                  </a:lnTo>
                  <a:lnTo>
                    <a:pt x="1730260" y="761308"/>
                  </a:lnTo>
                  <a:lnTo>
                    <a:pt x="1730260" y="761308"/>
                  </a:lnTo>
                  <a:close/>
                  <a:moveTo>
                    <a:pt x="2013932" y="603366"/>
                  </a:moveTo>
                  <a:lnTo>
                    <a:pt x="1981546" y="535392"/>
                  </a:lnTo>
                  <a:lnTo>
                    <a:pt x="2013932" y="467245"/>
                  </a:lnTo>
                  <a:lnTo>
                    <a:pt x="2046317" y="535305"/>
                  </a:lnTo>
                  <a:lnTo>
                    <a:pt x="2013932" y="603366"/>
                  </a:lnTo>
                  <a:close/>
                  <a:moveTo>
                    <a:pt x="2013932" y="452611"/>
                  </a:moveTo>
                  <a:lnTo>
                    <a:pt x="1981460" y="384551"/>
                  </a:lnTo>
                  <a:lnTo>
                    <a:pt x="2013845" y="316490"/>
                  </a:lnTo>
                  <a:lnTo>
                    <a:pt x="2045970" y="385157"/>
                  </a:lnTo>
                  <a:lnTo>
                    <a:pt x="2013932" y="452611"/>
                  </a:lnTo>
                  <a:close/>
                  <a:moveTo>
                    <a:pt x="1759181" y="233795"/>
                  </a:moveTo>
                  <a:lnTo>
                    <a:pt x="1726796" y="301856"/>
                  </a:lnTo>
                  <a:lnTo>
                    <a:pt x="1694324" y="233882"/>
                  </a:lnTo>
                  <a:lnTo>
                    <a:pt x="1726796" y="165648"/>
                  </a:lnTo>
                  <a:lnTo>
                    <a:pt x="1759181" y="233795"/>
                  </a:lnTo>
                  <a:close/>
                  <a:moveTo>
                    <a:pt x="1511358" y="316490"/>
                  </a:moveTo>
                  <a:lnTo>
                    <a:pt x="1547206" y="241329"/>
                  </a:lnTo>
                  <a:lnTo>
                    <a:pt x="1579332" y="308351"/>
                  </a:lnTo>
                  <a:lnTo>
                    <a:pt x="1579765" y="309216"/>
                  </a:lnTo>
                  <a:lnTo>
                    <a:pt x="1510578" y="453217"/>
                  </a:lnTo>
                  <a:lnTo>
                    <a:pt x="1443124" y="309216"/>
                  </a:lnTo>
                  <a:lnTo>
                    <a:pt x="1475509" y="241156"/>
                  </a:lnTo>
                  <a:lnTo>
                    <a:pt x="1511358" y="316490"/>
                  </a:lnTo>
                  <a:lnTo>
                    <a:pt x="1511358" y="316490"/>
                  </a:lnTo>
                  <a:lnTo>
                    <a:pt x="1511358" y="316490"/>
                  </a:lnTo>
                  <a:close/>
                  <a:moveTo>
                    <a:pt x="1511358" y="301856"/>
                  </a:moveTo>
                  <a:lnTo>
                    <a:pt x="1443038" y="158462"/>
                  </a:lnTo>
                  <a:lnTo>
                    <a:pt x="1475163" y="91007"/>
                  </a:lnTo>
                  <a:lnTo>
                    <a:pt x="1543656" y="234055"/>
                  </a:lnTo>
                  <a:lnTo>
                    <a:pt x="1511358" y="301856"/>
                  </a:lnTo>
                  <a:close/>
                  <a:moveTo>
                    <a:pt x="1439574" y="316490"/>
                  </a:moveTo>
                  <a:lnTo>
                    <a:pt x="1471699" y="385157"/>
                  </a:lnTo>
                  <a:lnTo>
                    <a:pt x="1439574" y="452611"/>
                  </a:lnTo>
                  <a:lnTo>
                    <a:pt x="1407102" y="384551"/>
                  </a:lnTo>
                  <a:lnTo>
                    <a:pt x="1439574" y="316490"/>
                  </a:lnTo>
                  <a:close/>
                  <a:moveTo>
                    <a:pt x="1436110" y="459885"/>
                  </a:moveTo>
                  <a:lnTo>
                    <a:pt x="1367963" y="602933"/>
                  </a:lnTo>
                  <a:lnTo>
                    <a:pt x="1335405" y="535046"/>
                  </a:lnTo>
                  <a:lnTo>
                    <a:pt x="1403639" y="391824"/>
                  </a:lnTo>
                  <a:lnTo>
                    <a:pt x="1436110" y="459885"/>
                  </a:lnTo>
                  <a:close/>
                  <a:moveTo>
                    <a:pt x="1331942" y="527772"/>
                  </a:moveTo>
                  <a:lnTo>
                    <a:pt x="1300942" y="463002"/>
                  </a:lnTo>
                  <a:lnTo>
                    <a:pt x="1362768" y="463002"/>
                  </a:lnTo>
                  <a:lnTo>
                    <a:pt x="1331942" y="527772"/>
                  </a:lnTo>
                  <a:close/>
                  <a:moveTo>
                    <a:pt x="1297911" y="456767"/>
                  </a:moveTo>
                  <a:lnTo>
                    <a:pt x="1293928" y="456767"/>
                  </a:lnTo>
                  <a:lnTo>
                    <a:pt x="1228465" y="456767"/>
                  </a:lnTo>
                  <a:lnTo>
                    <a:pt x="1295833" y="316404"/>
                  </a:lnTo>
                  <a:lnTo>
                    <a:pt x="1362681" y="456767"/>
                  </a:lnTo>
                  <a:lnTo>
                    <a:pt x="1297911" y="456767"/>
                  </a:lnTo>
                  <a:close/>
                  <a:moveTo>
                    <a:pt x="1290984" y="463002"/>
                  </a:moveTo>
                  <a:lnTo>
                    <a:pt x="1271328" y="504306"/>
                  </a:lnTo>
                  <a:lnTo>
                    <a:pt x="1259205" y="529764"/>
                  </a:lnTo>
                  <a:lnTo>
                    <a:pt x="1227946" y="463002"/>
                  </a:lnTo>
                  <a:lnTo>
                    <a:pt x="1290984" y="463002"/>
                  </a:lnTo>
                  <a:close/>
                  <a:moveTo>
                    <a:pt x="1255741" y="537037"/>
                  </a:moveTo>
                  <a:lnTo>
                    <a:pt x="1224136" y="603279"/>
                  </a:lnTo>
                  <a:lnTo>
                    <a:pt x="1155815" y="459798"/>
                  </a:lnTo>
                  <a:lnTo>
                    <a:pt x="1187941" y="392343"/>
                  </a:lnTo>
                  <a:lnTo>
                    <a:pt x="1255741" y="537037"/>
                  </a:lnTo>
                  <a:close/>
                  <a:moveTo>
                    <a:pt x="1152352" y="603366"/>
                  </a:moveTo>
                  <a:lnTo>
                    <a:pt x="1145078" y="588213"/>
                  </a:lnTo>
                  <a:lnTo>
                    <a:pt x="1119880" y="535392"/>
                  </a:lnTo>
                  <a:lnTo>
                    <a:pt x="1152265" y="467245"/>
                  </a:lnTo>
                  <a:lnTo>
                    <a:pt x="1184650" y="535305"/>
                  </a:lnTo>
                  <a:lnTo>
                    <a:pt x="1152352" y="603366"/>
                  </a:lnTo>
                  <a:close/>
                  <a:moveTo>
                    <a:pt x="1044806" y="678873"/>
                  </a:moveTo>
                  <a:lnTo>
                    <a:pt x="1013806" y="613756"/>
                  </a:lnTo>
                  <a:lnTo>
                    <a:pt x="1075806" y="613756"/>
                  </a:lnTo>
                  <a:lnTo>
                    <a:pt x="1044806" y="678873"/>
                  </a:lnTo>
                  <a:close/>
                  <a:moveTo>
                    <a:pt x="868680" y="459885"/>
                  </a:moveTo>
                  <a:lnTo>
                    <a:pt x="900805" y="392430"/>
                  </a:lnTo>
                  <a:lnTo>
                    <a:pt x="968606" y="537037"/>
                  </a:lnTo>
                  <a:lnTo>
                    <a:pt x="937000" y="603279"/>
                  </a:lnTo>
                  <a:lnTo>
                    <a:pt x="868680" y="459885"/>
                  </a:lnTo>
                  <a:close/>
                  <a:moveTo>
                    <a:pt x="941936" y="613756"/>
                  </a:moveTo>
                  <a:lnTo>
                    <a:pt x="1003848" y="613756"/>
                  </a:lnTo>
                  <a:lnTo>
                    <a:pt x="972935" y="678700"/>
                  </a:lnTo>
                  <a:lnTo>
                    <a:pt x="941936" y="613756"/>
                  </a:lnTo>
                  <a:close/>
                  <a:moveTo>
                    <a:pt x="980555" y="511926"/>
                  </a:moveTo>
                  <a:lnTo>
                    <a:pt x="972069" y="529764"/>
                  </a:lnTo>
                  <a:lnTo>
                    <a:pt x="940810" y="463002"/>
                  </a:lnTo>
                  <a:lnTo>
                    <a:pt x="1003848" y="463002"/>
                  </a:lnTo>
                  <a:lnTo>
                    <a:pt x="980555" y="511926"/>
                  </a:lnTo>
                  <a:close/>
                  <a:moveTo>
                    <a:pt x="1006793" y="456767"/>
                  </a:moveTo>
                  <a:lnTo>
                    <a:pt x="1006793" y="456767"/>
                  </a:lnTo>
                  <a:lnTo>
                    <a:pt x="941330" y="456767"/>
                  </a:lnTo>
                  <a:lnTo>
                    <a:pt x="1008698" y="316404"/>
                  </a:lnTo>
                  <a:lnTo>
                    <a:pt x="1075546" y="456767"/>
                  </a:lnTo>
                  <a:lnTo>
                    <a:pt x="1010689" y="456767"/>
                  </a:lnTo>
                  <a:lnTo>
                    <a:pt x="1010689" y="456767"/>
                  </a:lnTo>
                  <a:lnTo>
                    <a:pt x="1006793" y="456767"/>
                  </a:lnTo>
                  <a:close/>
                  <a:moveTo>
                    <a:pt x="1013720" y="463002"/>
                  </a:moveTo>
                  <a:lnTo>
                    <a:pt x="1075546" y="463002"/>
                  </a:lnTo>
                  <a:lnTo>
                    <a:pt x="1044719" y="527772"/>
                  </a:lnTo>
                  <a:lnTo>
                    <a:pt x="1013720" y="463002"/>
                  </a:lnTo>
                  <a:close/>
                  <a:moveTo>
                    <a:pt x="1048270" y="535046"/>
                  </a:moveTo>
                  <a:lnTo>
                    <a:pt x="1116417" y="391911"/>
                  </a:lnTo>
                  <a:lnTo>
                    <a:pt x="1148888" y="459885"/>
                  </a:lnTo>
                  <a:lnTo>
                    <a:pt x="1080741" y="602933"/>
                  </a:lnTo>
                  <a:lnTo>
                    <a:pt x="1048270" y="535046"/>
                  </a:lnTo>
                  <a:close/>
                  <a:moveTo>
                    <a:pt x="865216" y="467158"/>
                  </a:moveTo>
                  <a:lnTo>
                    <a:pt x="882275" y="503007"/>
                  </a:lnTo>
                  <a:lnTo>
                    <a:pt x="897601" y="535218"/>
                  </a:lnTo>
                  <a:lnTo>
                    <a:pt x="865130" y="603279"/>
                  </a:lnTo>
                  <a:lnTo>
                    <a:pt x="832745" y="535305"/>
                  </a:lnTo>
                  <a:lnTo>
                    <a:pt x="865216" y="467158"/>
                  </a:lnTo>
                  <a:close/>
                  <a:moveTo>
                    <a:pt x="901065" y="542579"/>
                  </a:move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69472" y="685973"/>
                  </a:lnTo>
                  <a:lnTo>
                    <a:pt x="937000" y="754034"/>
                  </a:lnTo>
                  <a:lnTo>
                    <a:pt x="868680" y="610553"/>
                  </a:lnTo>
                  <a:lnTo>
                    <a:pt x="901065" y="542579"/>
                  </a:lnTo>
                  <a:close/>
                  <a:moveTo>
                    <a:pt x="901065" y="693247"/>
                  </a:moveTo>
                  <a:lnTo>
                    <a:pt x="937000" y="768581"/>
                  </a:lnTo>
                  <a:lnTo>
                    <a:pt x="937000" y="768581"/>
                  </a:lnTo>
                  <a:lnTo>
                    <a:pt x="937000" y="768581"/>
                  </a:lnTo>
                  <a:lnTo>
                    <a:pt x="972935" y="693247"/>
                  </a:lnTo>
                  <a:lnTo>
                    <a:pt x="1005321" y="761308"/>
                  </a:lnTo>
                  <a:lnTo>
                    <a:pt x="936134" y="905308"/>
                  </a:lnTo>
                  <a:lnTo>
                    <a:pt x="868680" y="761308"/>
                  </a:lnTo>
                  <a:lnTo>
                    <a:pt x="901065" y="693247"/>
                  </a:lnTo>
                  <a:close/>
                  <a:moveTo>
                    <a:pt x="941936" y="607522"/>
                  </a:moveTo>
                  <a:lnTo>
                    <a:pt x="987050" y="512878"/>
                  </a:lnTo>
                  <a:lnTo>
                    <a:pt x="1008784" y="467245"/>
                  </a:lnTo>
                  <a:lnTo>
                    <a:pt x="1075632" y="607522"/>
                  </a:lnTo>
                  <a:lnTo>
                    <a:pt x="941936" y="607522"/>
                  </a:lnTo>
                  <a:close/>
                  <a:moveTo>
                    <a:pt x="1048270" y="686147"/>
                  </a:moveTo>
                  <a:lnTo>
                    <a:pt x="1116503" y="542579"/>
                  </a:lnTo>
                  <a:lnTo>
                    <a:pt x="1148888" y="610553"/>
                  </a:lnTo>
                  <a:lnTo>
                    <a:pt x="1080568" y="754034"/>
                  </a:lnTo>
                  <a:lnTo>
                    <a:pt x="1048270" y="686147"/>
                  </a:lnTo>
                  <a:close/>
                  <a:moveTo>
                    <a:pt x="937000" y="316490"/>
                  </a:moveTo>
                  <a:lnTo>
                    <a:pt x="972849" y="241329"/>
                  </a:lnTo>
                  <a:lnTo>
                    <a:pt x="1005321" y="309216"/>
                  </a:lnTo>
                  <a:lnTo>
                    <a:pt x="936134" y="453217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901065" y="241156"/>
                  </a:lnTo>
                  <a:lnTo>
                    <a:pt x="937000" y="316490"/>
                  </a:lnTo>
                  <a:lnTo>
                    <a:pt x="937000" y="316490"/>
                  </a:lnTo>
                  <a:lnTo>
                    <a:pt x="937000" y="316490"/>
                  </a:lnTo>
                  <a:close/>
                  <a:moveTo>
                    <a:pt x="865130" y="316490"/>
                  </a:moveTo>
                  <a:lnTo>
                    <a:pt x="897082" y="384637"/>
                  </a:lnTo>
                  <a:lnTo>
                    <a:pt x="865130" y="452524"/>
                  </a:lnTo>
                  <a:lnTo>
                    <a:pt x="832745" y="384464"/>
                  </a:lnTo>
                  <a:lnTo>
                    <a:pt x="865130" y="316490"/>
                  </a:lnTo>
                  <a:close/>
                  <a:moveTo>
                    <a:pt x="861666" y="459885"/>
                  </a:moveTo>
                  <a:lnTo>
                    <a:pt x="793519" y="602933"/>
                  </a:lnTo>
                  <a:lnTo>
                    <a:pt x="760961" y="535046"/>
                  </a:lnTo>
                  <a:lnTo>
                    <a:pt x="829108" y="391911"/>
                  </a:lnTo>
                  <a:lnTo>
                    <a:pt x="861666" y="459885"/>
                  </a:lnTo>
                  <a:close/>
                  <a:moveTo>
                    <a:pt x="757584" y="527772"/>
                  </a:moveTo>
                  <a:lnTo>
                    <a:pt x="726584" y="463002"/>
                  </a:lnTo>
                  <a:lnTo>
                    <a:pt x="788410" y="463002"/>
                  </a:lnTo>
                  <a:lnTo>
                    <a:pt x="757584" y="527772"/>
                  </a:lnTo>
                  <a:close/>
                  <a:moveTo>
                    <a:pt x="723554" y="456767"/>
                  </a:moveTo>
                  <a:lnTo>
                    <a:pt x="719571" y="456767"/>
                  </a:lnTo>
                  <a:lnTo>
                    <a:pt x="654108" y="456767"/>
                  </a:lnTo>
                  <a:lnTo>
                    <a:pt x="721476" y="316404"/>
                  </a:lnTo>
                  <a:lnTo>
                    <a:pt x="788324" y="456767"/>
                  </a:lnTo>
                  <a:lnTo>
                    <a:pt x="723554" y="456767"/>
                  </a:lnTo>
                  <a:close/>
                  <a:moveTo>
                    <a:pt x="716626" y="463002"/>
                  </a:moveTo>
                  <a:lnTo>
                    <a:pt x="693334" y="511926"/>
                  </a:lnTo>
                  <a:lnTo>
                    <a:pt x="684848" y="529764"/>
                  </a:lnTo>
                  <a:lnTo>
                    <a:pt x="653588" y="463002"/>
                  </a:lnTo>
                  <a:lnTo>
                    <a:pt x="716626" y="463002"/>
                  </a:lnTo>
                  <a:close/>
                  <a:moveTo>
                    <a:pt x="681384" y="537124"/>
                  </a:moveTo>
                  <a:lnTo>
                    <a:pt x="649778" y="603366"/>
                  </a:lnTo>
                  <a:lnTo>
                    <a:pt x="581458" y="459885"/>
                  </a:lnTo>
                  <a:lnTo>
                    <a:pt x="613583" y="392430"/>
                  </a:lnTo>
                  <a:lnTo>
                    <a:pt x="681384" y="537124"/>
                  </a:lnTo>
                  <a:close/>
                  <a:moveTo>
                    <a:pt x="577994" y="452611"/>
                  </a:moveTo>
                  <a:lnTo>
                    <a:pt x="545523" y="384551"/>
                  </a:lnTo>
                  <a:lnTo>
                    <a:pt x="577908" y="316490"/>
                  </a:lnTo>
                  <a:lnTo>
                    <a:pt x="610033" y="385157"/>
                  </a:lnTo>
                  <a:lnTo>
                    <a:pt x="577994" y="452611"/>
                  </a:lnTo>
                  <a:close/>
                  <a:moveTo>
                    <a:pt x="574531" y="459885"/>
                  </a:moveTo>
                  <a:lnTo>
                    <a:pt x="506384" y="602933"/>
                  </a:lnTo>
                  <a:lnTo>
                    <a:pt x="473826" y="535046"/>
                  </a:lnTo>
                  <a:lnTo>
                    <a:pt x="542059" y="391824"/>
                  </a:lnTo>
                  <a:lnTo>
                    <a:pt x="574531" y="459885"/>
                  </a:lnTo>
                  <a:close/>
                  <a:moveTo>
                    <a:pt x="470362" y="527772"/>
                  </a:moveTo>
                  <a:lnTo>
                    <a:pt x="439362" y="463002"/>
                  </a:lnTo>
                  <a:lnTo>
                    <a:pt x="501188" y="463002"/>
                  </a:lnTo>
                  <a:lnTo>
                    <a:pt x="470362" y="527772"/>
                  </a:lnTo>
                  <a:close/>
                  <a:moveTo>
                    <a:pt x="436331" y="456767"/>
                  </a:moveTo>
                  <a:lnTo>
                    <a:pt x="432348" y="456767"/>
                  </a:lnTo>
                  <a:lnTo>
                    <a:pt x="366886" y="456767"/>
                  </a:lnTo>
                  <a:lnTo>
                    <a:pt x="434253" y="316404"/>
                  </a:lnTo>
                  <a:lnTo>
                    <a:pt x="501102" y="456767"/>
                  </a:lnTo>
                  <a:lnTo>
                    <a:pt x="436331" y="456767"/>
                  </a:lnTo>
                  <a:close/>
                  <a:moveTo>
                    <a:pt x="429404" y="463002"/>
                  </a:moveTo>
                  <a:lnTo>
                    <a:pt x="409748" y="504306"/>
                  </a:lnTo>
                  <a:lnTo>
                    <a:pt x="397625" y="529764"/>
                  </a:lnTo>
                  <a:lnTo>
                    <a:pt x="366366" y="463002"/>
                  </a:lnTo>
                  <a:lnTo>
                    <a:pt x="429404" y="463002"/>
                  </a:lnTo>
                  <a:close/>
                  <a:moveTo>
                    <a:pt x="394162" y="537037"/>
                  </a:moveTo>
                  <a:lnTo>
                    <a:pt x="362556" y="603279"/>
                  </a:lnTo>
                  <a:lnTo>
                    <a:pt x="294236" y="459798"/>
                  </a:lnTo>
                  <a:lnTo>
                    <a:pt x="326361" y="392343"/>
                  </a:lnTo>
                  <a:lnTo>
                    <a:pt x="394162" y="537037"/>
                  </a:lnTo>
                  <a:close/>
                  <a:moveTo>
                    <a:pt x="290772" y="452611"/>
                  </a:moveTo>
                  <a:lnTo>
                    <a:pt x="258387" y="384551"/>
                  </a:lnTo>
                  <a:lnTo>
                    <a:pt x="290772" y="316490"/>
                  </a:lnTo>
                  <a:lnTo>
                    <a:pt x="322724" y="384637"/>
                  </a:lnTo>
                  <a:lnTo>
                    <a:pt x="290772" y="452611"/>
                  </a:lnTo>
                  <a:close/>
                  <a:moveTo>
                    <a:pt x="254924" y="542579"/>
                  </a:moveTo>
                  <a:lnTo>
                    <a:pt x="287309" y="610553"/>
                  </a:lnTo>
                  <a:lnTo>
                    <a:pt x="218988" y="754034"/>
                  </a:lnTo>
                  <a:lnTo>
                    <a:pt x="186690" y="686147"/>
                  </a:lnTo>
                  <a:lnTo>
                    <a:pt x="254924" y="542579"/>
                  </a:lnTo>
                  <a:close/>
                  <a:moveTo>
                    <a:pt x="183226" y="678873"/>
                  </a:moveTo>
                  <a:lnTo>
                    <a:pt x="152227" y="613756"/>
                  </a:lnTo>
                  <a:lnTo>
                    <a:pt x="214226" y="613756"/>
                  </a:lnTo>
                  <a:lnTo>
                    <a:pt x="183226" y="678873"/>
                  </a:lnTo>
                  <a:close/>
                  <a:moveTo>
                    <a:pt x="258387" y="535305"/>
                  </a:moveTo>
                  <a:lnTo>
                    <a:pt x="290772" y="467158"/>
                  </a:lnTo>
                  <a:lnTo>
                    <a:pt x="323157" y="535218"/>
                  </a:lnTo>
                  <a:lnTo>
                    <a:pt x="290686" y="603279"/>
                  </a:lnTo>
                  <a:lnTo>
                    <a:pt x="258387" y="535305"/>
                  </a:lnTo>
                  <a:close/>
                  <a:moveTo>
                    <a:pt x="326707" y="542579"/>
                  </a:moveTo>
                  <a:lnTo>
                    <a:pt x="362643" y="617913"/>
                  </a:lnTo>
                  <a:lnTo>
                    <a:pt x="362643" y="617913"/>
                  </a:lnTo>
                  <a:lnTo>
                    <a:pt x="395114" y="685973"/>
                  </a:lnTo>
                  <a:lnTo>
                    <a:pt x="362643" y="754034"/>
                  </a:lnTo>
                  <a:lnTo>
                    <a:pt x="294322" y="610553"/>
                  </a:lnTo>
                  <a:lnTo>
                    <a:pt x="326707" y="542579"/>
                  </a:lnTo>
                  <a:close/>
                  <a:moveTo>
                    <a:pt x="367578" y="613756"/>
                  </a:moveTo>
                  <a:lnTo>
                    <a:pt x="429491" y="613756"/>
                  </a:lnTo>
                  <a:lnTo>
                    <a:pt x="398578" y="678700"/>
                  </a:lnTo>
                  <a:lnTo>
                    <a:pt x="367578" y="613756"/>
                  </a:lnTo>
                  <a:close/>
                  <a:moveTo>
                    <a:pt x="367578" y="607522"/>
                  </a:moveTo>
                  <a:lnTo>
                    <a:pt x="412692" y="512878"/>
                  </a:lnTo>
                  <a:lnTo>
                    <a:pt x="434426" y="467245"/>
                  </a:lnTo>
                  <a:lnTo>
                    <a:pt x="501275" y="607522"/>
                  </a:lnTo>
                  <a:lnTo>
                    <a:pt x="367578" y="607522"/>
                  </a:lnTo>
                  <a:close/>
                  <a:moveTo>
                    <a:pt x="501361" y="613756"/>
                  </a:moveTo>
                  <a:lnTo>
                    <a:pt x="470362" y="678873"/>
                  </a:lnTo>
                  <a:lnTo>
                    <a:pt x="439362" y="613756"/>
                  </a:lnTo>
                  <a:lnTo>
                    <a:pt x="501361" y="613756"/>
                  </a:lnTo>
                  <a:close/>
                  <a:moveTo>
                    <a:pt x="542146" y="542579"/>
                  </a:moveTo>
                  <a:lnTo>
                    <a:pt x="574531" y="610553"/>
                  </a:lnTo>
                  <a:lnTo>
                    <a:pt x="506210" y="754034"/>
                  </a:lnTo>
                  <a:lnTo>
                    <a:pt x="473912" y="686147"/>
                  </a:lnTo>
                  <a:lnTo>
                    <a:pt x="542146" y="542579"/>
                  </a:lnTo>
                  <a:close/>
                  <a:moveTo>
                    <a:pt x="545609" y="535305"/>
                  </a:moveTo>
                  <a:lnTo>
                    <a:pt x="577994" y="467158"/>
                  </a:lnTo>
                  <a:lnTo>
                    <a:pt x="610379" y="535218"/>
                  </a:lnTo>
                  <a:lnTo>
                    <a:pt x="577908" y="603279"/>
                  </a:lnTo>
                  <a:lnTo>
                    <a:pt x="545609" y="535305"/>
                  </a:lnTo>
                  <a:close/>
                  <a:moveTo>
                    <a:pt x="613843" y="542579"/>
                  </a:moveTo>
                  <a:lnTo>
                    <a:pt x="649778" y="617913"/>
                  </a:lnTo>
                  <a:lnTo>
                    <a:pt x="649778" y="617913"/>
                  </a:lnTo>
                  <a:lnTo>
                    <a:pt x="682250" y="685973"/>
                  </a:lnTo>
                  <a:lnTo>
                    <a:pt x="649778" y="754034"/>
                  </a:lnTo>
                  <a:lnTo>
                    <a:pt x="581458" y="610553"/>
                  </a:lnTo>
                  <a:lnTo>
                    <a:pt x="613843" y="542579"/>
                  </a:lnTo>
                  <a:close/>
                  <a:moveTo>
                    <a:pt x="654714" y="613756"/>
                  </a:moveTo>
                  <a:lnTo>
                    <a:pt x="716626" y="613756"/>
                  </a:lnTo>
                  <a:lnTo>
                    <a:pt x="685714" y="678700"/>
                  </a:lnTo>
                  <a:lnTo>
                    <a:pt x="654714" y="613756"/>
                  </a:lnTo>
                  <a:close/>
                  <a:moveTo>
                    <a:pt x="654714" y="607522"/>
                  </a:moveTo>
                  <a:lnTo>
                    <a:pt x="696191" y="520412"/>
                  </a:lnTo>
                  <a:lnTo>
                    <a:pt x="721562" y="467158"/>
                  </a:lnTo>
                  <a:lnTo>
                    <a:pt x="788410" y="607435"/>
                  </a:lnTo>
                  <a:lnTo>
                    <a:pt x="654714" y="607435"/>
                  </a:lnTo>
                  <a:close/>
                  <a:moveTo>
                    <a:pt x="788584" y="613756"/>
                  </a:moveTo>
                  <a:lnTo>
                    <a:pt x="757584" y="678873"/>
                  </a:lnTo>
                  <a:lnTo>
                    <a:pt x="726584" y="613756"/>
                  </a:lnTo>
                  <a:lnTo>
                    <a:pt x="788584" y="613756"/>
                  </a:lnTo>
                  <a:close/>
                  <a:moveTo>
                    <a:pt x="829281" y="542579"/>
                  </a:moveTo>
                  <a:lnTo>
                    <a:pt x="861666" y="610553"/>
                  </a:lnTo>
                  <a:lnTo>
                    <a:pt x="793346" y="754034"/>
                  </a:lnTo>
                  <a:lnTo>
                    <a:pt x="761047" y="686147"/>
                  </a:lnTo>
                  <a:lnTo>
                    <a:pt x="829281" y="542579"/>
                  </a:lnTo>
                  <a:close/>
                  <a:moveTo>
                    <a:pt x="865216" y="617913"/>
                  </a:moveTo>
                  <a:lnTo>
                    <a:pt x="897601" y="685973"/>
                  </a:lnTo>
                  <a:lnTo>
                    <a:pt x="865216" y="754120"/>
                  </a:lnTo>
                  <a:lnTo>
                    <a:pt x="832745" y="686147"/>
                  </a:lnTo>
                  <a:lnTo>
                    <a:pt x="865216" y="617913"/>
                  </a:lnTo>
                  <a:close/>
                  <a:moveTo>
                    <a:pt x="1080568" y="904789"/>
                  </a:moveTo>
                  <a:lnTo>
                    <a:pt x="1011555" y="760009"/>
                  </a:lnTo>
                  <a:lnTo>
                    <a:pt x="976313" y="685973"/>
                  </a:lnTo>
                  <a:lnTo>
                    <a:pt x="1008784" y="617913"/>
                  </a:lnTo>
                  <a:lnTo>
                    <a:pt x="1041342" y="686233"/>
                  </a:lnTo>
                  <a:lnTo>
                    <a:pt x="1041169" y="686493"/>
                  </a:lnTo>
                  <a:lnTo>
                    <a:pt x="1041516" y="686666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116417" y="693420"/>
                  </a:lnTo>
                  <a:lnTo>
                    <a:pt x="1148888" y="761394"/>
                  </a:lnTo>
                  <a:lnTo>
                    <a:pt x="1080568" y="904789"/>
                  </a:lnTo>
                  <a:close/>
                  <a:moveTo>
                    <a:pt x="1152352" y="754034"/>
                  </a:moveTo>
                  <a:lnTo>
                    <a:pt x="1119880" y="686060"/>
                  </a:lnTo>
                  <a:lnTo>
                    <a:pt x="1152352" y="617826"/>
                  </a:lnTo>
                  <a:lnTo>
                    <a:pt x="1184737" y="685887"/>
                  </a:lnTo>
                  <a:lnTo>
                    <a:pt x="1152352" y="754034"/>
                  </a:lnTo>
                  <a:close/>
                  <a:moveTo>
                    <a:pt x="1155815" y="610639"/>
                  </a:moveTo>
                  <a:lnTo>
                    <a:pt x="1188287" y="542579"/>
                  </a:lnTo>
                  <a:lnTo>
                    <a:pt x="1224222" y="617913"/>
                  </a:lnTo>
                  <a:lnTo>
                    <a:pt x="1224222" y="617913"/>
                  </a:lnTo>
                  <a:lnTo>
                    <a:pt x="1256694" y="685973"/>
                  </a:lnTo>
                  <a:lnTo>
                    <a:pt x="1224222" y="754034"/>
                  </a:lnTo>
                  <a:lnTo>
                    <a:pt x="1155815" y="610639"/>
                  </a:lnTo>
                  <a:close/>
                  <a:moveTo>
                    <a:pt x="1229158" y="613756"/>
                  </a:moveTo>
                  <a:lnTo>
                    <a:pt x="1291071" y="613756"/>
                  </a:lnTo>
                  <a:lnTo>
                    <a:pt x="1260158" y="678700"/>
                  </a:lnTo>
                  <a:lnTo>
                    <a:pt x="1229158" y="613756"/>
                  </a:lnTo>
                  <a:close/>
                  <a:moveTo>
                    <a:pt x="1229158" y="607522"/>
                  </a:moveTo>
                  <a:lnTo>
                    <a:pt x="1274272" y="512878"/>
                  </a:lnTo>
                  <a:lnTo>
                    <a:pt x="1296006" y="467245"/>
                  </a:lnTo>
                  <a:lnTo>
                    <a:pt x="1362854" y="607522"/>
                  </a:lnTo>
                  <a:lnTo>
                    <a:pt x="1229158" y="607522"/>
                  </a:lnTo>
                  <a:close/>
                  <a:moveTo>
                    <a:pt x="1362941" y="613756"/>
                  </a:moveTo>
                  <a:lnTo>
                    <a:pt x="1331942" y="678873"/>
                  </a:lnTo>
                  <a:lnTo>
                    <a:pt x="1300942" y="613756"/>
                  </a:lnTo>
                  <a:lnTo>
                    <a:pt x="1362941" y="613756"/>
                  </a:lnTo>
                  <a:close/>
                  <a:moveTo>
                    <a:pt x="1403725" y="542579"/>
                  </a:moveTo>
                  <a:lnTo>
                    <a:pt x="1436110" y="610553"/>
                  </a:lnTo>
                  <a:lnTo>
                    <a:pt x="1367790" y="754034"/>
                  </a:lnTo>
                  <a:lnTo>
                    <a:pt x="1335492" y="686147"/>
                  </a:lnTo>
                  <a:lnTo>
                    <a:pt x="1403725" y="542579"/>
                  </a:lnTo>
                  <a:close/>
                  <a:moveTo>
                    <a:pt x="1439574" y="617913"/>
                  </a:moveTo>
                  <a:lnTo>
                    <a:pt x="1471959" y="685973"/>
                  </a:lnTo>
                  <a:lnTo>
                    <a:pt x="1439574" y="754120"/>
                  </a:lnTo>
                  <a:lnTo>
                    <a:pt x="1407102" y="686147"/>
                  </a:lnTo>
                  <a:lnTo>
                    <a:pt x="1439574" y="617913"/>
                  </a:lnTo>
                  <a:close/>
                  <a:moveTo>
                    <a:pt x="2013932" y="754034"/>
                  </a:moveTo>
                  <a:lnTo>
                    <a:pt x="1981460" y="686060"/>
                  </a:lnTo>
                  <a:lnTo>
                    <a:pt x="2013932" y="617826"/>
                  </a:lnTo>
                  <a:lnTo>
                    <a:pt x="2046317" y="685887"/>
                  </a:lnTo>
                  <a:lnTo>
                    <a:pt x="2013932" y="754034"/>
                  </a:lnTo>
                  <a:close/>
                  <a:moveTo>
                    <a:pt x="2017395" y="610639"/>
                  </a:moveTo>
                  <a:lnTo>
                    <a:pt x="2049867" y="542579"/>
                  </a:lnTo>
                  <a:lnTo>
                    <a:pt x="2085802" y="617913"/>
                  </a:lnTo>
                  <a:lnTo>
                    <a:pt x="2085802" y="617913"/>
                  </a:lnTo>
                  <a:lnTo>
                    <a:pt x="2118274" y="685973"/>
                  </a:lnTo>
                  <a:lnTo>
                    <a:pt x="2085802" y="754034"/>
                  </a:lnTo>
                  <a:lnTo>
                    <a:pt x="2017395" y="610639"/>
                  </a:lnTo>
                  <a:close/>
                  <a:moveTo>
                    <a:pt x="2090738" y="613756"/>
                  </a:moveTo>
                  <a:lnTo>
                    <a:pt x="2152650" y="613756"/>
                  </a:lnTo>
                  <a:lnTo>
                    <a:pt x="2121737" y="678700"/>
                  </a:lnTo>
                  <a:lnTo>
                    <a:pt x="2090738" y="613756"/>
                  </a:lnTo>
                  <a:close/>
                  <a:moveTo>
                    <a:pt x="2090738" y="607522"/>
                  </a:moveTo>
                  <a:lnTo>
                    <a:pt x="2132215" y="520412"/>
                  </a:lnTo>
                  <a:lnTo>
                    <a:pt x="2157586" y="467158"/>
                  </a:lnTo>
                  <a:lnTo>
                    <a:pt x="2224434" y="607435"/>
                  </a:lnTo>
                  <a:lnTo>
                    <a:pt x="2090738" y="607435"/>
                  </a:lnTo>
                  <a:close/>
                  <a:moveTo>
                    <a:pt x="2224520" y="613756"/>
                  </a:moveTo>
                  <a:lnTo>
                    <a:pt x="2193521" y="678873"/>
                  </a:lnTo>
                  <a:lnTo>
                    <a:pt x="2162522" y="613756"/>
                  </a:lnTo>
                  <a:lnTo>
                    <a:pt x="2224520" y="613756"/>
                  </a:lnTo>
                  <a:close/>
                  <a:moveTo>
                    <a:pt x="2265305" y="542579"/>
                  </a:moveTo>
                  <a:lnTo>
                    <a:pt x="2297690" y="610553"/>
                  </a:lnTo>
                  <a:lnTo>
                    <a:pt x="2229370" y="754034"/>
                  </a:lnTo>
                  <a:lnTo>
                    <a:pt x="2197071" y="686147"/>
                  </a:lnTo>
                  <a:lnTo>
                    <a:pt x="2265305" y="542579"/>
                  </a:lnTo>
                  <a:close/>
                  <a:moveTo>
                    <a:pt x="2268769" y="535305"/>
                  </a:moveTo>
                  <a:lnTo>
                    <a:pt x="2301154" y="467158"/>
                  </a:lnTo>
                  <a:lnTo>
                    <a:pt x="2333539" y="535218"/>
                  </a:lnTo>
                  <a:lnTo>
                    <a:pt x="2301067" y="603279"/>
                  </a:lnTo>
                  <a:lnTo>
                    <a:pt x="2268769" y="535305"/>
                  </a:lnTo>
                  <a:close/>
                  <a:moveTo>
                    <a:pt x="2337089" y="542579"/>
                  </a:moveTo>
                  <a:lnTo>
                    <a:pt x="2373024" y="617913"/>
                  </a:lnTo>
                  <a:lnTo>
                    <a:pt x="2373024" y="617913"/>
                  </a:lnTo>
                  <a:lnTo>
                    <a:pt x="2405496" y="685973"/>
                  </a:lnTo>
                  <a:lnTo>
                    <a:pt x="2373024" y="754034"/>
                  </a:lnTo>
                  <a:lnTo>
                    <a:pt x="2304704" y="610553"/>
                  </a:lnTo>
                  <a:lnTo>
                    <a:pt x="2337089" y="542579"/>
                  </a:lnTo>
                  <a:close/>
                  <a:moveTo>
                    <a:pt x="2304617" y="459885"/>
                  </a:moveTo>
                  <a:lnTo>
                    <a:pt x="2336742" y="392430"/>
                  </a:lnTo>
                  <a:lnTo>
                    <a:pt x="2404543" y="537037"/>
                  </a:lnTo>
                  <a:lnTo>
                    <a:pt x="2372937" y="603279"/>
                  </a:lnTo>
                  <a:lnTo>
                    <a:pt x="2304617" y="459885"/>
                  </a:lnTo>
                  <a:close/>
                  <a:moveTo>
                    <a:pt x="2376747" y="463002"/>
                  </a:moveTo>
                  <a:lnTo>
                    <a:pt x="2439786" y="463002"/>
                  </a:lnTo>
                  <a:lnTo>
                    <a:pt x="2416493" y="511926"/>
                  </a:lnTo>
                  <a:lnTo>
                    <a:pt x="2408007" y="529764"/>
                  </a:lnTo>
                  <a:lnTo>
                    <a:pt x="2376747" y="463002"/>
                  </a:lnTo>
                  <a:close/>
                  <a:moveTo>
                    <a:pt x="2372158" y="453217"/>
                  </a:moveTo>
                  <a:lnTo>
                    <a:pt x="2304704" y="309216"/>
                  </a:lnTo>
                  <a:lnTo>
                    <a:pt x="2304704" y="309216"/>
                  </a:lnTo>
                  <a:lnTo>
                    <a:pt x="2304704" y="309216"/>
                  </a:lnTo>
                  <a:lnTo>
                    <a:pt x="2337089" y="241156"/>
                  </a:lnTo>
                  <a:lnTo>
                    <a:pt x="2373024" y="316490"/>
                  </a:lnTo>
                  <a:lnTo>
                    <a:pt x="2408959" y="241156"/>
                  </a:lnTo>
                  <a:lnTo>
                    <a:pt x="2441344" y="309216"/>
                  </a:lnTo>
                  <a:lnTo>
                    <a:pt x="2372158" y="453217"/>
                  </a:lnTo>
                  <a:close/>
                  <a:moveTo>
                    <a:pt x="2301154" y="301943"/>
                  </a:moveTo>
                  <a:lnTo>
                    <a:pt x="2268682" y="233969"/>
                  </a:lnTo>
                  <a:lnTo>
                    <a:pt x="2301154" y="165735"/>
                  </a:lnTo>
                  <a:lnTo>
                    <a:pt x="2333539" y="233795"/>
                  </a:lnTo>
                  <a:lnTo>
                    <a:pt x="2301154" y="301943"/>
                  </a:lnTo>
                  <a:close/>
                  <a:moveTo>
                    <a:pt x="2154122" y="309216"/>
                  </a:moveTo>
                  <a:lnTo>
                    <a:pt x="2084936" y="453217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49867" y="241156"/>
                  </a:lnTo>
                  <a:lnTo>
                    <a:pt x="2085802" y="316490"/>
                  </a:lnTo>
                  <a:lnTo>
                    <a:pt x="2121737" y="241156"/>
                  </a:lnTo>
                  <a:lnTo>
                    <a:pt x="2154122" y="309216"/>
                  </a:lnTo>
                  <a:close/>
                  <a:moveTo>
                    <a:pt x="2013932" y="301943"/>
                  </a:moveTo>
                  <a:lnTo>
                    <a:pt x="1981460" y="233969"/>
                  </a:lnTo>
                  <a:lnTo>
                    <a:pt x="2013932" y="165735"/>
                  </a:lnTo>
                  <a:lnTo>
                    <a:pt x="2046317" y="233795"/>
                  </a:lnTo>
                  <a:lnTo>
                    <a:pt x="2013932" y="301943"/>
                  </a:lnTo>
                  <a:close/>
                  <a:moveTo>
                    <a:pt x="2010468" y="158462"/>
                  </a:moveTo>
                  <a:lnTo>
                    <a:pt x="1942148" y="301856"/>
                  </a:lnTo>
                  <a:lnTo>
                    <a:pt x="1909849" y="233969"/>
                  </a:lnTo>
                  <a:lnTo>
                    <a:pt x="1978083" y="90401"/>
                  </a:lnTo>
                  <a:lnTo>
                    <a:pt x="2010468" y="158462"/>
                  </a:lnTo>
                  <a:close/>
                  <a:moveTo>
                    <a:pt x="1937558" y="155344"/>
                  </a:moveTo>
                  <a:lnTo>
                    <a:pt x="1803516" y="155344"/>
                  </a:lnTo>
                  <a:lnTo>
                    <a:pt x="1870364" y="15067"/>
                  </a:lnTo>
                  <a:lnTo>
                    <a:pt x="1937558" y="155344"/>
                  </a:lnTo>
                  <a:close/>
                  <a:moveTo>
                    <a:pt x="1865428" y="161579"/>
                  </a:moveTo>
                  <a:lnTo>
                    <a:pt x="1834515" y="226522"/>
                  </a:lnTo>
                  <a:lnTo>
                    <a:pt x="1803602" y="161579"/>
                  </a:lnTo>
                  <a:lnTo>
                    <a:pt x="1865428" y="161579"/>
                  </a:lnTo>
                  <a:close/>
                  <a:moveTo>
                    <a:pt x="1830965" y="233795"/>
                  </a:moveTo>
                  <a:lnTo>
                    <a:pt x="1798580" y="301856"/>
                  </a:lnTo>
                  <a:lnTo>
                    <a:pt x="1730260" y="158462"/>
                  </a:lnTo>
                  <a:lnTo>
                    <a:pt x="1762645" y="90401"/>
                  </a:lnTo>
                  <a:lnTo>
                    <a:pt x="1830965" y="233795"/>
                  </a:lnTo>
                  <a:close/>
                  <a:moveTo>
                    <a:pt x="1759181" y="83128"/>
                  </a:moveTo>
                  <a:lnTo>
                    <a:pt x="1726796" y="151188"/>
                  </a:lnTo>
                  <a:lnTo>
                    <a:pt x="1694411" y="83214"/>
                  </a:lnTo>
                  <a:lnTo>
                    <a:pt x="1726796" y="15067"/>
                  </a:lnTo>
                  <a:lnTo>
                    <a:pt x="1759181" y="83128"/>
                  </a:lnTo>
                  <a:close/>
                  <a:moveTo>
                    <a:pt x="1723332" y="158462"/>
                  </a:moveTo>
                  <a:lnTo>
                    <a:pt x="1655012" y="301856"/>
                  </a:lnTo>
                  <a:lnTo>
                    <a:pt x="1622714" y="233969"/>
                  </a:lnTo>
                  <a:lnTo>
                    <a:pt x="1690947" y="90401"/>
                  </a:lnTo>
                  <a:lnTo>
                    <a:pt x="1723332" y="158462"/>
                  </a:lnTo>
                  <a:close/>
                  <a:moveTo>
                    <a:pt x="1650423" y="155344"/>
                  </a:moveTo>
                  <a:lnTo>
                    <a:pt x="1516380" y="155344"/>
                  </a:lnTo>
                  <a:lnTo>
                    <a:pt x="1583228" y="15067"/>
                  </a:lnTo>
                  <a:lnTo>
                    <a:pt x="1650423" y="155344"/>
                  </a:lnTo>
                  <a:close/>
                  <a:moveTo>
                    <a:pt x="1578206" y="161579"/>
                  </a:moveTo>
                  <a:lnTo>
                    <a:pt x="1547293" y="226522"/>
                  </a:lnTo>
                  <a:lnTo>
                    <a:pt x="1516380" y="161579"/>
                  </a:lnTo>
                  <a:lnTo>
                    <a:pt x="1578206" y="161579"/>
                  </a:lnTo>
                  <a:close/>
                  <a:moveTo>
                    <a:pt x="1439574" y="165735"/>
                  </a:moveTo>
                  <a:lnTo>
                    <a:pt x="1471959" y="233795"/>
                  </a:lnTo>
                  <a:lnTo>
                    <a:pt x="1439574" y="301943"/>
                  </a:lnTo>
                  <a:lnTo>
                    <a:pt x="1407102" y="233969"/>
                  </a:lnTo>
                  <a:lnTo>
                    <a:pt x="1439574" y="165735"/>
                  </a:lnTo>
                  <a:close/>
                  <a:moveTo>
                    <a:pt x="1292456" y="309216"/>
                  </a:moveTo>
                  <a:lnTo>
                    <a:pt x="1223270" y="453217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88201" y="241156"/>
                  </a:lnTo>
                  <a:lnTo>
                    <a:pt x="1224136" y="316490"/>
                  </a:lnTo>
                  <a:lnTo>
                    <a:pt x="1260071" y="241156"/>
                  </a:lnTo>
                  <a:lnTo>
                    <a:pt x="1292456" y="309216"/>
                  </a:lnTo>
                  <a:close/>
                  <a:moveTo>
                    <a:pt x="1152352" y="301943"/>
                  </a:moveTo>
                  <a:lnTo>
                    <a:pt x="1119880" y="233969"/>
                  </a:lnTo>
                  <a:lnTo>
                    <a:pt x="1152352" y="165735"/>
                  </a:lnTo>
                  <a:lnTo>
                    <a:pt x="1184737" y="233795"/>
                  </a:lnTo>
                  <a:lnTo>
                    <a:pt x="1152352" y="301943"/>
                  </a:lnTo>
                  <a:close/>
                  <a:moveTo>
                    <a:pt x="1148888" y="158462"/>
                  </a:moveTo>
                  <a:lnTo>
                    <a:pt x="1080568" y="301943"/>
                  </a:lnTo>
                  <a:lnTo>
                    <a:pt x="1048270" y="234055"/>
                  </a:lnTo>
                  <a:lnTo>
                    <a:pt x="1116503" y="90488"/>
                  </a:lnTo>
                  <a:lnTo>
                    <a:pt x="1148888" y="158462"/>
                  </a:lnTo>
                  <a:close/>
                  <a:moveTo>
                    <a:pt x="1075979" y="155344"/>
                  </a:moveTo>
                  <a:lnTo>
                    <a:pt x="941936" y="155344"/>
                  </a:lnTo>
                  <a:lnTo>
                    <a:pt x="1008784" y="14981"/>
                  </a:lnTo>
                  <a:lnTo>
                    <a:pt x="1075979" y="155344"/>
                  </a:lnTo>
                  <a:close/>
                  <a:moveTo>
                    <a:pt x="1003848" y="161579"/>
                  </a:moveTo>
                  <a:lnTo>
                    <a:pt x="972935" y="226522"/>
                  </a:lnTo>
                  <a:lnTo>
                    <a:pt x="942022" y="161579"/>
                  </a:lnTo>
                  <a:lnTo>
                    <a:pt x="1003848" y="161579"/>
                  </a:lnTo>
                  <a:close/>
                  <a:moveTo>
                    <a:pt x="900805" y="91007"/>
                  </a:moveTo>
                  <a:lnTo>
                    <a:pt x="969299" y="234055"/>
                  </a:lnTo>
                  <a:lnTo>
                    <a:pt x="937000" y="301943"/>
                  </a:lnTo>
                  <a:lnTo>
                    <a:pt x="868680" y="158462"/>
                  </a:lnTo>
                  <a:lnTo>
                    <a:pt x="900805" y="91007"/>
                  </a:lnTo>
                  <a:close/>
                  <a:moveTo>
                    <a:pt x="897601" y="233795"/>
                  </a:moveTo>
                  <a:lnTo>
                    <a:pt x="865216" y="301943"/>
                  </a:lnTo>
                  <a:lnTo>
                    <a:pt x="832745" y="233969"/>
                  </a:lnTo>
                  <a:lnTo>
                    <a:pt x="865216" y="165735"/>
                  </a:lnTo>
                  <a:lnTo>
                    <a:pt x="897601" y="233795"/>
                  </a:lnTo>
                  <a:close/>
                  <a:moveTo>
                    <a:pt x="718098" y="309216"/>
                  </a:moveTo>
                  <a:lnTo>
                    <a:pt x="648912" y="453217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613843" y="241156"/>
                  </a:lnTo>
                  <a:lnTo>
                    <a:pt x="649778" y="316490"/>
                  </a:lnTo>
                  <a:lnTo>
                    <a:pt x="685714" y="241156"/>
                  </a:lnTo>
                  <a:lnTo>
                    <a:pt x="718098" y="309216"/>
                  </a:lnTo>
                  <a:close/>
                  <a:moveTo>
                    <a:pt x="577994" y="301943"/>
                  </a:moveTo>
                  <a:lnTo>
                    <a:pt x="545523" y="233969"/>
                  </a:lnTo>
                  <a:lnTo>
                    <a:pt x="577994" y="165735"/>
                  </a:lnTo>
                  <a:lnTo>
                    <a:pt x="610379" y="233795"/>
                  </a:lnTo>
                  <a:lnTo>
                    <a:pt x="577994" y="301943"/>
                  </a:lnTo>
                  <a:close/>
                  <a:moveTo>
                    <a:pt x="430876" y="309216"/>
                  </a:moveTo>
                  <a:lnTo>
                    <a:pt x="361690" y="453217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326621" y="241156"/>
                  </a:lnTo>
                  <a:lnTo>
                    <a:pt x="362556" y="316490"/>
                  </a:lnTo>
                  <a:lnTo>
                    <a:pt x="398491" y="241156"/>
                  </a:lnTo>
                  <a:lnTo>
                    <a:pt x="430876" y="309216"/>
                  </a:lnTo>
                  <a:close/>
                  <a:moveTo>
                    <a:pt x="290772" y="301943"/>
                  </a:moveTo>
                  <a:lnTo>
                    <a:pt x="258301" y="233969"/>
                  </a:lnTo>
                  <a:lnTo>
                    <a:pt x="290772" y="165735"/>
                  </a:lnTo>
                  <a:lnTo>
                    <a:pt x="323157" y="233795"/>
                  </a:lnTo>
                  <a:lnTo>
                    <a:pt x="290772" y="301943"/>
                  </a:lnTo>
                  <a:close/>
                  <a:moveTo>
                    <a:pt x="214053" y="456767"/>
                  </a:moveTo>
                  <a:lnTo>
                    <a:pt x="149196" y="456767"/>
                  </a:lnTo>
                  <a:lnTo>
                    <a:pt x="145213" y="456767"/>
                  </a:lnTo>
                  <a:lnTo>
                    <a:pt x="79750" y="456767"/>
                  </a:lnTo>
                  <a:lnTo>
                    <a:pt x="147118" y="316404"/>
                  </a:lnTo>
                  <a:lnTo>
                    <a:pt x="214053" y="456767"/>
                  </a:lnTo>
                  <a:close/>
                  <a:moveTo>
                    <a:pt x="142269" y="463002"/>
                  </a:moveTo>
                  <a:lnTo>
                    <a:pt x="122613" y="504306"/>
                  </a:lnTo>
                  <a:lnTo>
                    <a:pt x="110490" y="529764"/>
                  </a:lnTo>
                  <a:lnTo>
                    <a:pt x="79231" y="463002"/>
                  </a:lnTo>
                  <a:lnTo>
                    <a:pt x="142269" y="463002"/>
                  </a:lnTo>
                  <a:close/>
                  <a:moveTo>
                    <a:pt x="125470" y="512792"/>
                  </a:moveTo>
                  <a:lnTo>
                    <a:pt x="147205" y="467158"/>
                  </a:lnTo>
                  <a:lnTo>
                    <a:pt x="214053" y="607435"/>
                  </a:lnTo>
                  <a:lnTo>
                    <a:pt x="80356" y="607435"/>
                  </a:lnTo>
                  <a:lnTo>
                    <a:pt x="125470" y="512792"/>
                  </a:lnTo>
                  <a:close/>
                  <a:moveTo>
                    <a:pt x="142269" y="613756"/>
                  </a:moveTo>
                  <a:lnTo>
                    <a:pt x="111356" y="678700"/>
                  </a:lnTo>
                  <a:lnTo>
                    <a:pt x="80443" y="613756"/>
                  </a:lnTo>
                  <a:lnTo>
                    <a:pt x="142269" y="613756"/>
                  </a:lnTo>
                  <a:close/>
                  <a:moveTo>
                    <a:pt x="147205" y="617913"/>
                  </a:moveTo>
                  <a:lnTo>
                    <a:pt x="179763" y="686233"/>
                  </a:lnTo>
                  <a:lnTo>
                    <a:pt x="179589" y="686493"/>
                  </a:lnTo>
                  <a:lnTo>
                    <a:pt x="179936" y="686666"/>
                  </a:lnTo>
                  <a:lnTo>
                    <a:pt x="218988" y="768668"/>
                  </a:lnTo>
                  <a:lnTo>
                    <a:pt x="254837" y="693420"/>
                  </a:lnTo>
                  <a:lnTo>
                    <a:pt x="287309" y="761394"/>
                  </a:lnTo>
                  <a:lnTo>
                    <a:pt x="218988" y="904875"/>
                  </a:lnTo>
                  <a:lnTo>
                    <a:pt x="149976" y="760095"/>
                  </a:lnTo>
                  <a:lnTo>
                    <a:pt x="114733" y="686060"/>
                  </a:lnTo>
                  <a:lnTo>
                    <a:pt x="147205" y="617913"/>
                  </a:lnTo>
                  <a:close/>
                  <a:moveTo>
                    <a:pt x="258301" y="686147"/>
                  </a:moveTo>
                  <a:lnTo>
                    <a:pt x="290772" y="617913"/>
                  </a:lnTo>
                  <a:lnTo>
                    <a:pt x="323157" y="685973"/>
                  </a:lnTo>
                  <a:lnTo>
                    <a:pt x="290772" y="754120"/>
                  </a:lnTo>
                  <a:lnTo>
                    <a:pt x="258301" y="686147"/>
                  </a:lnTo>
                  <a:close/>
                  <a:moveTo>
                    <a:pt x="294236" y="761308"/>
                  </a:moveTo>
                  <a:lnTo>
                    <a:pt x="326621" y="693247"/>
                  </a:lnTo>
                  <a:lnTo>
                    <a:pt x="362556" y="768581"/>
                  </a:lnTo>
                  <a:lnTo>
                    <a:pt x="398491" y="693247"/>
                  </a:lnTo>
                  <a:lnTo>
                    <a:pt x="430876" y="761308"/>
                  </a:lnTo>
                  <a:lnTo>
                    <a:pt x="361690" y="905308"/>
                  </a:lnTo>
                  <a:lnTo>
                    <a:pt x="294236" y="761308"/>
                  </a:lnTo>
                  <a:lnTo>
                    <a:pt x="294236" y="761308"/>
                  </a:lnTo>
                  <a:close/>
                  <a:moveTo>
                    <a:pt x="401955" y="685973"/>
                  </a:moveTo>
                  <a:lnTo>
                    <a:pt x="434426" y="617913"/>
                  </a:lnTo>
                  <a:lnTo>
                    <a:pt x="466985" y="686233"/>
                  </a:lnTo>
                  <a:lnTo>
                    <a:pt x="466812" y="686493"/>
                  </a:lnTo>
                  <a:lnTo>
                    <a:pt x="467158" y="686666"/>
                  </a:lnTo>
                  <a:lnTo>
                    <a:pt x="506210" y="768668"/>
                  </a:lnTo>
                  <a:lnTo>
                    <a:pt x="542059" y="693420"/>
                  </a:lnTo>
                  <a:lnTo>
                    <a:pt x="574531" y="761394"/>
                  </a:lnTo>
                  <a:lnTo>
                    <a:pt x="506210" y="904875"/>
                  </a:lnTo>
                  <a:lnTo>
                    <a:pt x="437197" y="760095"/>
                  </a:lnTo>
                  <a:lnTo>
                    <a:pt x="401955" y="685973"/>
                  </a:lnTo>
                  <a:close/>
                  <a:moveTo>
                    <a:pt x="545523" y="686147"/>
                  </a:moveTo>
                  <a:lnTo>
                    <a:pt x="577994" y="617913"/>
                  </a:lnTo>
                  <a:lnTo>
                    <a:pt x="610379" y="685973"/>
                  </a:lnTo>
                  <a:lnTo>
                    <a:pt x="577994" y="754120"/>
                  </a:lnTo>
                  <a:lnTo>
                    <a:pt x="545523" y="686147"/>
                  </a:lnTo>
                  <a:close/>
                  <a:moveTo>
                    <a:pt x="581458" y="761308"/>
                  </a:moveTo>
                  <a:lnTo>
                    <a:pt x="613843" y="693247"/>
                  </a:lnTo>
                  <a:lnTo>
                    <a:pt x="649778" y="768581"/>
                  </a:lnTo>
                  <a:lnTo>
                    <a:pt x="685714" y="693247"/>
                  </a:lnTo>
                  <a:lnTo>
                    <a:pt x="718098" y="761308"/>
                  </a:lnTo>
                  <a:lnTo>
                    <a:pt x="648912" y="905308"/>
                  </a:lnTo>
                  <a:lnTo>
                    <a:pt x="581458" y="761308"/>
                  </a:lnTo>
                  <a:lnTo>
                    <a:pt x="581458" y="761308"/>
                  </a:lnTo>
                  <a:close/>
                  <a:moveTo>
                    <a:pt x="689177" y="685973"/>
                  </a:moveTo>
                  <a:lnTo>
                    <a:pt x="721649" y="617913"/>
                  </a:lnTo>
                  <a:lnTo>
                    <a:pt x="754207" y="686233"/>
                  </a:lnTo>
                  <a:lnTo>
                    <a:pt x="754034" y="686493"/>
                  </a:lnTo>
                  <a:lnTo>
                    <a:pt x="754380" y="686666"/>
                  </a:lnTo>
                  <a:lnTo>
                    <a:pt x="793433" y="768668"/>
                  </a:lnTo>
                  <a:lnTo>
                    <a:pt x="829281" y="693420"/>
                  </a:lnTo>
                  <a:lnTo>
                    <a:pt x="861753" y="761394"/>
                  </a:lnTo>
                  <a:lnTo>
                    <a:pt x="793433" y="904875"/>
                  </a:lnTo>
                  <a:lnTo>
                    <a:pt x="724420" y="760095"/>
                  </a:lnTo>
                  <a:lnTo>
                    <a:pt x="689177" y="685973"/>
                  </a:lnTo>
                  <a:close/>
                  <a:moveTo>
                    <a:pt x="865130" y="768668"/>
                  </a:moveTo>
                  <a:lnTo>
                    <a:pt x="897255" y="837334"/>
                  </a:lnTo>
                  <a:lnTo>
                    <a:pt x="865130" y="904789"/>
                  </a:lnTo>
                  <a:lnTo>
                    <a:pt x="832658" y="836728"/>
                  </a:lnTo>
                  <a:lnTo>
                    <a:pt x="865130" y="768668"/>
                  </a:lnTo>
                  <a:close/>
                  <a:moveTo>
                    <a:pt x="940724" y="915179"/>
                  </a:moveTo>
                  <a:lnTo>
                    <a:pt x="1003762" y="915179"/>
                  </a:lnTo>
                  <a:lnTo>
                    <a:pt x="971983" y="981941"/>
                  </a:lnTo>
                  <a:lnTo>
                    <a:pt x="940724" y="915179"/>
                  </a:lnTo>
                  <a:close/>
                  <a:moveTo>
                    <a:pt x="941330" y="908945"/>
                  </a:moveTo>
                  <a:lnTo>
                    <a:pt x="1008698" y="768581"/>
                  </a:lnTo>
                  <a:lnTo>
                    <a:pt x="1075546" y="908945"/>
                  </a:lnTo>
                  <a:lnTo>
                    <a:pt x="941330" y="908945"/>
                  </a:lnTo>
                  <a:close/>
                  <a:moveTo>
                    <a:pt x="1013720" y="915179"/>
                  </a:moveTo>
                  <a:lnTo>
                    <a:pt x="1075632" y="915179"/>
                  </a:lnTo>
                  <a:lnTo>
                    <a:pt x="1044719" y="980123"/>
                  </a:lnTo>
                  <a:lnTo>
                    <a:pt x="1013720" y="915179"/>
                  </a:lnTo>
                  <a:close/>
                  <a:moveTo>
                    <a:pt x="1048183" y="987396"/>
                  </a:moveTo>
                  <a:lnTo>
                    <a:pt x="1116503" y="843915"/>
                  </a:lnTo>
                  <a:lnTo>
                    <a:pt x="1148975" y="911976"/>
                  </a:lnTo>
                  <a:lnTo>
                    <a:pt x="1080655" y="1055457"/>
                  </a:lnTo>
                  <a:lnTo>
                    <a:pt x="1048183" y="987396"/>
                  </a:lnTo>
                  <a:close/>
                  <a:moveTo>
                    <a:pt x="1134514" y="867382"/>
                  </a:moveTo>
                  <a:lnTo>
                    <a:pt x="1119880" y="836728"/>
                  </a:lnTo>
                  <a:lnTo>
                    <a:pt x="1124383" y="827203"/>
                  </a:lnTo>
                  <a:lnTo>
                    <a:pt x="1152265" y="768668"/>
                  </a:lnTo>
                  <a:lnTo>
                    <a:pt x="1184391" y="837334"/>
                  </a:lnTo>
                  <a:lnTo>
                    <a:pt x="1152265" y="904789"/>
                  </a:lnTo>
                  <a:lnTo>
                    <a:pt x="1134514" y="867382"/>
                  </a:lnTo>
                  <a:close/>
                  <a:moveTo>
                    <a:pt x="1155815" y="761394"/>
                  </a:moveTo>
                  <a:lnTo>
                    <a:pt x="1155815" y="761394"/>
                  </a:lnTo>
                  <a:lnTo>
                    <a:pt x="1188201" y="693334"/>
                  </a:lnTo>
                  <a:lnTo>
                    <a:pt x="1224136" y="768668"/>
                  </a:lnTo>
                  <a:lnTo>
                    <a:pt x="1260071" y="693334"/>
                  </a:lnTo>
                  <a:lnTo>
                    <a:pt x="1292456" y="761394"/>
                  </a:lnTo>
                  <a:lnTo>
                    <a:pt x="1223270" y="905395"/>
                  </a:lnTo>
                  <a:lnTo>
                    <a:pt x="1155815" y="761394"/>
                  </a:lnTo>
                  <a:close/>
                  <a:moveTo>
                    <a:pt x="1263535" y="685973"/>
                  </a:moveTo>
                  <a:lnTo>
                    <a:pt x="1296006" y="617913"/>
                  </a:lnTo>
                  <a:lnTo>
                    <a:pt x="1328564" y="686233"/>
                  </a:lnTo>
                  <a:lnTo>
                    <a:pt x="1328391" y="686493"/>
                  </a:lnTo>
                  <a:lnTo>
                    <a:pt x="1328737" y="686666"/>
                  </a:lnTo>
                  <a:lnTo>
                    <a:pt x="1367790" y="768668"/>
                  </a:lnTo>
                  <a:lnTo>
                    <a:pt x="1403639" y="693420"/>
                  </a:lnTo>
                  <a:lnTo>
                    <a:pt x="1436110" y="761394"/>
                  </a:lnTo>
                  <a:lnTo>
                    <a:pt x="1367790" y="904875"/>
                  </a:lnTo>
                  <a:lnTo>
                    <a:pt x="1298777" y="760095"/>
                  </a:lnTo>
                  <a:lnTo>
                    <a:pt x="1263535" y="685973"/>
                  </a:lnTo>
                  <a:close/>
                  <a:moveTo>
                    <a:pt x="1439574" y="768668"/>
                  </a:moveTo>
                  <a:lnTo>
                    <a:pt x="1471699" y="837334"/>
                  </a:lnTo>
                  <a:lnTo>
                    <a:pt x="1439574" y="904789"/>
                  </a:lnTo>
                  <a:lnTo>
                    <a:pt x="1407102" y="836728"/>
                  </a:lnTo>
                  <a:lnTo>
                    <a:pt x="1439574" y="768668"/>
                  </a:lnTo>
                  <a:close/>
                  <a:moveTo>
                    <a:pt x="1443038" y="912062"/>
                  </a:moveTo>
                  <a:lnTo>
                    <a:pt x="1475163" y="844608"/>
                  </a:lnTo>
                  <a:lnTo>
                    <a:pt x="1542964" y="989215"/>
                  </a:lnTo>
                  <a:lnTo>
                    <a:pt x="1511358" y="1055457"/>
                  </a:lnTo>
                  <a:lnTo>
                    <a:pt x="1443038" y="912062"/>
                  </a:lnTo>
                  <a:close/>
                  <a:moveTo>
                    <a:pt x="1515168" y="915179"/>
                  </a:moveTo>
                  <a:lnTo>
                    <a:pt x="1578206" y="915179"/>
                  </a:lnTo>
                  <a:lnTo>
                    <a:pt x="1546427" y="981941"/>
                  </a:lnTo>
                  <a:lnTo>
                    <a:pt x="1515168" y="915179"/>
                  </a:lnTo>
                  <a:close/>
                  <a:moveTo>
                    <a:pt x="1515774" y="908945"/>
                  </a:moveTo>
                  <a:lnTo>
                    <a:pt x="1583142" y="768581"/>
                  </a:lnTo>
                  <a:lnTo>
                    <a:pt x="1649990" y="908945"/>
                  </a:lnTo>
                  <a:lnTo>
                    <a:pt x="1515774" y="908945"/>
                  </a:lnTo>
                  <a:close/>
                  <a:moveTo>
                    <a:pt x="1588164" y="915179"/>
                  </a:moveTo>
                  <a:lnTo>
                    <a:pt x="1650077" y="915179"/>
                  </a:lnTo>
                  <a:lnTo>
                    <a:pt x="1619163" y="980123"/>
                  </a:lnTo>
                  <a:lnTo>
                    <a:pt x="1588164" y="915179"/>
                  </a:lnTo>
                  <a:close/>
                  <a:moveTo>
                    <a:pt x="1622541" y="987396"/>
                  </a:moveTo>
                  <a:lnTo>
                    <a:pt x="1690861" y="844002"/>
                  </a:lnTo>
                  <a:lnTo>
                    <a:pt x="1723246" y="912062"/>
                  </a:lnTo>
                  <a:lnTo>
                    <a:pt x="1654926" y="1055457"/>
                  </a:lnTo>
                  <a:lnTo>
                    <a:pt x="1622541" y="987396"/>
                  </a:lnTo>
                  <a:close/>
                  <a:moveTo>
                    <a:pt x="1694324" y="836728"/>
                  </a:moveTo>
                  <a:lnTo>
                    <a:pt x="1726710" y="768668"/>
                  </a:lnTo>
                  <a:lnTo>
                    <a:pt x="1758835" y="837248"/>
                  </a:lnTo>
                  <a:lnTo>
                    <a:pt x="1726710" y="904702"/>
                  </a:lnTo>
                  <a:lnTo>
                    <a:pt x="1694324" y="836728"/>
                  </a:lnTo>
                  <a:close/>
                  <a:moveTo>
                    <a:pt x="1730260" y="912062"/>
                  </a:moveTo>
                  <a:lnTo>
                    <a:pt x="1762385" y="844608"/>
                  </a:lnTo>
                  <a:lnTo>
                    <a:pt x="1830186" y="989215"/>
                  </a:lnTo>
                  <a:lnTo>
                    <a:pt x="1798580" y="1055457"/>
                  </a:lnTo>
                  <a:lnTo>
                    <a:pt x="1730260" y="912062"/>
                  </a:lnTo>
                  <a:close/>
                  <a:moveTo>
                    <a:pt x="1802303" y="915179"/>
                  </a:moveTo>
                  <a:lnTo>
                    <a:pt x="1865341" y="915179"/>
                  </a:lnTo>
                  <a:lnTo>
                    <a:pt x="1833563" y="981941"/>
                  </a:lnTo>
                  <a:lnTo>
                    <a:pt x="1802303" y="915179"/>
                  </a:lnTo>
                  <a:close/>
                  <a:moveTo>
                    <a:pt x="1802996" y="908945"/>
                  </a:moveTo>
                  <a:lnTo>
                    <a:pt x="1870364" y="768581"/>
                  </a:lnTo>
                  <a:lnTo>
                    <a:pt x="1937212" y="908945"/>
                  </a:lnTo>
                  <a:lnTo>
                    <a:pt x="1802996" y="908945"/>
                  </a:lnTo>
                  <a:close/>
                  <a:moveTo>
                    <a:pt x="1875300" y="915179"/>
                  </a:moveTo>
                  <a:lnTo>
                    <a:pt x="1937212" y="915179"/>
                  </a:lnTo>
                  <a:lnTo>
                    <a:pt x="1906299" y="980123"/>
                  </a:lnTo>
                  <a:lnTo>
                    <a:pt x="1875300" y="915179"/>
                  </a:lnTo>
                  <a:close/>
                  <a:moveTo>
                    <a:pt x="1909763" y="987396"/>
                  </a:moveTo>
                  <a:lnTo>
                    <a:pt x="1978083" y="844002"/>
                  </a:lnTo>
                  <a:lnTo>
                    <a:pt x="2010468" y="912062"/>
                  </a:lnTo>
                  <a:lnTo>
                    <a:pt x="1942148" y="1055457"/>
                  </a:lnTo>
                  <a:lnTo>
                    <a:pt x="1909763" y="987396"/>
                  </a:lnTo>
                  <a:close/>
                  <a:moveTo>
                    <a:pt x="1981546" y="836728"/>
                  </a:moveTo>
                  <a:lnTo>
                    <a:pt x="2013932" y="768668"/>
                  </a:lnTo>
                  <a:lnTo>
                    <a:pt x="2046057" y="837334"/>
                  </a:lnTo>
                  <a:lnTo>
                    <a:pt x="2013932" y="904789"/>
                  </a:lnTo>
                  <a:lnTo>
                    <a:pt x="1981546" y="836728"/>
                  </a:lnTo>
                  <a:close/>
                  <a:moveTo>
                    <a:pt x="2017395" y="761394"/>
                  </a:moveTo>
                  <a:lnTo>
                    <a:pt x="2017395" y="761394"/>
                  </a:lnTo>
                  <a:lnTo>
                    <a:pt x="2049780" y="693247"/>
                  </a:lnTo>
                  <a:lnTo>
                    <a:pt x="2085715" y="768581"/>
                  </a:lnTo>
                  <a:lnTo>
                    <a:pt x="2121651" y="693247"/>
                  </a:lnTo>
                  <a:lnTo>
                    <a:pt x="2154036" y="761308"/>
                  </a:lnTo>
                  <a:lnTo>
                    <a:pt x="2084850" y="905308"/>
                  </a:lnTo>
                  <a:lnTo>
                    <a:pt x="2017395" y="761394"/>
                  </a:lnTo>
                  <a:close/>
                  <a:moveTo>
                    <a:pt x="2125114" y="685973"/>
                  </a:moveTo>
                  <a:lnTo>
                    <a:pt x="2157586" y="617913"/>
                  </a:lnTo>
                  <a:lnTo>
                    <a:pt x="2190144" y="686233"/>
                  </a:lnTo>
                  <a:lnTo>
                    <a:pt x="2189971" y="686493"/>
                  </a:lnTo>
                  <a:lnTo>
                    <a:pt x="2190317" y="686666"/>
                  </a:lnTo>
                  <a:lnTo>
                    <a:pt x="2229370" y="768668"/>
                  </a:lnTo>
                  <a:lnTo>
                    <a:pt x="2265218" y="693420"/>
                  </a:lnTo>
                  <a:lnTo>
                    <a:pt x="2297690" y="761394"/>
                  </a:lnTo>
                  <a:lnTo>
                    <a:pt x="2229370" y="904875"/>
                  </a:lnTo>
                  <a:lnTo>
                    <a:pt x="2160357" y="760095"/>
                  </a:lnTo>
                  <a:lnTo>
                    <a:pt x="2125114" y="685973"/>
                  </a:lnTo>
                  <a:close/>
                  <a:moveTo>
                    <a:pt x="2268682" y="686147"/>
                  </a:moveTo>
                  <a:lnTo>
                    <a:pt x="2301154" y="617913"/>
                  </a:lnTo>
                  <a:lnTo>
                    <a:pt x="2333539" y="685973"/>
                  </a:lnTo>
                  <a:lnTo>
                    <a:pt x="2301154" y="754120"/>
                  </a:lnTo>
                  <a:lnTo>
                    <a:pt x="2268682" y="686147"/>
                  </a:lnTo>
                  <a:close/>
                  <a:moveTo>
                    <a:pt x="2304617" y="761308"/>
                  </a:moveTo>
                  <a:lnTo>
                    <a:pt x="2337002" y="693247"/>
                  </a:lnTo>
                  <a:lnTo>
                    <a:pt x="2372937" y="768581"/>
                  </a:lnTo>
                  <a:lnTo>
                    <a:pt x="2408873" y="693247"/>
                  </a:lnTo>
                  <a:lnTo>
                    <a:pt x="2441258" y="761308"/>
                  </a:lnTo>
                  <a:lnTo>
                    <a:pt x="2372072" y="905308"/>
                  </a:lnTo>
                  <a:lnTo>
                    <a:pt x="2304617" y="761308"/>
                  </a:lnTo>
                  <a:lnTo>
                    <a:pt x="2304617" y="761308"/>
                  </a:lnTo>
                  <a:lnTo>
                    <a:pt x="2304617" y="761308"/>
                  </a:lnTo>
                  <a:close/>
                  <a:moveTo>
                    <a:pt x="2377873" y="613756"/>
                  </a:moveTo>
                  <a:lnTo>
                    <a:pt x="2439786" y="613756"/>
                  </a:lnTo>
                  <a:lnTo>
                    <a:pt x="2408873" y="678700"/>
                  </a:lnTo>
                  <a:lnTo>
                    <a:pt x="2377873" y="613756"/>
                  </a:lnTo>
                  <a:close/>
                  <a:moveTo>
                    <a:pt x="2377960" y="607522"/>
                  </a:moveTo>
                  <a:lnTo>
                    <a:pt x="2419437" y="520412"/>
                  </a:lnTo>
                  <a:lnTo>
                    <a:pt x="2444808" y="467158"/>
                  </a:lnTo>
                  <a:lnTo>
                    <a:pt x="2511656" y="607435"/>
                  </a:lnTo>
                  <a:lnTo>
                    <a:pt x="2377960" y="607435"/>
                  </a:lnTo>
                  <a:close/>
                  <a:moveTo>
                    <a:pt x="2511743" y="613756"/>
                  </a:moveTo>
                  <a:lnTo>
                    <a:pt x="2480743" y="678873"/>
                  </a:lnTo>
                  <a:lnTo>
                    <a:pt x="2449743" y="613756"/>
                  </a:lnTo>
                  <a:lnTo>
                    <a:pt x="2511743" y="613756"/>
                  </a:lnTo>
                  <a:close/>
                  <a:moveTo>
                    <a:pt x="2584912" y="459885"/>
                  </a:moveTo>
                  <a:lnTo>
                    <a:pt x="2516765" y="602933"/>
                  </a:lnTo>
                  <a:lnTo>
                    <a:pt x="2484207" y="535046"/>
                  </a:lnTo>
                  <a:lnTo>
                    <a:pt x="2552441" y="391824"/>
                  </a:lnTo>
                  <a:lnTo>
                    <a:pt x="2584912" y="459885"/>
                  </a:lnTo>
                  <a:close/>
                  <a:moveTo>
                    <a:pt x="2584912" y="309216"/>
                  </a:moveTo>
                  <a:lnTo>
                    <a:pt x="2516592" y="452698"/>
                  </a:lnTo>
                  <a:lnTo>
                    <a:pt x="2447579" y="307917"/>
                  </a:lnTo>
                  <a:lnTo>
                    <a:pt x="2412336" y="233882"/>
                  </a:lnTo>
                  <a:lnTo>
                    <a:pt x="2444808" y="165822"/>
                  </a:lnTo>
                  <a:lnTo>
                    <a:pt x="2477366" y="234142"/>
                  </a:lnTo>
                  <a:lnTo>
                    <a:pt x="2477193" y="234402"/>
                  </a:lnTo>
                  <a:lnTo>
                    <a:pt x="2477539" y="234575"/>
                  </a:lnTo>
                  <a:lnTo>
                    <a:pt x="2516592" y="316576"/>
                  </a:lnTo>
                  <a:lnTo>
                    <a:pt x="2552441" y="241329"/>
                  </a:lnTo>
                  <a:lnTo>
                    <a:pt x="2584912" y="309216"/>
                  </a:lnTo>
                  <a:close/>
                  <a:moveTo>
                    <a:pt x="2449743" y="161579"/>
                  </a:moveTo>
                  <a:lnTo>
                    <a:pt x="2511223" y="161579"/>
                  </a:lnTo>
                  <a:lnTo>
                    <a:pt x="2480743" y="226695"/>
                  </a:lnTo>
                  <a:lnTo>
                    <a:pt x="2449743" y="161579"/>
                  </a:lnTo>
                  <a:close/>
                  <a:moveTo>
                    <a:pt x="2552007" y="89362"/>
                  </a:moveTo>
                  <a:lnTo>
                    <a:pt x="2584912" y="158462"/>
                  </a:lnTo>
                  <a:lnTo>
                    <a:pt x="2516592" y="301943"/>
                  </a:lnTo>
                  <a:lnTo>
                    <a:pt x="2484207" y="234055"/>
                  </a:lnTo>
                  <a:lnTo>
                    <a:pt x="2552007" y="89362"/>
                  </a:lnTo>
                  <a:close/>
                  <a:moveTo>
                    <a:pt x="2444722" y="14981"/>
                  </a:moveTo>
                  <a:lnTo>
                    <a:pt x="2511916" y="155344"/>
                  </a:lnTo>
                  <a:lnTo>
                    <a:pt x="2377873" y="155344"/>
                  </a:lnTo>
                  <a:lnTo>
                    <a:pt x="2444722" y="14981"/>
                  </a:lnTo>
                  <a:close/>
                  <a:moveTo>
                    <a:pt x="2439786" y="161579"/>
                  </a:moveTo>
                  <a:lnTo>
                    <a:pt x="2408873" y="226522"/>
                  </a:lnTo>
                  <a:lnTo>
                    <a:pt x="2377960" y="161579"/>
                  </a:lnTo>
                  <a:lnTo>
                    <a:pt x="2439786" y="161579"/>
                  </a:lnTo>
                  <a:close/>
                  <a:moveTo>
                    <a:pt x="2405409" y="233795"/>
                  </a:moveTo>
                  <a:lnTo>
                    <a:pt x="2372937" y="301856"/>
                  </a:lnTo>
                  <a:lnTo>
                    <a:pt x="2304617" y="158375"/>
                  </a:lnTo>
                  <a:lnTo>
                    <a:pt x="2337089" y="90315"/>
                  </a:lnTo>
                  <a:lnTo>
                    <a:pt x="2405409" y="233795"/>
                  </a:lnTo>
                  <a:close/>
                  <a:moveTo>
                    <a:pt x="2301154" y="15067"/>
                  </a:moveTo>
                  <a:lnTo>
                    <a:pt x="2333539" y="83128"/>
                  </a:lnTo>
                  <a:lnTo>
                    <a:pt x="2301067" y="151188"/>
                  </a:lnTo>
                  <a:lnTo>
                    <a:pt x="2268682" y="83214"/>
                  </a:lnTo>
                  <a:lnTo>
                    <a:pt x="2301154" y="15067"/>
                  </a:lnTo>
                  <a:close/>
                  <a:moveTo>
                    <a:pt x="2265305" y="90488"/>
                  </a:moveTo>
                  <a:lnTo>
                    <a:pt x="2297690" y="158462"/>
                  </a:lnTo>
                  <a:lnTo>
                    <a:pt x="2229370" y="301943"/>
                  </a:lnTo>
                  <a:lnTo>
                    <a:pt x="2197071" y="234055"/>
                  </a:lnTo>
                  <a:lnTo>
                    <a:pt x="2265305" y="90488"/>
                  </a:lnTo>
                  <a:close/>
                  <a:moveTo>
                    <a:pt x="2157586" y="14981"/>
                  </a:moveTo>
                  <a:lnTo>
                    <a:pt x="2224780" y="155344"/>
                  </a:lnTo>
                  <a:lnTo>
                    <a:pt x="2090738" y="155344"/>
                  </a:lnTo>
                  <a:lnTo>
                    <a:pt x="2157586" y="14981"/>
                  </a:lnTo>
                  <a:close/>
                  <a:moveTo>
                    <a:pt x="2152563" y="161579"/>
                  </a:moveTo>
                  <a:lnTo>
                    <a:pt x="2121651" y="226522"/>
                  </a:lnTo>
                  <a:lnTo>
                    <a:pt x="2090738" y="161579"/>
                  </a:lnTo>
                  <a:lnTo>
                    <a:pt x="2152563" y="161579"/>
                  </a:lnTo>
                  <a:close/>
                  <a:moveTo>
                    <a:pt x="2118187" y="233795"/>
                  </a:moveTo>
                  <a:lnTo>
                    <a:pt x="2085715" y="301856"/>
                  </a:lnTo>
                  <a:lnTo>
                    <a:pt x="2017395" y="158375"/>
                  </a:lnTo>
                  <a:lnTo>
                    <a:pt x="2049867" y="90315"/>
                  </a:lnTo>
                  <a:lnTo>
                    <a:pt x="2118187" y="233795"/>
                  </a:lnTo>
                  <a:close/>
                  <a:moveTo>
                    <a:pt x="2013932" y="15067"/>
                  </a:moveTo>
                  <a:lnTo>
                    <a:pt x="2046317" y="83128"/>
                  </a:lnTo>
                  <a:lnTo>
                    <a:pt x="2013845" y="151188"/>
                  </a:lnTo>
                  <a:lnTo>
                    <a:pt x="1981460" y="83214"/>
                  </a:lnTo>
                  <a:lnTo>
                    <a:pt x="2013932" y="15067"/>
                  </a:lnTo>
                  <a:close/>
                  <a:moveTo>
                    <a:pt x="1439574" y="15067"/>
                  </a:moveTo>
                  <a:lnTo>
                    <a:pt x="1471959" y="83128"/>
                  </a:lnTo>
                  <a:lnTo>
                    <a:pt x="1439487" y="151188"/>
                  </a:lnTo>
                  <a:lnTo>
                    <a:pt x="1407102" y="83214"/>
                  </a:lnTo>
                  <a:lnTo>
                    <a:pt x="1439574" y="15067"/>
                  </a:lnTo>
                  <a:close/>
                  <a:moveTo>
                    <a:pt x="1403725" y="90488"/>
                  </a:moveTo>
                  <a:lnTo>
                    <a:pt x="1436110" y="158462"/>
                  </a:lnTo>
                  <a:lnTo>
                    <a:pt x="1367790" y="301943"/>
                  </a:lnTo>
                  <a:lnTo>
                    <a:pt x="1335492" y="234055"/>
                  </a:lnTo>
                  <a:lnTo>
                    <a:pt x="1403725" y="90488"/>
                  </a:lnTo>
                  <a:close/>
                  <a:moveTo>
                    <a:pt x="1296006" y="14981"/>
                  </a:moveTo>
                  <a:lnTo>
                    <a:pt x="1363201" y="155344"/>
                  </a:lnTo>
                  <a:lnTo>
                    <a:pt x="1229158" y="155344"/>
                  </a:lnTo>
                  <a:lnTo>
                    <a:pt x="1296006" y="14981"/>
                  </a:lnTo>
                  <a:close/>
                  <a:moveTo>
                    <a:pt x="1290984" y="161579"/>
                  </a:moveTo>
                  <a:lnTo>
                    <a:pt x="1260071" y="226522"/>
                  </a:lnTo>
                  <a:lnTo>
                    <a:pt x="1229158" y="161579"/>
                  </a:lnTo>
                  <a:lnTo>
                    <a:pt x="1290984" y="161579"/>
                  </a:lnTo>
                  <a:close/>
                  <a:moveTo>
                    <a:pt x="1256607" y="233795"/>
                  </a:moveTo>
                  <a:lnTo>
                    <a:pt x="1224136" y="301856"/>
                  </a:lnTo>
                  <a:lnTo>
                    <a:pt x="1155815" y="158375"/>
                  </a:lnTo>
                  <a:lnTo>
                    <a:pt x="1188287" y="90315"/>
                  </a:lnTo>
                  <a:lnTo>
                    <a:pt x="1256607" y="233795"/>
                  </a:lnTo>
                  <a:close/>
                  <a:moveTo>
                    <a:pt x="1119967" y="83128"/>
                  </a:moveTo>
                  <a:lnTo>
                    <a:pt x="1152352" y="14981"/>
                  </a:lnTo>
                  <a:lnTo>
                    <a:pt x="1184737" y="83041"/>
                  </a:lnTo>
                  <a:lnTo>
                    <a:pt x="1152265" y="151101"/>
                  </a:lnTo>
                  <a:lnTo>
                    <a:pt x="1146810" y="139585"/>
                  </a:lnTo>
                  <a:lnTo>
                    <a:pt x="1119967" y="83128"/>
                  </a:lnTo>
                  <a:close/>
                  <a:moveTo>
                    <a:pt x="865216" y="15067"/>
                  </a:moveTo>
                  <a:lnTo>
                    <a:pt x="897601" y="83128"/>
                  </a:lnTo>
                  <a:lnTo>
                    <a:pt x="865130" y="151188"/>
                  </a:lnTo>
                  <a:lnTo>
                    <a:pt x="832745" y="83214"/>
                  </a:lnTo>
                  <a:lnTo>
                    <a:pt x="865216" y="15067"/>
                  </a:lnTo>
                  <a:close/>
                  <a:moveTo>
                    <a:pt x="829281" y="90488"/>
                  </a:moveTo>
                  <a:lnTo>
                    <a:pt x="861666" y="158462"/>
                  </a:lnTo>
                  <a:lnTo>
                    <a:pt x="793346" y="301943"/>
                  </a:lnTo>
                  <a:lnTo>
                    <a:pt x="761047" y="234055"/>
                  </a:lnTo>
                  <a:lnTo>
                    <a:pt x="829281" y="90488"/>
                  </a:lnTo>
                  <a:close/>
                  <a:moveTo>
                    <a:pt x="721562" y="14981"/>
                  </a:moveTo>
                  <a:lnTo>
                    <a:pt x="788757" y="155344"/>
                  </a:lnTo>
                  <a:lnTo>
                    <a:pt x="654714" y="155344"/>
                  </a:lnTo>
                  <a:lnTo>
                    <a:pt x="721562" y="14981"/>
                  </a:lnTo>
                  <a:close/>
                  <a:moveTo>
                    <a:pt x="716626" y="161579"/>
                  </a:moveTo>
                  <a:lnTo>
                    <a:pt x="685714" y="226522"/>
                  </a:lnTo>
                  <a:lnTo>
                    <a:pt x="654800" y="161579"/>
                  </a:lnTo>
                  <a:lnTo>
                    <a:pt x="716626" y="161579"/>
                  </a:lnTo>
                  <a:close/>
                  <a:moveTo>
                    <a:pt x="682250" y="233795"/>
                  </a:moveTo>
                  <a:lnTo>
                    <a:pt x="649778" y="301856"/>
                  </a:lnTo>
                  <a:lnTo>
                    <a:pt x="581458" y="158375"/>
                  </a:lnTo>
                  <a:lnTo>
                    <a:pt x="613930" y="90315"/>
                  </a:lnTo>
                  <a:lnTo>
                    <a:pt x="682250" y="233795"/>
                  </a:lnTo>
                  <a:close/>
                  <a:moveTo>
                    <a:pt x="577994" y="15067"/>
                  </a:moveTo>
                  <a:lnTo>
                    <a:pt x="610379" y="83128"/>
                  </a:lnTo>
                  <a:lnTo>
                    <a:pt x="577908" y="151188"/>
                  </a:lnTo>
                  <a:lnTo>
                    <a:pt x="545523" y="83214"/>
                  </a:lnTo>
                  <a:lnTo>
                    <a:pt x="577994" y="15067"/>
                  </a:lnTo>
                  <a:close/>
                  <a:moveTo>
                    <a:pt x="542146" y="90488"/>
                  </a:moveTo>
                  <a:lnTo>
                    <a:pt x="574531" y="158462"/>
                  </a:lnTo>
                  <a:lnTo>
                    <a:pt x="506210" y="301943"/>
                  </a:lnTo>
                  <a:lnTo>
                    <a:pt x="473912" y="234055"/>
                  </a:lnTo>
                  <a:lnTo>
                    <a:pt x="542146" y="90488"/>
                  </a:lnTo>
                  <a:close/>
                  <a:moveTo>
                    <a:pt x="434426" y="14981"/>
                  </a:moveTo>
                  <a:lnTo>
                    <a:pt x="501621" y="155344"/>
                  </a:lnTo>
                  <a:lnTo>
                    <a:pt x="367578" y="155344"/>
                  </a:lnTo>
                  <a:lnTo>
                    <a:pt x="434426" y="14981"/>
                  </a:lnTo>
                  <a:close/>
                  <a:moveTo>
                    <a:pt x="429404" y="161579"/>
                  </a:moveTo>
                  <a:lnTo>
                    <a:pt x="398491" y="226522"/>
                  </a:lnTo>
                  <a:lnTo>
                    <a:pt x="367578" y="161579"/>
                  </a:lnTo>
                  <a:lnTo>
                    <a:pt x="429404" y="161579"/>
                  </a:lnTo>
                  <a:close/>
                  <a:moveTo>
                    <a:pt x="395028" y="233795"/>
                  </a:moveTo>
                  <a:lnTo>
                    <a:pt x="362556" y="301856"/>
                  </a:lnTo>
                  <a:lnTo>
                    <a:pt x="294236" y="158375"/>
                  </a:lnTo>
                  <a:lnTo>
                    <a:pt x="326707" y="90315"/>
                  </a:lnTo>
                  <a:lnTo>
                    <a:pt x="395028" y="233795"/>
                  </a:lnTo>
                  <a:close/>
                  <a:moveTo>
                    <a:pt x="290772" y="15067"/>
                  </a:moveTo>
                  <a:lnTo>
                    <a:pt x="323157" y="83128"/>
                  </a:lnTo>
                  <a:lnTo>
                    <a:pt x="290686" y="151188"/>
                  </a:lnTo>
                  <a:lnTo>
                    <a:pt x="258301" y="83214"/>
                  </a:lnTo>
                  <a:lnTo>
                    <a:pt x="290772" y="15067"/>
                  </a:lnTo>
                  <a:close/>
                  <a:moveTo>
                    <a:pt x="254924" y="90488"/>
                  </a:moveTo>
                  <a:lnTo>
                    <a:pt x="287309" y="158462"/>
                  </a:lnTo>
                  <a:lnTo>
                    <a:pt x="218988" y="301943"/>
                  </a:lnTo>
                  <a:lnTo>
                    <a:pt x="186690" y="234055"/>
                  </a:lnTo>
                  <a:lnTo>
                    <a:pt x="254924" y="90488"/>
                  </a:lnTo>
                  <a:close/>
                  <a:moveTo>
                    <a:pt x="147205" y="14981"/>
                  </a:moveTo>
                  <a:lnTo>
                    <a:pt x="214399" y="155344"/>
                  </a:lnTo>
                  <a:lnTo>
                    <a:pt x="80356" y="155344"/>
                  </a:lnTo>
                  <a:lnTo>
                    <a:pt x="147205" y="14981"/>
                  </a:lnTo>
                  <a:close/>
                  <a:moveTo>
                    <a:pt x="142269" y="161579"/>
                  </a:moveTo>
                  <a:lnTo>
                    <a:pt x="111183" y="226782"/>
                  </a:lnTo>
                  <a:lnTo>
                    <a:pt x="80010" y="161579"/>
                  </a:lnTo>
                  <a:lnTo>
                    <a:pt x="142269" y="161579"/>
                  </a:lnTo>
                  <a:close/>
                  <a:moveTo>
                    <a:pt x="7101" y="158462"/>
                  </a:moveTo>
                  <a:lnTo>
                    <a:pt x="39226" y="91007"/>
                  </a:lnTo>
                  <a:lnTo>
                    <a:pt x="107719" y="234055"/>
                  </a:lnTo>
                  <a:lnTo>
                    <a:pt x="75421" y="301943"/>
                  </a:lnTo>
                  <a:lnTo>
                    <a:pt x="7101" y="158462"/>
                  </a:lnTo>
                  <a:close/>
                  <a:moveTo>
                    <a:pt x="7101" y="309216"/>
                  </a:moveTo>
                  <a:lnTo>
                    <a:pt x="39485" y="241156"/>
                  </a:lnTo>
                  <a:lnTo>
                    <a:pt x="75421" y="316490"/>
                  </a:lnTo>
                  <a:lnTo>
                    <a:pt x="111269" y="241329"/>
                  </a:lnTo>
                  <a:lnTo>
                    <a:pt x="143827" y="309216"/>
                  </a:lnTo>
                  <a:lnTo>
                    <a:pt x="74641" y="453217"/>
                  </a:lnTo>
                  <a:lnTo>
                    <a:pt x="7101" y="309216"/>
                  </a:lnTo>
                  <a:close/>
                  <a:moveTo>
                    <a:pt x="7101" y="459885"/>
                  </a:moveTo>
                  <a:lnTo>
                    <a:pt x="39226" y="392430"/>
                  </a:lnTo>
                  <a:lnTo>
                    <a:pt x="107026" y="537037"/>
                  </a:lnTo>
                  <a:lnTo>
                    <a:pt x="75421" y="603279"/>
                  </a:lnTo>
                  <a:lnTo>
                    <a:pt x="7101" y="459885"/>
                  </a:lnTo>
                  <a:close/>
                  <a:moveTo>
                    <a:pt x="7101" y="610639"/>
                  </a:moveTo>
                  <a:lnTo>
                    <a:pt x="39572" y="542579"/>
                  </a:lnTo>
                  <a:lnTo>
                    <a:pt x="75507" y="617913"/>
                  </a:lnTo>
                  <a:lnTo>
                    <a:pt x="75507" y="617913"/>
                  </a:lnTo>
                  <a:lnTo>
                    <a:pt x="107979" y="685973"/>
                  </a:lnTo>
                  <a:lnTo>
                    <a:pt x="75507" y="754034"/>
                  </a:lnTo>
                  <a:lnTo>
                    <a:pt x="7101" y="610639"/>
                  </a:lnTo>
                  <a:close/>
                  <a:moveTo>
                    <a:pt x="7101" y="761394"/>
                  </a:moveTo>
                  <a:lnTo>
                    <a:pt x="39485" y="693334"/>
                  </a:lnTo>
                  <a:lnTo>
                    <a:pt x="75421" y="768668"/>
                  </a:lnTo>
                  <a:lnTo>
                    <a:pt x="111356" y="693334"/>
                  </a:lnTo>
                  <a:lnTo>
                    <a:pt x="143741" y="761394"/>
                  </a:lnTo>
                  <a:lnTo>
                    <a:pt x="74555" y="905395"/>
                  </a:lnTo>
                  <a:lnTo>
                    <a:pt x="7101" y="761394"/>
                  </a:lnTo>
                  <a:close/>
                  <a:moveTo>
                    <a:pt x="75421" y="1055543"/>
                  </a:moveTo>
                  <a:lnTo>
                    <a:pt x="7101" y="912062"/>
                  </a:lnTo>
                  <a:lnTo>
                    <a:pt x="39226" y="844608"/>
                  </a:lnTo>
                  <a:lnTo>
                    <a:pt x="107026" y="989215"/>
                  </a:lnTo>
                  <a:lnTo>
                    <a:pt x="75421" y="1055543"/>
                  </a:lnTo>
                  <a:close/>
                  <a:moveTo>
                    <a:pt x="110403" y="981941"/>
                  </a:moveTo>
                  <a:lnTo>
                    <a:pt x="79144" y="915179"/>
                  </a:lnTo>
                  <a:lnTo>
                    <a:pt x="142182" y="915179"/>
                  </a:lnTo>
                  <a:lnTo>
                    <a:pt x="110403" y="981941"/>
                  </a:lnTo>
                  <a:close/>
                  <a:moveTo>
                    <a:pt x="79750" y="908945"/>
                  </a:moveTo>
                  <a:lnTo>
                    <a:pt x="147118" y="768581"/>
                  </a:lnTo>
                  <a:lnTo>
                    <a:pt x="213966" y="908945"/>
                  </a:lnTo>
                  <a:lnTo>
                    <a:pt x="79750" y="908945"/>
                  </a:lnTo>
                  <a:close/>
                  <a:moveTo>
                    <a:pt x="152140" y="915179"/>
                  </a:moveTo>
                  <a:lnTo>
                    <a:pt x="214053" y="915179"/>
                  </a:lnTo>
                  <a:lnTo>
                    <a:pt x="183140" y="980123"/>
                  </a:lnTo>
                  <a:lnTo>
                    <a:pt x="152140" y="915179"/>
                  </a:lnTo>
                  <a:close/>
                  <a:moveTo>
                    <a:pt x="218988" y="1055543"/>
                  </a:moveTo>
                  <a:lnTo>
                    <a:pt x="186517" y="987483"/>
                  </a:lnTo>
                  <a:lnTo>
                    <a:pt x="254837" y="844002"/>
                  </a:lnTo>
                  <a:lnTo>
                    <a:pt x="287309" y="912062"/>
                  </a:lnTo>
                  <a:lnTo>
                    <a:pt x="218988" y="1055543"/>
                  </a:lnTo>
                  <a:close/>
                  <a:moveTo>
                    <a:pt x="258387" y="836728"/>
                  </a:moveTo>
                  <a:lnTo>
                    <a:pt x="290772" y="768668"/>
                  </a:lnTo>
                  <a:lnTo>
                    <a:pt x="322897" y="837334"/>
                  </a:lnTo>
                  <a:lnTo>
                    <a:pt x="290772" y="904789"/>
                  </a:lnTo>
                  <a:lnTo>
                    <a:pt x="258387" y="836728"/>
                  </a:lnTo>
                  <a:close/>
                  <a:moveTo>
                    <a:pt x="362556" y="1055543"/>
                  </a:moveTo>
                  <a:lnTo>
                    <a:pt x="294236" y="912062"/>
                  </a:lnTo>
                  <a:lnTo>
                    <a:pt x="326361" y="844608"/>
                  </a:lnTo>
                  <a:lnTo>
                    <a:pt x="394162" y="989215"/>
                  </a:lnTo>
                  <a:lnTo>
                    <a:pt x="362556" y="1055543"/>
                  </a:lnTo>
                  <a:close/>
                  <a:moveTo>
                    <a:pt x="397625" y="981941"/>
                  </a:moveTo>
                  <a:lnTo>
                    <a:pt x="366366" y="915179"/>
                  </a:lnTo>
                  <a:lnTo>
                    <a:pt x="429404" y="915179"/>
                  </a:lnTo>
                  <a:lnTo>
                    <a:pt x="397625" y="981941"/>
                  </a:lnTo>
                  <a:close/>
                  <a:moveTo>
                    <a:pt x="366972" y="908945"/>
                  </a:moveTo>
                  <a:lnTo>
                    <a:pt x="434340" y="768581"/>
                  </a:lnTo>
                  <a:lnTo>
                    <a:pt x="501188" y="908945"/>
                  </a:lnTo>
                  <a:lnTo>
                    <a:pt x="366972" y="908945"/>
                  </a:lnTo>
                  <a:close/>
                  <a:moveTo>
                    <a:pt x="439362" y="915179"/>
                  </a:moveTo>
                  <a:lnTo>
                    <a:pt x="501275" y="915179"/>
                  </a:lnTo>
                  <a:lnTo>
                    <a:pt x="470362" y="980123"/>
                  </a:lnTo>
                  <a:lnTo>
                    <a:pt x="439362" y="915179"/>
                  </a:lnTo>
                  <a:close/>
                  <a:moveTo>
                    <a:pt x="506210" y="1055543"/>
                  </a:moveTo>
                  <a:lnTo>
                    <a:pt x="473739" y="987483"/>
                  </a:lnTo>
                  <a:lnTo>
                    <a:pt x="542059" y="844002"/>
                  </a:lnTo>
                  <a:lnTo>
                    <a:pt x="574531" y="912062"/>
                  </a:lnTo>
                  <a:lnTo>
                    <a:pt x="506210" y="1055543"/>
                  </a:lnTo>
                  <a:close/>
                  <a:moveTo>
                    <a:pt x="545523" y="836728"/>
                  </a:moveTo>
                  <a:lnTo>
                    <a:pt x="577908" y="768668"/>
                  </a:lnTo>
                  <a:lnTo>
                    <a:pt x="610033" y="837334"/>
                  </a:lnTo>
                  <a:lnTo>
                    <a:pt x="577908" y="904789"/>
                  </a:lnTo>
                  <a:lnTo>
                    <a:pt x="545523" y="836728"/>
                  </a:lnTo>
                  <a:close/>
                  <a:moveTo>
                    <a:pt x="649778" y="1055543"/>
                  </a:moveTo>
                  <a:lnTo>
                    <a:pt x="581458" y="912062"/>
                  </a:lnTo>
                  <a:lnTo>
                    <a:pt x="613583" y="844608"/>
                  </a:lnTo>
                  <a:lnTo>
                    <a:pt x="681384" y="989215"/>
                  </a:lnTo>
                  <a:lnTo>
                    <a:pt x="649778" y="1055543"/>
                  </a:lnTo>
                  <a:close/>
                  <a:moveTo>
                    <a:pt x="684848" y="981941"/>
                  </a:moveTo>
                  <a:lnTo>
                    <a:pt x="653588" y="915179"/>
                  </a:lnTo>
                  <a:lnTo>
                    <a:pt x="716626" y="915179"/>
                  </a:lnTo>
                  <a:lnTo>
                    <a:pt x="684848" y="981941"/>
                  </a:lnTo>
                  <a:close/>
                  <a:moveTo>
                    <a:pt x="654194" y="908945"/>
                  </a:moveTo>
                  <a:lnTo>
                    <a:pt x="721562" y="768581"/>
                  </a:lnTo>
                  <a:lnTo>
                    <a:pt x="788410" y="908945"/>
                  </a:lnTo>
                  <a:lnTo>
                    <a:pt x="654194" y="908945"/>
                  </a:lnTo>
                  <a:close/>
                  <a:moveTo>
                    <a:pt x="726498" y="915179"/>
                  </a:moveTo>
                  <a:lnTo>
                    <a:pt x="788410" y="915179"/>
                  </a:lnTo>
                  <a:lnTo>
                    <a:pt x="757497" y="980123"/>
                  </a:lnTo>
                  <a:lnTo>
                    <a:pt x="726498" y="915179"/>
                  </a:lnTo>
                  <a:close/>
                  <a:moveTo>
                    <a:pt x="793346" y="1055543"/>
                  </a:moveTo>
                  <a:lnTo>
                    <a:pt x="760874" y="987483"/>
                  </a:lnTo>
                  <a:lnTo>
                    <a:pt x="829194" y="844002"/>
                  </a:lnTo>
                  <a:lnTo>
                    <a:pt x="861666" y="912062"/>
                  </a:lnTo>
                  <a:lnTo>
                    <a:pt x="793346" y="1055543"/>
                  </a:lnTo>
                  <a:close/>
                  <a:moveTo>
                    <a:pt x="1224136" y="1055543"/>
                  </a:moveTo>
                  <a:lnTo>
                    <a:pt x="1155815" y="912062"/>
                  </a:lnTo>
                  <a:lnTo>
                    <a:pt x="1187941" y="844608"/>
                  </a:lnTo>
                  <a:lnTo>
                    <a:pt x="1255741" y="989215"/>
                  </a:lnTo>
                  <a:lnTo>
                    <a:pt x="1224136" y="1055543"/>
                  </a:lnTo>
                  <a:close/>
                  <a:moveTo>
                    <a:pt x="1259205" y="981941"/>
                  </a:moveTo>
                  <a:lnTo>
                    <a:pt x="1227946" y="915179"/>
                  </a:lnTo>
                  <a:lnTo>
                    <a:pt x="1290984" y="915179"/>
                  </a:lnTo>
                  <a:lnTo>
                    <a:pt x="1259205" y="981941"/>
                  </a:lnTo>
                  <a:close/>
                  <a:moveTo>
                    <a:pt x="1228552" y="908945"/>
                  </a:moveTo>
                  <a:lnTo>
                    <a:pt x="1295920" y="768581"/>
                  </a:lnTo>
                  <a:lnTo>
                    <a:pt x="1362768" y="908945"/>
                  </a:lnTo>
                  <a:lnTo>
                    <a:pt x="1228552" y="908945"/>
                  </a:lnTo>
                  <a:close/>
                  <a:moveTo>
                    <a:pt x="1300942" y="915179"/>
                  </a:moveTo>
                  <a:lnTo>
                    <a:pt x="1362854" y="915179"/>
                  </a:lnTo>
                  <a:lnTo>
                    <a:pt x="1331942" y="980123"/>
                  </a:lnTo>
                  <a:lnTo>
                    <a:pt x="1300942" y="915179"/>
                  </a:lnTo>
                  <a:close/>
                  <a:moveTo>
                    <a:pt x="1367790" y="1055543"/>
                  </a:moveTo>
                  <a:lnTo>
                    <a:pt x="1335318" y="987483"/>
                  </a:lnTo>
                  <a:lnTo>
                    <a:pt x="1403639" y="844002"/>
                  </a:lnTo>
                  <a:lnTo>
                    <a:pt x="1436110" y="912062"/>
                  </a:lnTo>
                  <a:lnTo>
                    <a:pt x="1367790" y="1055543"/>
                  </a:lnTo>
                  <a:close/>
                  <a:moveTo>
                    <a:pt x="2085802" y="1055543"/>
                  </a:moveTo>
                  <a:lnTo>
                    <a:pt x="2017482" y="912062"/>
                  </a:lnTo>
                  <a:lnTo>
                    <a:pt x="2049607" y="844608"/>
                  </a:lnTo>
                  <a:lnTo>
                    <a:pt x="2117407" y="989215"/>
                  </a:lnTo>
                  <a:lnTo>
                    <a:pt x="2085802" y="1055543"/>
                  </a:lnTo>
                  <a:close/>
                  <a:moveTo>
                    <a:pt x="2120785" y="981941"/>
                  </a:moveTo>
                  <a:lnTo>
                    <a:pt x="2089525" y="915179"/>
                  </a:lnTo>
                  <a:lnTo>
                    <a:pt x="2152563" y="915179"/>
                  </a:lnTo>
                  <a:lnTo>
                    <a:pt x="2120785" y="981941"/>
                  </a:lnTo>
                  <a:close/>
                  <a:moveTo>
                    <a:pt x="2090132" y="908945"/>
                  </a:moveTo>
                  <a:lnTo>
                    <a:pt x="2157499" y="768581"/>
                  </a:lnTo>
                  <a:lnTo>
                    <a:pt x="2224348" y="908945"/>
                  </a:lnTo>
                  <a:lnTo>
                    <a:pt x="2090132" y="908945"/>
                  </a:lnTo>
                  <a:close/>
                  <a:moveTo>
                    <a:pt x="2162522" y="915179"/>
                  </a:moveTo>
                  <a:lnTo>
                    <a:pt x="2224434" y="915179"/>
                  </a:lnTo>
                  <a:lnTo>
                    <a:pt x="2193521" y="980123"/>
                  </a:lnTo>
                  <a:lnTo>
                    <a:pt x="2162522" y="915179"/>
                  </a:lnTo>
                  <a:close/>
                  <a:moveTo>
                    <a:pt x="2229370" y="1055543"/>
                  </a:moveTo>
                  <a:lnTo>
                    <a:pt x="2196898" y="987483"/>
                  </a:lnTo>
                  <a:lnTo>
                    <a:pt x="2265218" y="844002"/>
                  </a:lnTo>
                  <a:lnTo>
                    <a:pt x="2297690" y="912062"/>
                  </a:lnTo>
                  <a:lnTo>
                    <a:pt x="2229370" y="1055543"/>
                  </a:lnTo>
                  <a:close/>
                  <a:moveTo>
                    <a:pt x="2268769" y="836728"/>
                  </a:moveTo>
                  <a:lnTo>
                    <a:pt x="2301154" y="768668"/>
                  </a:lnTo>
                  <a:lnTo>
                    <a:pt x="2333279" y="837334"/>
                  </a:lnTo>
                  <a:lnTo>
                    <a:pt x="2301154" y="904789"/>
                  </a:lnTo>
                  <a:lnTo>
                    <a:pt x="2268769" y="836728"/>
                  </a:lnTo>
                  <a:close/>
                  <a:moveTo>
                    <a:pt x="2372937" y="1055543"/>
                  </a:moveTo>
                  <a:lnTo>
                    <a:pt x="2304617" y="912062"/>
                  </a:lnTo>
                  <a:lnTo>
                    <a:pt x="2336742" y="844608"/>
                  </a:lnTo>
                  <a:lnTo>
                    <a:pt x="2404543" y="989215"/>
                  </a:lnTo>
                  <a:lnTo>
                    <a:pt x="2372937" y="1055543"/>
                  </a:lnTo>
                  <a:close/>
                  <a:moveTo>
                    <a:pt x="2408007" y="981941"/>
                  </a:moveTo>
                  <a:lnTo>
                    <a:pt x="2376747" y="915179"/>
                  </a:lnTo>
                  <a:lnTo>
                    <a:pt x="2439786" y="915179"/>
                  </a:lnTo>
                  <a:lnTo>
                    <a:pt x="2408007" y="981941"/>
                  </a:lnTo>
                  <a:close/>
                  <a:moveTo>
                    <a:pt x="2377354" y="908945"/>
                  </a:moveTo>
                  <a:lnTo>
                    <a:pt x="2444722" y="768581"/>
                  </a:lnTo>
                  <a:lnTo>
                    <a:pt x="2511570" y="908945"/>
                  </a:lnTo>
                  <a:lnTo>
                    <a:pt x="2377354" y="908945"/>
                  </a:lnTo>
                  <a:close/>
                  <a:moveTo>
                    <a:pt x="2449743" y="915179"/>
                  </a:moveTo>
                  <a:lnTo>
                    <a:pt x="2511656" y="915179"/>
                  </a:lnTo>
                  <a:lnTo>
                    <a:pt x="2480743" y="980123"/>
                  </a:lnTo>
                  <a:lnTo>
                    <a:pt x="2449743" y="915179"/>
                  </a:lnTo>
                  <a:close/>
                  <a:moveTo>
                    <a:pt x="2584912" y="912062"/>
                  </a:moveTo>
                  <a:lnTo>
                    <a:pt x="2516592" y="1055543"/>
                  </a:lnTo>
                  <a:lnTo>
                    <a:pt x="2484120" y="987483"/>
                  </a:lnTo>
                  <a:lnTo>
                    <a:pt x="2552441" y="844002"/>
                  </a:lnTo>
                  <a:lnTo>
                    <a:pt x="2584912" y="912062"/>
                  </a:lnTo>
                  <a:close/>
                  <a:moveTo>
                    <a:pt x="2516592" y="904789"/>
                  </a:moveTo>
                  <a:lnTo>
                    <a:pt x="2447579" y="760009"/>
                  </a:lnTo>
                  <a:lnTo>
                    <a:pt x="2412336" y="685973"/>
                  </a:lnTo>
                  <a:lnTo>
                    <a:pt x="2444808" y="617913"/>
                  </a:lnTo>
                  <a:lnTo>
                    <a:pt x="2477366" y="686233"/>
                  </a:lnTo>
                  <a:lnTo>
                    <a:pt x="2477193" y="686493"/>
                  </a:lnTo>
                  <a:lnTo>
                    <a:pt x="2477539" y="686666"/>
                  </a:lnTo>
                  <a:lnTo>
                    <a:pt x="2516592" y="768668"/>
                  </a:lnTo>
                  <a:lnTo>
                    <a:pt x="2552441" y="693420"/>
                  </a:lnTo>
                  <a:lnTo>
                    <a:pt x="2584912" y="761394"/>
                  </a:lnTo>
                  <a:lnTo>
                    <a:pt x="2516592" y="904789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E0E2168-7724-5B4B-B352-43DCE588E674}"/>
                </a:ext>
              </a:extLst>
            </p:cNvPr>
            <p:cNvSpPr/>
            <p:nvPr/>
          </p:nvSpPr>
          <p:spPr>
            <a:xfrm>
              <a:off x="4844328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5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4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9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589 w 1155642"/>
                <a:gd name="connsiteY71" fmla="*/ 161319 h 1069311"/>
                <a:gd name="connsiteX72" fmla="*/ 972676 w 1155642"/>
                <a:gd name="connsiteY72" fmla="*/ 226262 h 1069311"/>
                <a:gd name="connsiteX73" fmla="*/ 941763 w 1155642"/>
                <a:gd name="connsiteY73" fmla="*/ 161319 h 1069311"/>
                <a:gd name="connsiteX74" fmla="*/ 1003589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03 w 1155642"/>
                <a:gd name="connsiteY84" fmla="*/ 233795 h 1069311"/>
                <a:gd name="connsiteX85" fmla="*/ 179330 w 1155642"/>
                <a:gd name="connsiteY85" fmla="*/ 234055 h 1069311"/>
                <a:gd name="connsiteX86" fmla="*/ 179676 w 1155642"/>
                <a:gd name="connsiteY86" fmla="*/ 234228 h 1069311"/>
                <a:gd name="connsiteX87" fmla="*/ 218729 w 1155642"/>
                <a:gd name="connsiteY87" fmla="*/ 316230 h 1069311"/>
                <a:gd name="connsiteX88" fmla="*/ 254577 w 1155642"/>
                <a:gd name="connsiteY88" fmla="*/ 240983 h 1069311"/>
                <a:gd name="connsiteX89" fmla="*/ 287049 w 1155642"/>
                <a:gd name="connsiteY89" fmla="*/ 308956 h 1069311"/>
                <a:gd name="connsiteX90" fmla="*/ 218729 w 1155642"/>
                <a:gd name="connsiteY90" fmla="*/ 452438 h 1069311"/>
                <a:gd name="connsiteX91" fmla="*/ 149716 w 1155642"/>
                <a:gd name="connsiteY91" fmla="*/ 307657 h 1069311"/>
                <a:gd name="connsiteX92" fmla="*/ 149716 w 1155642"/>
                <a:gd name="connsiteY92" fmla="*/ 307657 h 1069311"/>
                <a:gd name="connsiteX93" fmla="*/ 146945 w 1155642"/>
                <a:gd name="connsiteY93" fmla="*/ 301769 h 1069311"/>
                <a:gd name="connsiteX94" fmla="*/ 146945 w 1155642"/>
                <a:gd name="connsiteY94" fmla="*/ 301769 h 1069311"/>
                <a:gd name="connsiteX95" fmla="*/ 114387 w 1155642"/>
                <a:gd name="connsiteY95" fmla="*/ 233882 h 1069311"/>
                <a:gd name="connsiteX96" fmla="*/ 146945 w 1155642"/>
                <a:gd name="connsiteY96" fmla="*/ 165562 h 1069311"/>
                <a:gd name="connsiteX97" fmla="*/ 179503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03 w 1155642"/>
                <a:gd name="connsiteY113" fmla="*/ 161319 h 1069311"/>
                <a:gd name="connsiteX114" fmla="*/ 501102 w 1155642"/>
                <a:gd name="connsiteY114" fmla="*/ 161319 h 1069311"/>
                <a:gd name="connsiteX115" fmla="*/ 470102 w 1155642"/>
                <a:gd name="connsiteY115" fmla="*/ 226435 h 1069311"/>
                <a:gd name="connsiteX116" fmla="*/ 439103 w 1155642"/>
                <a:gd name="connsiteY116" fmla="*/ 161319 h 1069311"/>
                <a:gd name="connsiteX117" fmla="*/ 753861 w 1155642"/>
                <a:gd name="connsiteY117" fmla="*/ 233795 h 1069311"/>
                <a:gd name="connsiteX118" fmla="*/ 753687 w 1155642"/>
                <a:gd name="connsiteY118" fmla="*/ 234055 h 1069311"/>
                <a:gd name="connsiteX119" fmla="*/ 754034 w 1155642"/>
                <a:gd name="connsiteY119" fmla="*/ 234228 h 1069311"/>
                <a:gd name="connsiteX120" fmla="*/ 793086 w 1155642"/>
                <a:gd name="connsiteY120" fmla="*/ 316230 h 1069311"/>
                <a:gd name="connsiteX121" fmla="*/ 828935 w 1155642"/>
                <a:gd name="connsiteY121" fmla="*/ 240983 h 1069311"/>
                <a:gd name="connsiteX122" fmla="*/ 861406 w 1155642"/>
                <a:gd name="connsiteY122" fmla="*/ 308956 h 1069311"/>
                <a:gd name="connsiteX123" fmla="*/ 793086 w 1155642"/>
                <a:gd name="connsiteY123" fmla="*/ 452438 h 1069311"/>
                <a:gd name="connsiteX124" fmla="*/ 724073 w 1155642"/>
                <a:gd name="connsiteY124" fmla="*/ 307657 h 1069311"/>
                <a:gd name="connsiteX125" fmla="*/ 688831 w 1155642"/>
                <a:gd name="connsiteY125" fmla="*/ 233622 h 1069311"/>
                <a:gd name="connsiteX126" fmla="*/ 721302 w 1155642"/>
                <a:gd name="connsiteY126" fmla="*/ 165562 h 1069311"/>
                <a:gd name="connsiteX127" fmla="*/ 753861 w 1155642"/>
                <a:gd name="connsiteY127" fmla="*/ 233795 h 1069311"/>
                <a:gd name="connsiteX128" fmla="*/ 726325 w 1155642"/>
                <a:gd name="connsiteY128" fmla="*/ 161319 h 1069311"/>
                <a:gd name="connsiteX129" fmla="*/ 788324 w 1155642"/>
                <a:gd name="connsiteY129" fmla="*/ 161319 h 1069311"/>
                <a:gd name="connsiteX130" fmla="*/ 757324 w 1155642"/>
                <a:gd name="connsiteY130" fmla="*/ 226435 h 1069311"/>
                <a:gd name="connsiteX131" fmla="*/ 726325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577 w 1155642"/>
                <a:gd name="connsiteY142" fmla="*/ 391737 h 1069311"/>
                <a:gd name="connsiteX143" fmla="*/ 287049 w 1155642"/>
                <a:gd name="connsiteY143" fmla="*/ 459711 h 1069311"/>
                <a:gd name="connsiteX144" fmla="*/ 218902 w 1155642"/>
                <a:gd name="connsiteY144" fmla="*/ 602759 h 1069311"/>
                <a:gd name="connsiteX145" fmla="*/ 186344 w 1155642"/>
                <a:gd name="connsiteY145" fmla="*/ 534872 h 1069311"/>
                <a:gd name="connsiteX146" fmla="*/ 254577 w 1155642"/>
                <a:gd name="connsiteY146" fmla="*/ 391737 h 1069311"/>
                <a:gd name="connsiteX147" fmla="*/ 182967 w 1155642"/>
                <a:gd name="connsiteY147" fmla="*/ 527512 h 1069311"/>
                <a:gd name="connsiteX148" fmla="*/ 151967 w 1155642"/>
                <a:gd name="connsiteY148" fmla="*/ 462742 h 1069311"/>
                <a:gd name="connsiteX149" fmla="*/ 213793 w 1155642"/>
                <a:gd name="connsiteY149" fmla="*/ 462742 h 1069311"/>
                <a:gd name="connsiteX150" fmla="*/ 182967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324 w 1155642"/>
                <a:gd name="connsiteY156" fmla="*/ 527512 h 1069311"/>
                <a:gd name="connsiteX157" fmla="*/ 726325 w 1155642"/>
                <a:gd name="connsiteY157" fmla="*/ 462742 h 1069311"/>
                <a:gd name="connsiteX158" fmla="*/ 788151 w 1155642"/>
                <a:gd name="connsiteY158" fmla="*/ 462742 h 1069311"/>
                <a:gd name="connsiteX159" fmla="*/ 757324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367 w 1155642"/>
                <a:gd name="connsiteY166" fmla="*/ 462742 h 1069311"/>
                <a:gd name="connsiteX167" fmla="*/ 693074 w 1155642"/>
                <a:gd name="connsiteY167" fmla="*/ 511666 h 1069311"/>
                <a:gd name="connsiteX168" fmla="*/ 684588 w 1155642"/>
                <a:gd name="connsiteY168" fmla="*/ 529504 h 1069311"/>
                <a:gd name="connsiteX169" fmla="*/ 653328 w 1155642"/>
                <a:gd name="connsiteY169" fmla="*/ 462742 h 1069311"/>
                <a:gd name="connsiteX170" fmla="*/ 716367 w 1155642"/>
                <a:gd name="connsiteY170" fmla="*/ 462742 h 1069311"/>
                <a:gd name="connsiteX171" fmla="*/ 681124 w 1155642"/>
                <a:gd name="connsiteY171" fmla="*/ 536864 h 1069311"/>
                <a:gd name="connsiteX172" fmla="*/ 649519 w 1155642"/>
                <a:gd name="connsiteY172" fmla="*/ 603106 h 1069311"/>
                <a:gd name="connsiteX173" fmla="*/ 581198 w 1155642"/>
                <a:gd name="connsiteY173" fmla="*/ 459625 h 1069311"/>
                <a:gd name="connsiteX174" fmla="*/ 613323 w 1155642"/>
                <a:gd name="connsiteY174" fmla="*/ 392170 h 1069311"/>
                <a:gd name="connsiteX175" fmla="*/ 681124 w 1155642"/>
                <a:gd name="connsiteY175" fmla="*/ 536864 h 1069311"/>
                <a:gd name="connsiteX176" fmla="*/ 577735 w 1155642"/>
                <a:gd name="connsiteY176" fmla="*/ 452351 h 1069311"/>
                <a:gd name="connsiteX177" fmla="*/ 545263 w 1155642"/>
                <a:gd name="connsiteY177" fmla="*/ 384291 h 1069311"/>
                <a:gd name="connsiteX178" fmla="*/ 577648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735 w 1155642"/>
                <a:gd name="connsiteY180" fmla="*/ 452351 h 1069311"/>
                <a:gd name="connsiteX181" fmla="*/ 574271 w 1155642"/>
                <a:gd name="connsiteY181" fmla="*/ 459625 h 1069311"/>
                <a:gd name="connsiteX182" fmla="*/ 506124 w 1155642"/>
                <a:gd name="connsiteY182" fmla="*/ 602673 h 1069311"/>
                <a:gd name="connsiteX183" fmla="*/ 473566 w 1155642"/>
                <a:gd name="connsiteY183" fmla="*/ 534786 h 1069311"/>
                <a:gd name="connsiteX184" fmla="*/ 541799 w 1155642"/>
                <a:gd name="connsiteY184" fmla="*/ 391564 h 1069311"/>
                <a:gd name="connsiteX185" fmla="*/ 574271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9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9 w 1155642"/>
                <a:gd name="connsiteY194" fmla="*/ 456507 h 1069311"/>
                <a:gd name="connsiteX195" fmla="*/ 436159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02 w 1155642"/>
                <a:gd name="connsiteY201" fmla="*/ 536777 h 1069311"/>
                <a:gd name="connsiteX202" fmla="*/ 362296 w 1155642"/>
                <a:gd name="connsiteY202" fmla="*/ 603019 h 1069311"/>
                <a:gd name="connsiteX203" fmla="*/ 293976 w 1155642"/>
                <a:gd name="connsiteY203" fmla="*/ 459538 h 1069311"/>
                <a:gd name="connsiteX204" fmla="*/ 326101 w 1155642"/>
                <a:gd name="connsiteY204" fmla="*/ 392083 h 1069311"/>
                <a:gd name="connsiteX205" fmla="*/ 393902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6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2967 w 1155642"/>
                <a:gd name="connsiteY216" fmla="*/ 678613 h 1069311"/>
                <a:gd name="connsiteX217" fmla="*/ 151967 w 1155642"/>
                <a:gd name="connsiteY217" fmla="*/ 613496 h 1069311"/>
                <a:gd name="connsiteX218" fmla="*/ 213966 w 1155642"/>
                <a:gd name="connsiteY218" fmla="*/ 613496 h 1069311"/>
                <a:gd name="connsiteX219" fmla="*/ 182967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448 w 1155642"/>
                <a:gd name="connsiteY225" fmla="*/ 542319 h 1069311"/>
                <a:gd name="connsiteX226" fmla="*/ 362383 w 1155642"/>
                <a:gd name="connsiteY226" fmla="*/ 617653 h 1069311"/>
                <a:gd name="connsiteX227" fmla="*/ 362383 w 1155642"/>
                <a:gd name="connsiteY227" fmla="*/ 617653 h 1069311"/>
                <a:gd name="connsiteX228" fmla="*/ 394855 w 1155642"/>
                <a:gd name="connsiteY228" fmla="*/ 685713 h 1069311"/>
                <a:gd name="connsiteX229" fmla="*/ 362383 w 1155642"/>
                <a:gd name="connsiteY229" fmla="*/ 753774 h 1069311"/>
                <a:gd name="connsiteX230" fmla="*/ 294063 w 1155642"/>
                <a:gd name="connsiteY230" fmla="*/ 610293 h 1069311"/>
                <a:gd name="connsiteX231" fmla="*/ 326448 w 1155642"/>
                <a:gd name="connsiteY231" fmla="*/ 542319 h 1069311"/>
                <a:gd name="connsiteX232" fmla="*/ 367319 w 1155642"/>
                <a:gd name="connsiteY232" fmla="*/ 613496 h 1069311"/>
                <a:gd name="connsiteX233" fmla="*/ 429231 w 1155642"/>
                <a:gd name="connsiteY233" fmla="*/ 613496 h 1069311"/>
                <a:gd name="connsiteX234" fmla="*/ 398318 w 1155642"/>
                <a:gd name="connsiteY234" fmla="*/ 678440 h 1069311"/>
                <a:gd name="connsiteX235" fmla="*/ 367319 w 1155642"/>
                <a:gd name="connsiteY235" fmla="*/ 613496 h 1069311"/>
                <a:gd name="connsiteX236" fmla="*/ 367319 w 1155642"/>
                <a:gd name="connsiteY236" fmla="*/ 607262 h 1069311"/>
                <a:gd name="connsiteX237" fmla="*/ 412433 w 1155642"/>
                <a:gd name="connsiteY237" fmla="*/ 512618 h 1069311"/>
                <a:gd name="connsiteX238" fmla="*/ 434167 w 1155642"/>
                <a:gd name="connsiteY238" fmla="*/ 466985 h 1069311"/>
                <a:gd name="connsiteX239" fmla="*/ 501015 w 1155642"/>
                <a:gd name="connsiteY239" fmla="*/ 607262 h 1069311"/>
                <a:gd name="connsiteX240" fmla="*/ 367319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886 w 1155642"/>
                <a:gd name="connsiteY245" fmla="*/ 542319 h 1069311"/>
                <a:gd name="connsiteX246" fmla="*/ 574271 w 1155642"/>
                <a:gd name="connsiteY246" fmla="*/ 610293 h 1069311"/>
                <a:gd name="connsiteX247" fmla="*/ 505951 w 1155642"/>
                <a:gd name="connsiteY247" fmla="*/ 753774 h 1069311"/>
                <a:gd name="connsiteX248" fmla="*/ 473652 w 1155642"/>
                <a:gd name="connsiteY248" fmla="*/ 685887 h 1069311"/>
                <a:gd name="connsiteX249" fmla="*/ 541886 w 1155642"/>
                <a:gd name="connsiteY249" fmla="*/ 542319 h 1069311"/>
                <a:gd name="connsiteX250" fmla="*/ 545350 w 1155642"/>
                <a:gd name="connsiteY250" fmla="*/ 535045 h 1069311"/>
                <a:gd name="connsiteX251" fmla="*/ 577735 w 1155642"/>
                <a:gd name="connsiteY251" fmla="*/ 466898 h 1069311"/>
                <a:gd name="connsiteX252" fmla="*/ 610120 w 1155642"/>
                <a:gd name="connsiteY252" fmla="*/ 534958 h 1069311"/>
                <a:gd name="connsiteX253" fmla="*/ 577648 w 1155642"/>
                <a:gd name="connsiteY253" fmla="*/ 603019 h 1069311"/>
                <a:gd name="connsiteX254" fmla="*/ 545350 w 1155642"/>
                <a:gd name="connsiteY254" fmla="*/ 535045 h 1069311"/>
                <a:gd name="connsiteX255" fmla="*/ 613670 w 1155642"/>
                <a:gd name="connsiteY255" fmla="*/ 542319 h 1069311"/>
                <a:gd name="connsiteX256" fmla="*/ 649605 w 1155642"/>
                <a:gd name="connsiteY256" fmla="*/ 617653 h 1069311"/>
                <a:gd name="connsiteX257" fmla="*/ 649605 w 1155642"/>
                <a:gd name="connsiteY257" fmla="*/ 617653 h 1069311"/>
                <a:gd name="connsiteX258" fmla="*/ 682077 w 1155642"/>
                <a:gd name="connsiteY258" fmla="*/ 685713 h 1069311"/>
                <a:gd name="connsiteX259" fmla="*/ 649605 w 1155642"/>
                <a:gd name="connsiteY259" fmla="*/ 753774 h 1069311"/>
                <a:gd name="connsiteX260" fmla="*/ 581285 w 1155642"/>
                <a:gd name="connsiteY260" fmla="*/ 610293 h 1069311"/>
                <a:gd name="connsiteX261" fmla="*/ 613670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324 w 1155642"/>
                <a:gd name="connsiteY271" fmla="*/ 613496 h 1069311"/>
                <a:gd name="connsiteX272" fmla="*/ 757324 w 1155642"/>
                <a:gd name="connsiteY272" fmla="*/ 678613 h 1069311"/>
                <a:gd name="connsiteX273" fmla="*/ 726325 w 1155642"/>
                <a:gd name="connsiteY273" fmla="*/ 613496 h 1069311"/>
                <a:gd name="connsiteX274" fmla="*/ 788324 w 1155642"/>
                <a:gd name="connsiteY274" fmla="*/ 613496 h 1069311"/>
                <a:gd name="connsiteX275" fmla="*/ 829108 w 1155642"/>
                <a:gd name="connsiteY275" fmla="*/ 542319 h 1069311"/>
                <a:gd name="connsiteX276" fmla="*/ 861493 w 1155642"/>
                <a:gd name="connsiteY276" fmla="*/ 610293 h 1069311"/>
                <a:gd name="connsiteX277" fmla="*/ 793173 w 1155642"/>
                <a:gd name="connsiteY277" fmla="*/ 753774 h 1069311"/>
                <a:gd name="connsiteX278" fmla="*/ 760874 w 1155642"/>
                <a:gd name="connsiteY278" fmla="*/ 685887 h 1069311"/>
                <a:gd name="connsiteX279" fmla="*/ 829108 w 1155642"/>
                <a:gd name="connsiteY279" fmla="*/ 542319 h 1069311"/>
                <a:gd name="connsiteX280" fmla="*/ 832572 w 1155642"/>
                <a:gd name="connsiteY280" fmla="*/ 535045 h 1069311"/>
                <a:gd name="connsiteX281" fmla="*/ 864957 w 1155642"/>
                <a:gd name="connsiteY281" fmla="*/ 466898 h 1069311"/>
                <a:gd name="connsiteX282" fmla="*/ 897342 w 1155642"/>
                <a:gd name="connsiteY282" fmla="*/ 534958 h 1069311"/>
                <a:gd name="connsiteX283" fmla="*/ 864870 w 1155642"/>
                <a:gd name="connsiteY283" fmla="*/ 603019 h 1069311"/>
                <a:gd name="connsiteX284" fmla="*/ 832572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4957 w 1155642"/>
                <a:gd name="connsiteY292" fmla="*/ 452351 h 1069311"/>
                <a:gd name="connsiteX293" fmla="*/ 832572 w 1155642"/>
                <a:gd name="connsiteY293" fmla="*/ 384291 h 1069311"/>
                <a:gd name="connsiteX294" fmla="*/ 864957 w 1155642"/>
                <a:gd name="connsiteY294" fmla="*/ 316230 h 1069311"/>
                <a:gd name="connsiteX295" fmla="*/ 896909 w 1155642"/>
                <a:gd name="connsiteY295" fmla="*/ 384377 h 1069311"/>
                <a:gd name="connsiteX296" fmla="*/ 864957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957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735 w 1155642"/>
                <a:gd name="connsiteY311" fmla="*/ 301683 h 1069311"/>
                <a:gd name="connsiteX312" fmla="*/ 545263 w 1155642"/>
                <a:gd name="connsiteY312" fmla="*/ 233709 h 1069311"/>
                <a:gd name="connsiteX313" fmla="*/ 577735 w 1155642"/>
                <a:gd name="connsiteY313" fmla="*/ 165475 h 1069311"/>
                <a:gd name="connsiteX314" fmla="*/ 610120 w 1155642"/>
                <a:gd name="connsiteY314" fmla="*/ 233535 h 1069311"/>
                <a:gd name="connsiteX315" fmla="*/ 577735 w 1155642"/>
                <a:gd name="connsiteY315" fmla="*/ 301683 h 1069311"/>
                <a:gd name="connsiteX316" fmla="*/ 430703 w 1155642"/>
                <a:gd name="connsiteY316" fmla="*/ 308956 h 1069311"/>
                <a:gd name="connsiteX317" fmla="*/ 361517 w 1155642"/>
                <a:gd name="connsiteY317" fmla="*/ 452957 h 1069311"/>
                <a:gd name="connsiteX318" fmla="*/ 294063 w 1155642"/>
                <a:gd name="connsiteY318" fmla="*/ 308956 h 1069311"/>
                <a:gd name="connsiteX319" fmla="*/ 294063 w 1155642"/>
                <a:gd name="connsiteY319" fmla="*/ 308956 h 1069311"/>
                <a:gd name="connsiteX320" fmla="*/ 294063 w 1155642"/>
                <a:gd name="connsiteY320" fmla="*/ 308956 h 1069311"/>
                <a:gd name="connsiteX321" fmla="*/ 326448 w 1155642"/>
                <a:gd name="connsiteY321" fmla="*/ 240896 h 1069311"/>
                <a:gd name="connsiteX322" fmla="*/ 362383 w 1155642"/>
                <a:gd name="connsiteY322" fmla="*/ 316230 h 1069311"/>
                <a:gd name="connsiteX323" fmla="*/ 398318 w 1155642"/>
                <a:gd name="connsiteY323" fmla="*/ 240896 h 1069311"/>
                <a:gd name="connsiteX324" fmla="*/ 430703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793 w 1155642"/>
                <a:gd name="connsiteY330" fmla="*/ 456507 h 1069311"/>
                <a:gd name="connsiteX331" fmla="*/ 148936 w 1155642"/>
                <a:gd name="connsiteY331" fmla="*/ 456507 h 1069311"/>
                <a:gd name="connsiteX332" fmla="*/ 144953 w 1155642"/>
                <a:gd name="connsiteY332" fmla="*/ 456507 h 1069311"/>
                <a:gd name="connsiteX333" fmla="*/ 79491 w 1155642"/>
                <a:gd name="connsiteY333" fmla="*/ 456507 h 1069311"/>
                <a:gd name="connsiteX334" fmla="*/ 146858 w 1155642"/>
                <a:gd name="connsiteY334" fmla="*/ 316144 h 1069311"/>
                <a:gd name="connsiteX335" fmla="*/ 213793 w 1155642"/>
                <a:gd name="connsiteY335" fmla="*/ 456507 h 1069311"/>
                <a:gd name="connsiteX336" fmla="*/ 142009 w 1155642"/>
                <a:gd name="connsiteY336" fmla="*/ 462742 h 1069311"/>
                <a:gd name="connsiteX337" fmla="*/ 122353 w 1155642"/>
                <a:gd name="connsiteY337" fmla="*/ 504046 h 1069311"/>
                <a:gd name="connsiteX338" fmla="*/ 110230 w 1155642"/>
                <a:gd name="connsiteY338" fmla="*/ 529504 h 1069311"/>
                <a:gd name="connsiteX339" fmla="*/ 78971 w 1155642"/>
                <a:gd name="connsiteY339" fmla="*/ 462742 h 1069311"/>
                <a:gd name="connsiteX340" fmla="*/ 142009 w 1155642"/>
                <a:gd name="connsiteY340" fmla="*/ 462742 h 1069311"/>
                <a:gd name="connsiteX341" fmla="*/ 125211 w 1155642"/>
                <a:gd name="connsiteY341" fmla="*/ 512532 h 1069311"/>
                <a:gd name="connsiteX342" fmla="*/ 146945 w 1155642"/>
                <a:gd name="connsiteY342" fmla="*/ 466898 h 1069311"/>
                <a:gd name="connsiteX343" fmla="*/ 213793 w 1155642"/>
                <a:gd name="connsiteY343" fmla="*/ 607175 h 1069311"/>
                <a:gd name="connsiteX344" fmla="*/ 80097 w 1155642"/>
                <a:gd name="connsiteY344" fmla="*/ 607175 h 1069311"/>
                <a:gd name="connsiteX345" fmla="*/ 125211 w 1155642"/>
                <a:gd name="connsiteY345" fmla="*/ 512532 h 1069311"/>
                <a:gd name="connsiteX346" fmla="*/ 142009 w 1155642"/>
                <a:gd name="connsiteY346" fmla="*/ 613496 h 1069311"/>
                <a:gd name="connsiteX347" fmla="*/ 111096 w 1155642"/>
                <a:gd name="connsiteY347" fmla="*/ 678440 h 1069311"/>
                <a:gd name="connsiteX348" fmla="*/ 80183 w 1155642"/>
                <a:gd name="connsiteY348" fmla="*/ 613496 h 1069311"/>
                <a:gd name="connsiteX349" fmla="*/ 142009 w 1155642"/>
                <a:gd name="connsiteY349" fmla="*/ 613496 h 1069311"/>
                <a:gd name="connsiteX350" fmla="*/ 146945 w 1155642"/>
                <a:gd name="connsiteY350" fmla="*/ 617653 h 1069311"/>
                <a:gd name="connsiteX351" fmla="*/ 179503 w 1155642"/>
                <a:gd name="connsiteY351" fmla="*/ 685973 h 1069311"/>
                <a:gd name="connsiteX352" fmla="*/ 179330 w 1155642"/>
                <a:gd name="connsiteY352" fmla="*/ 686233 h 1069311"/>
                <a:gd name="connsiteX353" fmla="*/ 179676 w 1155642"/>
                <a:gd name="connsiteY353" fmla="*/ 686406 h 1069311"/>
                <a:gd name="connsiteX354" fmla="*/ 218729 w 1155642"/>
                <a:gd name="connsiteY354" fmla="*/ 768408 h 1069311"/>
                <a:gd name="connsiteX355" fmla="*/ 254577 w 1155642"/>
                <a:gd name="connsiteY355" fmla="*/ 693160 h 1069311"/>
                <a:gd name="connsiteX356" fmla="*/ 287049 w 1155642"/>
                <a:gd name="connsiteY356" fmla="*/ 761134 h 1069311"/>
                <a:gd name="connsiteX357" fmla="*/ 218729 w 1155642"/>
                <a:gd name="connsiteY357" fmla="*/ 904615 h 1069311"/>
                <a:gd name="connsiteX358" fmla="*/ 149716 w 1155642"/>
                <a:gd name="connsiteY358" fmla="*/ 759835 h 1069311"/>
                <a:gd name="connsiteX359" fmla="*/ 114473 w 1155642"/>
                <a:gd name="connsiteY359" fmla="*/ 685800 h 1069311"/>
                <a:gd name="connsiteX360" fmla="*/ 146945 w 1155642"/>
                <a:gd name="connsiteY360" fmla="*/ 617653 h 1069311"/>
                <a:gd name="connsiteX361" fmla="*/ 258041 w 1155642"/>
                <a:gd name="connsiteY361" fmla="*/ 685887 h 1069311"/>
                <a:gd name="connsiteX362" fmla="*/ 290513 w 1155642"/>
                <a:gd name="connsiteY362" fmla="*/ 617653 h 1069311"/>
                <a:gd name="connsiteX363" fmla="*/ 322898 w 1155642"/>
                <a:gd name="connsiteY363" fmla="*/ 685713 h 1069311"/>
                <a:gd name="connsiteX364" fmla="*/ 290513 w 1155642"/>
                <a:gd name="connsiteY364" fmla="*/ 753860 h 1069311"/>
                <a:gd name="connsiteX365" fmla="*/ 258041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4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263 w 1155642"/>
                <a:gd name="connsiteY385" fmla="*/ 685887 h 1069311"/>
                <a:gd name="connsiteX386" fmla="*/ 577735 w 1155642"/>
                <a:gd name="connsiteY386" fmla="*/ 617653 h 1069311"/>
                <a:gd name="connsiteX387" fmla="*/ 610120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263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8917 w 1155642"/>
                <a:gd name="connsiteY398" fmla="*/ 685713 h 1069311"/>
                <a:gd name="connsiteX399" fmla="*/ 721389 w 1155642"/>
                <a:gd name="connsiteY399" fmla="*/ 617653 h 1069311"/>
                <a:gd name="connsiteX400" fmla="*/ 753947 w 1155642"/>
                <a:gd name="connsiteY400" fmla="*/ 685973 h 1069311"/>
                <a:gd name="connsiteX401" fmla="*/ 753774 w 1155642"/>
                <a:gd name="connsiteY401" fmla="*/ 686233 h 1069311"/>
                <a:gd name="connsiteX402" fmla="*/ 754120 w 1155642"/>
                <a:gd name="connsiteY402" fmla="*/ 686406 h 1069311"/>
                <a:gd name="connsiteX403" fmla="*/ 793173 w 1155642"/>
                <a:gd name="connsiteY403" fmla="*/ 768408 h 1069311"/>
                <a:gd name="connsiteX404" fmla="*/ 829021 w 1155642"/>
                <a:gd name="connsiteY404" fmla="*/ 693160 h 1069311"/>
                <a:gd name="connsiteX405" fmla="*/ 861493 w 1155642"/>
                <a:gd name="connsiteY405" fmla="*/ 761134 h 1069311"/>
                <a:gd name="connsiteX406" fmla="*/ 793173 w 1155642"/>
                <a:gd name="connsiteY406" fmla="*/ 904615 h 1069311"/>
                <a:gd name="connsiteX407" fmla="*/ 724160 w 1155642"/>
                <a:gd name="connsiteY407" fmla="*/ 759835 h 1069311"/>
                <a:gd name="connsiteX408" fmla="*/ 688917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957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420 w 1155642"/>
                <a:gd name="connsiteY414" fmla="*/ 761048 h 1069311"/>
                <a:gd name="connsiteX415" fmla="*/ 900805 w 1155642"/>
                <a:gd name="connsiteY415" fmla="*/ 692987 h 1069311"/>
                <a:gd name="connsiteX416" fmla="*/ 936741 w 1155642"/>
                <a:gd name="connsiteY416" fmla="*/ 768321 h 1069311"/>
                <a:gd name="connsiteX417" fmla="*/ 972676 w 1155642"/>
                <a:gd name="connsiteY417" fmla="*/ 692987 h 1069311"/>
                <a:gd name="connsiteX418" fmla="*/ 1005061 w 1155642"/>
                <a:gd name="connsiteY418" fmla="*/ 761048 h 1069311"/>
                <a:gd name="connsiteX419" fmla="*/ 935875 w 1155642"/>
                <a:gd name="connsiteY419" fmla="*/ 905048 h 1069311"/>
                <a:gd name="connsiteX420" fmla="*/ 868420 w 1155642"/>
                <a:gd name="connsiteY420" fmla="*/ 761048 h 1069311"/>
                <a:gd name="connsiteX421" fmla="*/ 868420 w 1155642"/>
                <a:gd name="connsiteY421" fmla="*/ 761048 h 1069311"/>
                <a:gd name="connsiteX422" fmla="*/ 868420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516 w 1155642"/>
                <a:gd name="connsiteY431" fmla="*/ 456507 h 1069311"/>
                <a:gd name="connsiteX432" fmla="*/ 1006533 w 1155642"/>
                <a:gd name="connsiteY432" fmla="*/ 456507 h 1069311"/>
                <a:gd name="connsiteX433" fmla="*/ 941070 w 1155642"/>
                <a:gd name="connsiteY433" fmla="*/ 456507 h 1069311"/>
                <a:gd name="connsiteX434" fmla="*/ 1008438 w 1155642"/>
                <a:gd name="connsiteY434" fmla="*/ 316144 h 1069311"/>
                <a:gd name="connsiteX435" fmla="*/ 1075286 w 1155642"/>
                <a:gd name="connsiteY435" fmla="*/ 456507 h 1069311"/>
                <a:gd name="connsiteX436" fmla="*/ 1010516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4957 w 1155642"/>
                <a:gd name="connsiteY451" fmla="*/ 14807 h 1069311"/>
                <a:gd name="connsiteX452" fmla="*/ 897342 w 1155642"/>
                <a:gd name="connsiteY452" fmla="*/ 82868 h 1069311"/>
                <a:gd name="connsiteX453" fmla="*/ 864870 w 1155642"/>
                <a:gd name="connsiteY453" fmla="*/ 150928 h 1069311"/>
                <a:gd name="connsiteX454" fmla="*/ 832485 w 1155642"/>
                <a:gd name="connsiteY454" fmla="*/ 82954 h 1069311"/>
                <a:gd name="connsiteX455" fmla="*/ 864957 w 1155642"/>
                <a:gd name="connsiteY455" fmla="*/ 14807 h 1069311"/>
                <a:gd name="connsiteX456" fmla="*/ 829108 w 1155642"/>
                <a:gd name="connsiteY456" fmla="*/ 90228 h 1069311"/>
                <a:gd name="connsiteX457" fmla="*/ 861493 w 1155642"/>
                <a:gd name="connsiteY457" fmla="*/ 158202 h 1069311"/>
                <a:gd name="connsiteX458" fmla="*/ 793173 w 1155642"/>
                <a:gd name="connsiteY458" fmla="*/ 301683 h 1069311"/>
                <a:gd name="connsiteX459" fmla="*/ 760874 w 1155642"/>
                <a:gd name="connsiteY459" fmla="*/ 233795 h 1069311"/>
                <a:gd name="connsiteX460" fmla="*/ 829108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367 w 1155642"/>
                <a:gd name="connsiteY465" fmla="*/ 161319 h 1069311"/>
                <a:gd name="connsiteX466" fmla="*/ 685454 w 1155642"/>
                <a:gd name="connsiteY466" fmla="*/ 226262 h 1069311"/>
                <a:gd name="connsiteX467" fmla="*/ 654541 w 1155642"/>
                <a:gd name="connsiteY467" fmla="*/ 161319 h 1069311"/>
                <a:gd name="connsiteX468" fmla="*/ 716367 w 1155642"/>
                <a:gd name="connsiteY468" fmla="*/ 161319 h 1069311"/>
                <a:gd name="connsiteX469" fmla="*/ 681990 w 1155642"/>
                <a:gd name="connsiteY469" fmla="*/ 233535 h 1069311"/>
                <a:gd name="connsiteX470" fmla="*/ 649519 w 1155642"/>
                <a:gd name="connsiteY470" fmla="*/ 301596 h 1069311"/>
                <a:gd name="connsiteX471" fmla="*/ 581198 w 1155642"/>
                <a:gd name="connsiteY471" fmla="*/ 158115 h 1069311"/>
                <a:gd name="connsiteX472" fmla="*/ 613670 w 1155642"/>
                <a:gd name="connsiteY472" fmla="*/ 90055 h 1069311"/>
                <a:gd name="connsiteX473" fmla="*/ 681990 w 1155642"/>
                <a:gd name="connsiteY473" fmla="*/ 233535 h 1069311"/>
                <a:gd name="connsiteX474" fmla="*/ 577735 w 1155642"/>
                <a:gd name="connsiteY474" fmla="*/ 14807 h 1069311"/>
                <a:gd name="connsiteX475" fmla="*/ 610120 w 1155642"/>
                <a:gd name="connsiteY475" fmla="*/ 82868 h 1069311"/>
                <a:gd name="connsiteX476" fmla="*/ 577648 w 1155642"/>
                <a:gd name="connsiteY476" fmla="*/ 150928 h 1069311"/>
                <a:gd name="connsiteX477" fmla="*/ 545263 w 1155642"/>
                <a:gd name="connsiteY477" fmla="*/ 82954 h 1069311"/>
                <a:gd name="connsiteX478" fmla="*/ 577735 w 1155642"/>
                <a:gd name="connsiteY478" fmla="*/ 14807 h 1069311"/>
                <a:gd name="connsiteX479" fmla="*/ 541886 w 1155642"/>
                <a:gd name="connsiteY479" fmla="*/ 90228 h 1069311"/>
                <a:gd name="connsiteX480" fmla="*/ 574271 w 1155642"/>
                <a:gd name="connsiteY480" fmla="*/ 158202 h 1069311"/>
                <a:gd name="connsiteX481" fmla="*/ 505951 w 1155642"/>
                <a:gd name="connsiteY481" fmla="*/ 301683 h 1069311"/>
                <a:gd name="connsiteX482" fmla="*/ 473652 w 1155642"/>
                <a:gd name="connsiteY482" fmla="*/ 233795 h 1069311"/>
                <a:gd name="connsiteX483" fmla="*/ 541886 w 1155642"/>
                <a:gd name="connsiteY483" fmla="*/ 90228 h 1069311"/>
                <a:gd name="connsiteX484" fmla="*/ 434167 w 1155642"/>
                <a:gd name="connsiteY484" fmla="*/ 14721 h 1069311"/>
                <a:gd name="connsiteX485" fmla="*/ 501361 w 1155642"/>
                <a:gd name="connsiteY485" fmla="*/ 155084 h 1069311"/>
                <a:gd name="connsiteX486" fmla="*/ 367319 w 1155642"/>
                <a:gd name="connsiteY486" fmla="*/ 155084 h 1069311"/>
                <a:gd name="connsiteX487" fmla="*/ 434167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768 w 1155642"/>
                <a:gd name="connsiteY492" fmla="*/ 233535 h 1069311"/>
                <a:gd name="connsiteX493" fmla="*/ 362296 w 1155642"/>
                <a:gd name="connsiteY493" fmla="*/ 301596 h 1069311"/>
                <a:gd name="connsiteX494" fmla="*/ 293976 w 1155642"/>
                <a:gd name="connsiteY494" fmla="*/ 158115 h 1069311"/>
                <a:gd name="connsiteX495" fmla="*/ 326448 w 1155642"/>
                <a:gd name="connsiteY495" fmla="*/ 90055 h 1069311"/>
                <a:gd name="connsiteX496" fmla="*/ 394768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6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09 w 1155642"/>
                <a:gd name="connsiteY511" fmla="*/ 161319 h 1069311"/>
                <a:gd name="connsiteX512" fmla="*/ 110923 w 1155642"/>
                <a:gd name="connsiteY512" fmla="*/ 226522 h 1069311"/>
                <a:gd name="connsiteX513" fmla="*/ 79750 w 1155642"/>
                <a:gd name="connsiteY513" fmla="*/ 161319 h 1069311"/>
                <a:gd name="connsiteX514" fmla="*/ 142009 w 1155642"/>
                <a:gd name="connsiteY514" fmla="*/ 161319 h 1069311"/>
                <a:gd name="connsiteX515" fmla="*/ 6841 w 1155642"/>
                <a:gd name="connsiteY515" fmla="*/ 158202 h 1069311"/>
                <a:gd name="connsiteX516" fmla="*/ 38966 w 1155642"/>
                <a:gd name="connsiteY516" fmla="*/ 90747 h 1069311"/>
                <a:gd name="connsiteX517" fmla="*/ 107459 w 1155642"/>
                <a:gd name="connsiteY517" fmla="*/ 233795 h 1069311"/>
                <a:gd name="connsiteX518" fmla="*/ 75161 w 1155642"/>
                <a:gd name="connsiteY518" fmla="*/ 301683 h 1069311"/>
                <a:gd name="connsiteX519" fmla="*/ 6841 w 1155642"/>
                <a:gd name="connsiteY519" fmla="*/ 158202 h 1069311"/>
                <a:gd name="connsiteX520" fmla="*/ 6841 w 1155642"/>
                <a:gd name="connsiteY520" fmla="*/ 308956 h 1069311"/>
                <a:gd name="connsiteX521" fmla="*/ 39226 w 1155642"/>
                <a:gd name="connsiteY521" fmla="*/ 240896 h 1069311"/>
                <a:gd name="connsiteX522" fmla="*/ 75161 w 1155642"/>
                <a:gd name="connsiteY522" fmla="*/ 316230 h 1069311"/>
                <a:gd name="connsiteX523" fmla="*/ 111010 w 1155642"/>
                <a:gd name="connsiteY523" fmla="*/ 241069 h 1069311"/>
                <a:gd name="connsiteX524" fmla="*/ 143481 w 1155642"/>
                <a:gd name="connsiteY524" fmla="*/ 308956 h 1069311"/>
                <a:gd name="connsiteX525" fmla="*/ 74295 w 1155642"/>
                <a:gd name="connsiteY525" fmla="*/ 452957 h 1069311"/>
                <a:gd name="connsiteX526" fmla="*/ 6841 w 1155642"/>
                <a:gd name="connsiteY526" fmla="*/ 308956 h 1069311"/>
                <a:gd name="connsiteX527" fmla="*/ 6841 w 1155642"/>
                <a:gd name="connsiteY527" fmla="*/ 459625 h 1069311"/>
                <a:gd name="connsiteX528" fmla="*/ 38966 w 1155642"/>
                <a:gd name="connsiteY528" fmla="*/ 392170 h 1069311"/>
                <a:gd name="connsiteX529" fmla="*/ 106767 w 1155642"/>
                <a:gd name="connsiteY529" fmla="*/ 536777 h 1069311"/>
                <a:gd name="connsiteX530" fmla="*/ 75161 w 1155642"/>
                <a:gd name="connsiteY530" fmla="*/ 603019 h 1069311"/>
                <a:gd name="connsiteX531" fmla="*/ 6841 w 1155642"/>
                <a:gd name="connsiteY531" fmla="*/ 459625 h 1069311"/>
                <a:gd name="connsiteX532" fmla="*/ 6841 w 1155642"/>
                <a:gd name="connsiteY532" fmla="*/ 610379 h 1069311"/>
                <a:gd name="connsiteX533" fmla="*/ 39312 w 1155642"/>
                <a:gd name="connsiteY533" fmla="*/ 542319 h 1069311"/>
                <a:gd name="connsiteX534" fmla="*/ 75248 w 1155642"/>
                <a:gd name="connsiteY534" fmla="*/ 617653 h 1069311"/>
                <a:gd name="connsiteX535" fmla="*/ 75248 w 1155642"/>
                <a:gd name="connsiteY535" fmla="*/ 617653 h 1069311"/>
                <a:gd name="connsiteX536" fmla="*/ 107719 w 1155642"/>
                <a:gd name="connsiteY536" fmla="*/ 685713 h 1069311"/>
                <a:gd name="connsiteX537" fmla="*/ 75248 w 1155642"/>
                <a:gd name="connsiteY537" fmla="*/ 753774 h 1069311"/>
                <a:gd name="connsiteX538" fmla="*/ 6841 w 1155642"/>
                <a:gd name="connsiteY538" fmla="*/ 610379 h 1069311"/>
                <a:gd name="connsiteX539" fmla="*/ 6841 w 1155642"/>
                <a:gd name="connsiteY539" fmla="*/ 761134 h 1069311"/>
                <a:gd name="connsiteX540" fmla="*/ 39226 w 1155642"/>
                <a:gd name="connsiteY540" fmla="*/ 693073 h 1069311"/>
                <a:gd name="connsiteX541" fmla="*/ 75161 w 1155642"/>
                <a:gd name="connsiteY541" fmla="*/ 768408 h 1069311"/>
                <a:gd name="connsiteX542" fmla="*/ 111096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841 w 1155642"/>
                <a:gd name="connsiteY545" fmla="*/ 761134 h 1069311"/>
                <a:gd name="connsiteX546" fmla="*/ 75161 w 1155642"/>
                <a:gd name="connsiteY546" fmla="*/ 1055283 h 1069311"/>
                <a:gd name="connsiteX547" fmla="*/ 6841 w 1155642"/>
                <a:gd name="connsiteY547" fmla="*/ 911802 h 1069311"/>
                <a:gd name="connsiteX548" fmla="*/ 38966 w 1155642"/>
                <a:gd name="connsiteY548" fmla="*/ 844348 h 1069311"/>
                <a:gd name="connsiteX549" fmla="*/ 106767 w 1155642"/>
                <a:gd name="connsiteY549" fmla="*/ 988955 h 1069311"/>
                <a:gd name="connsiteX550" fmla="*/ 75161 w 1155642"/>
                <a:gd name="connsiteY550" fmla="*/ 1055283 h 1069311"/>
                <a:gd name="connsiteX551" fmla="*/ 110230 w 1155642"/>
                <a:gd name="connsiteY551" fmla="*/ 981681 h 1069311"/>
                <a:gd name="connsiteX552" fmla="*/ 78971 w 1155642"/>
                <a:gd name="connsiteY552" fmla="*/ 914919 h 1069311"/>
                <a:gd name="connsiteX553" fmla="*/ 142009 w 1155642"/>
                <a:gd name="connsiteY553" fmla="*/ 914919 h 1069311"/>
                <a:gd name="connsiteX554" fmla="*/ 110230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6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128 w 1155642"/>
                <a:gd name="connsiteY568" fmla="*/ 836468 h 1069311"/>
                <a:gd name="connsiteX569" fmla="*/ 290513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128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03 w 1155642"/>
                <a:gd name="connsiteY586" fmla="*/ 914919 h 1069311"/>
                <a:gd name="connsiteX587" fmla="*/ 501015 w 1155642"/>
                <a:gd name="connsiteY587" fmla="*/ 914919 h 1069311"/>
                <a:gd name="connsiteX588" fmla="*/ 470102 w 1155642"/>
                <a:gd name="connsiteY588" fmla="*/ 979863 h 1069311"/>
                <a:gd name="connsiteX589" fmla="*/ 439103 w 1155642"/>
                <a:gd name="connsiteY589" fmla="*/ 914919 h 1069311"/>
                <a:gd name="connsiteX590" fmla="*/ 505951 w 1155642"/>
                <a:gd name="connsiteY590" fmla="*/ 1055283 h 1069311"/>
                <a:gd name="connsiteX591" fmla="*/ 473479 w 1155642"/>
                <a:gd name="connsiteY591" fmla="*/ 987223 h 1069311"/>
                <a:gd name="connsiteX592" fmla="*/ 541799 w 1155642"/>
                <a:gd name="connsiteY592" fmla="*/ 843742 h 1069311"/>
                <a:gd name="connsiteX593" fmla="*/ 574271 w 1155642"/>
                <a:gd name="connsiteY593" fmla="*/ 911802 h 1069311"/>
                <a:gd name="connsiteX594" fmla="*/ 505951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946 w 1155642"/>
                <a:gd name="connsiteY597" fmla="*/ 837074 h 1069311"/>
                <a:gd name="connsiteX598" fmla="*/ 577821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588 w 1155642"/>
                <a:gd name="connsiteY605" fmla="*/ 981681 h 1069311"/>
                <a:gd name="connsiteX606" fmla="*/ 653328 w 1155642"/>
                <a:gd name="connsiteY606" fmla="*/ 914919 h 1069311"/>
                <a:gd name="connsiteX607" fmla="*/ 716367 w 1155642"/>
                <a:gd name="connsiteY607" fmla="*/ 914919 h 1069311"/>
                <a:gd name="connsiteX608" fmla="*/ 684588 w 1155642"/>
                <a:gd name="connsiteY608" fmla="*/ 981681 h 1069311"/>
                <a:gd name="connsiteX609" fmla="*/ 653935 w 1155642"/>
                <a:gd name="connsiteY609" fmla="*/ 908685 h 1069311"/>
                <a:gd name="connsiteX610" fmla="*/ 721302 w 1155642"/>
                <a:gd name="connsiteY610" fmla="*/ 768321 h 1069311"/>
                <a:gd name="connsiteX611" fmla="*/ 788151 w 1155642"/>
                <a:gd name="connsiteY611" fmla="*/ 908685 h 1069311"/>
                <a:gd name="connsiteX612" fmla="*/ 653935 w 1155642"/>
                <a:gd name="connsiteY612" fmla="*/ 908685 h 1069311"/>
                <a:gd name="connsiteX613" fmla="*/ 726325 w 1155642"/>
                <a:gd name="connsiteY613" fmla="*/ 914919 h 1069311"/>
                <a:gd name="connsiteX614" fmla="*/ 788237 w 1155642"/>
                <a:gd name="connsiteY614" fmla="*/ 914919 h 1069311"/>
                <a:gd name="connsiteX615" fmla="*/ 757324 w 1155642"/>
                <a:gd name="connsiteY615" fmla="*/ 979863 h 1069311"/>
                <a:gd name="connsiteX616" fmla="*/ 726325 w 1155642"/>
                <a:gd name="connsiteY616" fmla="*/ 914919 h 1069311"/>
                <a:gd name="connsiteX617" fmla="*/ 793173 w 1155642"/>
                <a:gd name="connsiteY617" fmla="*/ 1055283 h 1069311"/>
                <a:gd name="connsiteX618" fmla="*/ 760701 w 1155642"/>
                <a:gd name="connsiteY618" fmla="*/ 987223 h 1069311"/>
                <a:gd name="connsiteX619" fmla="*/ 829021 w 1155642"/>
                <a:gd name="connsiteY619" fmla="*/ 843742 h 1069311"/>
                <a:gd name="connsiteX620" fmla="*/ 861493 w 1155642"/>
                <a:gd name="connsiteY620" fmla="*/ 911802 h 1069311"/>
                <a:gd name="connsiteX621" fmla="*/ 793173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741 w 1155642"/>
                <a:gd name="connsiteY627" fmla="*/ 1055283 h 1069311"/>
                <a:gd name="connsiteX628" fmla="*/ 868420 w 1155642"/>
                <a:gd name="connsiteY628" fmla="*/ 911802 h 1069311"/>
                <a:gd name="connsiteX629" fmla="*/ 900546 w 1155642"/>
                <a:gd name="connsiteY629" fmla="*/ 844348 h 1069311"/>
                <a:gd name="connsiteX630" fmla="*/ 968346 w 1155642"/>
                <a:gd name="connsiteY630" fmla="*/ 988955 h 1069311"/>
                <a:gd name="connsiteX631" fmla="*/ 936741 w 1155642"/>
                <a:gd name="connsiteY631" fmla="*/ 1055283 h 1069311"/>
                <a:gd name="connsiteX632" fmla="*/ 971810 w 1155642"/>
                <a:gd name="connsiteY632" fmla="*/ 981681 h 1069311"/>
                <a:gd name="connsiteX633" fmla="*/ 940551 w 1155642"/>
                <a:gd name="connsiteY633" fmla="*/ 914919 h 1069311"/>
                <a:gd name="connsiteX634" fmla="*/ 1003589 w 1155642"/>
                <a:gd name="connsiteY634" fmla="*/ 914919 h 1069311"/>
                <a:gd name="connsiteX635" fmla="*/ 971810 w 1155642"/>
                <a:gd name="connsiteY635" fmla="*/ 981681 h 1069311"/>
                <a:gd name="connsiteX636" fmla="*/ 941157 w 1155642"/>
                <a:gd name="connsiteY636" fmla="*/ 908685 h 1069311"/>
                <a:gd name="connsiteX637" fmla="*/ 1008525 w 1155642"/>
                <a:gd name="connsiteY637" fmla="*/ 768321 h 1069311"/>
                <a:gd name="connsiteX638" fmla="*/ 1075373 w 1155642"/>
                <a:gd name="connsiteY638" fmla="*/ 908685 h 1069311"/>
                <a:gd name="connsiteX639" fmla="*/ 941157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3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3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3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3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5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4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9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589" y="161319"/>
                  </a:moveTo>
                  <a:lnTo>
                    <a:pt x="972676" y="226262"/>
                  </a:lnTo>
                  <a:lnTo>
                    <a:pt x="941763" y="161319"/>
                  </a:lnTo>
                  <a:lnTo>
                    <a:pt x="1003589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03" y="233795"/>
                  </a:moveTo>
                  <a:lnTo>
                    <a:pt x="179330" y="234055"/>
                  </a:lnTo>
                  <a:lnTo>
                    <a:pt x="179676" y="234228"/>
                  </a:lnTo>
                  <a:lnTo>
                    <a:pt x="218729" y="316230"/>
                  </a:lnTo>
                  <a:lnTo>
                    <a:pt x="254577" y="240983"/>
                  </a:lnTo>
                  <a:lnTo>
                    <a:pt x="287049" y="308956"/>
                  </a:lnTo>
                  <a:lnTo>
                    <a:pt x="218729" y="452438"/>
                  </a:lnTo>
                  <a:lnTo>
                    <a:pt x="149716" y="307657"/>
                  </a:lnTo>
                  <a:lnTo>
                    <a:pt x="149716" y="307657"/>
                  </a:lnTo>
                  <a:lnTo>
                    <a:pt x="146945" y="301769"/>
                  </a:lnTo>
                  <a:lnTo>
                    <a:pt x="146945" y="301769"/>
                  </a:lnTo>
                  <a:lnTo>
                    <a:pt x="114387" y="233882"/>
                  </a:lnTo>
                  <a:lnTo>
                    <a:pt x="146945" y="165562"/>
                  </a:lnTo>
                  <a:lnTo>
                    <a:pt x="179503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03" y="161319"/>
                  </a:moveTo>
                  <a:lnTo>
                    <a:pt x="501102" y="161319"/>
                  </a:lnTo>
                  <a:lnTo>
                    <a:pt x="470102" y="226435"/>
                  </a:lnTo>
                  <a:lnTo>
                    <a:pt x="439103" y="161319"/>
                  </a:lnTo>
                  <a:close/>
                  <a:moveTo>
                    <a:pt x="753861" y="233795"/>
                  </a:moveTo>
                  <a:lnTo>
                    <a:pt x="753687" y="234055"/>
                  </a:lnTo>
                  <a:lnTo>
                    <a:pt x="754034" y="234228"/>
                  </a:lnTo>
                  <a:lnTo>
                    <a:pt x="793086" y="316230"/>
                  </a:lnTo>
                  <a:lnTo>
                    <a:pt x="828935" y="240983"/>
                  </a:lnTo>
                  <a:lnTo>
                    <a:pt x="861406" y="308956"/>
                  </a:lnTo>
                  <a:lnTo>
                    <a:pt x="793086" y="452438"/>
                  </a:lnTo>
                  <a:lnTo>
                    <a:pt x="724073" y="307657"/>
                  </a:lnTo>
                  <a:lnTo>
                    <a:pt x="688831" y="233622"/>
                  </a:lnTo>
                  <a:lnTo>
                    <a:pt x="721302" y="165562"/>
                  </a:lnTo>
                  <a:lnTo>
                    <a:pt x="753861" y="233795"/>
                  </a:lnTo>
                  <a:close/>
                  <a:moveTo>
                    <a:pt x="726325" y="161319"/>
                  </a:moveTo>
                  <a:lnTo>
                    <a:pt x="788324" y="161319"/>
                  </a:lnTo>
                  <a:lnTo>
                    <a:pt x="757324" y="226435"/>
                  </a:lnTo>
                  <a:lnTo>
                    <a:pt x="726325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577" y="391737"/>
                  </a:moveTo>
                  <a:lnTo>
                    <a:pt x="287049" y="459711"/>
                  </a:lnTo>
                  <a:lnTo>
                    <a:pt x="218902" y="602759"/>
                  </a:lnTo>
                  <a:lnTo>
                    <a:pt x="186344" y="534872"/>
                  </a:lnTo>
                  <a:lnTo>
                    <a:pt x="254577" y="391737"/>
                  </a:lnTo>
                  <a:close/>
                  <a:moveTo>
                    <a:pt x="182967" y="527512"/>
                  </a:moveTo>
                  <a:lnTo>
                    <a:pt x="151967" y="462742"/>
                  </a:lnTo>
                  <a:lnTo>
                    <a:pt x="213793" y="462742"/>
                  </a:lnTo>
                  <a:lnTo>
                    <a:pt x="182967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324" y="527512"/>
                  </a:moveTo>
                  <a:lnTo>
                    <a:pt x="726325" y="462742"/>
                  </a:lnTo>
                  <a:lnTo>
                    <a:pt x="788151" y="462742"/>
                  </a:lnTo>
                  <a:lnTo>
                    <a:pt x="757324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367" y="462742"/>
                  </a:moveTo>
                  <a:lnTo>
                    <a:pt x="693074" y="511666"/>
                  </a:lnTo>
                  <a:lnTo>
                    <a:pt x="684588" y="529504"/>
                  </a:lnTo>
                  <a:lnTo>
                    <a:pt x="653328" y="462742"/>
                  </a:lnTo>
                  <a:lnTo>
                    <a:pt x="716367" y="462742"/>
                  </a:lnTo>
                  <a:close/>
                  <a:moveTo>
                    <a:pt x="681124" y="536864"/>
                  </a:moveTo>
                  <a:lnTo>
                    <a:pt x="649519" y="603106"/>
                  </a:lnTo>
                  <a:lnTo>
                    <a:pt x="581198" y="459625"/>
                  </a:lnTo>
                  <a:lnTo>
                    <a:pt x="613323" y="392170"/>
                  </a:lnTo>
                  <a:lnTo>
                    <a:pt x="681124" y="536864"/>
                  </a:lnTo>
                  <a:close/>
                  <a:moveTo>
                    <a:pt x="577735" y="452351"/>
                  </a:moveTo>
                  <a:lnTo>
                    <a:pt x="545263" y="384291"/>
                  </a:lnTo>
                  <a:lnTo>
                    <a:pt x="577648" y="316230"/>
                  </a:lnTo>
                  <a:lnTo>
                    <a:pt x="609860" y="384897"/>
                  </a:lnTo>
                  <a:lnTo>
                    <a:pt x="577735" y="452351"/>
                  </a:lnTo>
                  <a:close/>
                  <a:moveTo>
                    <a:pt x="574271" y="459625"/>
                  </a:moveTo>
                  <a:lnTo>
                    <a:pt x="506124" y="602673"/>
                  </a:lnTo>
                  <a:lnTo>
                    <a:pt x="473566" y="534786"/>
                  </a:lnTo>
                  <a:lnTo>
                    <a:pt x="541799" y="391564"/>
                  </a:lnTo>
                  <a:lnTo>
                    <a:pt x="574271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9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9" y="456507"/>
                  </a:lnTo>
                  <a:lnTo>
                    <a:pt x="436159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02" y="536777"/>
                  </a:moveTo>
                  <a:lnTo>
                    <a:pt x="362296" y="603019"/>
                  </a:lnTo>
                  <a:lnTo>
                    <a:pt x="293976" y="459538"/>
                  </a:lnTo>
                  <a:lnTo>
                    <a:pt x="326101" y="392083"/>
                  </a:lnTo>
                  <a:lnTo>
                    <a:pt x="393902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6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2967" y="678613"/>
                  </a:moveTo>
                  <a:lnTo>
                    <a:pt x="151967" y="613496"/>
                  </a:lnTo>
                  <a:lnTo>
                    <a:pt x="213966" y="613496"/>
                  </a:lnTo>
                  <a:lnTo>
                    <a:pt x="182967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448" y="542319"/>
                  </a:moveTo>
                  <a:lnTo>
                    <a:pt x="362383" y="617653"/>
                  </a:lnTo>
                  <a:lnTo>
                    <a:pt x="362383" y="617653"/>
                  </a:lnTo>
                  <a:lnTo>
                    <a:pt x="394855" y="685713"/>
                  </a:lnTo>
                  <a:lnTo>
                    <a:pt x="362383" y="753774"/>
                  </a:lnTo>
                  <a:lnTo>
                    <a:pt x="294063" y="610293"/>
                  </a:lnTo>
                  <a:lnTo>
                    <a:pt x="326448" y="542319"/>
                  </a:lnTo>
                  <a:close/>
                  <a:moveTo>
                    <a:pt x="367319" y="613496"/>
                  </a:moveTo>
                  <a:lnTo>
                    <a:pt x="429231" y="613496"/>
                  </a:lnTo>
                  <a:lnTo>
                    <a:pt x="398318" y="678440"/>
                  </a:lnTo>
                  <a:lnTo>
                    <a:pt x="367319" y="613496"/>
                  </a:lnTo>
                  <a:close/>
                  <a:moveTo>
                    <a:pt x="367319" y="607262"/>
                  </a:moveTo>
                  <a:lnTo>
                    <a:pt x="412433" y="512618"/>
                  </a:lnTo>
                  <a:lnTo>
                    <a:pt x="434167" y="466985"/>
                  </a:lnTo>
                  <a:lnTo>
                    <a:pt x="501015" y="607262"/>
                  </a:lnTo>
                  <a:lnTo>
                    <a:pt x="367319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886" y="542319"/>
                  </a:moveTo>
                  <a:lnTo>
                    <a:pt x="574271" y="610293"/>
                  </a:lnTo>
                  <a:lnTo>
                    <a:pt x="505951" y="753774"/>
                  </a:lnTo>
                  <a:lnTo>
                    <a:pt x="473652" y="685887"/>
                  </a:lnTo>
                  <a:lnTo>
                    <a:pt x="541886" y="542319"/>
                  </a:lnTo>
                  <a:close/>
                  <a:moveTo>
                    <a:pt x="545350" y="535045"/>
                  </a:moveTo>
                  <a:lnTo>
                    <a:pt x="577735" y="466898"/>
                  </a:lnTo>
                  <a:lnTo>
                    <a:pt x="610120" y="534958"/>
                  </a:lnTo>
                  <a:lnTo>
                    <a:pt x="577648" y="603019"/>
                  </a:lnTo>
                  <a:lnTo>
                    <a:pt x="545350" y="535045"/>
                  </a:lnTo>
                  <a:close/>
                  <a:moveTo>
                    <a:pt x="613670" y="542319"/>
                  </a:moveTo>
                  <a:lnTo>
                    <a:pt x="649605" y="617653"/>
                  </a:lnTo>
                  <a:lnTo>
                    <a:pt x="649605" y="617653"/>
                  </a:lnTo>
                  <a:lnTo>
                    <a:pt x="682077" y="685713"/>
                  </a:lnTo>
                  <a:lnTo>
                    <a:pt x="649605" y="753774"/>
                  </a:lnTo>
                  <a:lnTo>
                    <a:pt x="581285" y="610293"/>
                  </a:lnTo>
                  <a:lnTo>
                    <a:pt x="613670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324" y="613496"/>
                  </a:moveTo>
                  <a:lnTo>
                    <a:pt x="757324" y="678613"/>
                  </a:lnTo>
                  <a:lnTo>
                    <a:pt x="726325" y="613496"/>
                  </a:lnTo>
                  <a:lnTo>
                    <a:pt x="788324" y="613496"/>
                  </a:lnTo>
                  <a:close/>
                  <a:moveTo>
                    <a:pt x="829108" y="542319"/>
                  </a:moveTo>
                  <a:lnTo>
                    <a:pt x="861493" y="610293"/>
                  </a:lnTo>
                  <a:lnTo>
                    <a:pt x="793173" y="753774"/>
                  </a:lnTo>
                  <a:lnTo>
                    <a:pt x="760874" y="685887"/>
                  </a:lnTo>
                  <a:lnTo>
                    <a:pt x="829108" y="542319"/>
                  </a:lnTo>
                  <a:close/>
                  <a:moveTo>
                    <a:pt x="832572" y="535045"/>
                  </a:moveTo>
                  <a:lnTo>
                    <a:pt x="864957" y="466898"/>
                  </a:lnTo>
                  <a:lnTo>
                    <a:pt x="897342" y="534958"/>
                  </a:lnTo>
                  <a:lnTo>
                    <a:pt x="864870" y="603019"/>
                  </a:lnTo>
                  <a:lnTo>
                    <a:pt x="832572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4957" y="452351"/>
                  </a:moveTo>
                  <a:lnTo>
                    <a:pt x="832572" y="384291"/>
                  </a:lnTo>
                  <a:lnTo>
                    <a:pt x="864957" y="316230"/>
                  </a:lnTo>
                  <a:lnTo>
                    <a:pt x="896909" y="384377"/>
                  </a:lnTo>
                  <a:lnTo>
                    <a:pt x="864957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957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735" y="301683"/>
                  </a:moveTo>
                  <a:lnTo>
                    <a:pt x="545263" y="233709"/>
                  </a:lnTo>
                  <a:lnTo>
                    <a:pt x="577735" y="165475"/>
                  </a:lnTo>
                  <a:lnTo>
                    <a:pt x="610120" y="233535"/>
                  </a:lnTo>
                  <a:lnTo>
                    <a:pt x="577735" y="301683"/>
                  </a:lnTo>
                  <a:close/>
                  <a:moveTo>
                    <a:pt x="430703" y="308956"/>
                  </a:moveTo>
                  <a:lnTo>
                    <a:pt x="361517" y="452957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326448" y="240896"/>
                  </a:lnTo>
                  <a:lnTo>
                    <a:pt x="362383" y="316230"/>
                  </a:lnTo>
                  <a:lnTo>
                    <a:pt x="398318" y="240896"/>
                  </a:lnTo>
                  <a:lnTo>
                    <a:pt x="430703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793" y="456507"/>
                  </a:moveTo>
                  <a:lnTo>
                    <a:pt x="148936" y="456507"/>
                  </a:lnTo>
                  <a:lnTo>
                    <a:pt x="144953" y="456507"/>
                  </a:lnTo>
                  <a:lnTo>
                    <a:pt x="79491" y="456507"/>
                  </a:lnTo>
                  <a:lnTo>
                    <a:pt x="146858" y="316144"/>
                  </a:lnTo>
                  <a:lnTo>
                    <a:pt x="213793" y="456507"/>
                  </a:lnTo>
                  <a:close/>
                  <a:moveTo>
                    <a:pt x="142009" y="462742"/>
                  </a:moveTo>
                  <a:lnTo>
                    <a:pt x="122353" y="504046"/>
                  </a:lnTo>
                  <a:lnTo>
                    <a:pt x="110230" y="529504"/>
                  </a:lnTo>
                  <a:lnTo>
                    <a:pt x="78971" y="462742"/>
                  </a:lnTo>
                  <a:lnTo>
                    <a:pt x="142009" y="462742"/>
                  </a:lnTo>
                  <a:close/>
                  <a:moveTo>
                    <a:pt x="125211" y="512532"/>
                  </a:moveTo>
                  <a:lnTo>
                    <a:pt x="146945" y="466898"/>
                  </a:lnTo>
                  <a:lnTo>
                    <a:pt x="213793" y="607175"/>
                  </a:lnTo>
                  <a:lnTo>
                    <a:pt x="80097" y="607175"/>
                  </a:lnTo>
                  <a:lnTo>
                    <a:pt x="125211" y="512532"/>
                  </a:lnTo>
                  <a:close/>
                  <a:moveTo>
                    <a:pt x="142009" y="613496"/>
                  </a:moveTo>
                  <a:lnTo>
                    <a:pt x="111096" y="678440"/>
                  </a:lnTo>
                  <a:lnTo>
                    <a:pt x="80183" y="613496"/>
                  </a:lnTo>
                  <a:lnTo>
                    <a:pt x="142009" y="613496"/>
                  </a:lnTo>
                  <a:close/>
                  <a:moveTo>
                    <a:pt x="146945" y="617653"/>
                  </a:moveTo>
                  <a:lnTo>
                    <a:pt x="179503" y="685973"/>
                  </a:lnTo>
                  <a:lnTo>
                    <a:pt x="179330" y="686233"/>
                  </a:lnTo>
                  <a:lnTo>
                    <a:pt x="179676" y="686406"/>
                  </a:lnTo>
                  <a:lnTo>
                    <a:pt x="218729" y="768408"/>
                  </a:lnTo>
                  <a:lnTo>
                    <a:pt x="254577" y="693160"/>
                  </a:lnTo>
                  <a:lnTo>
                    <a:pt x="287049" y="761134"/>
                  </a:lnTo>
                  <a:lnTo>
                    <a:pt x="218729" y="904615"/>
                  </a:lnTo>
                  <a:lnTo>
                    <a:pt x="149716" y="759835"/>
                  </a:lnTo>
                  <a:lnTo>
                    <a:pt x="114473" y="685800"/>
                  </a:lnTo>
                  <a:lnTo>
                    <a:pt x="146945" y="617653"/>
                  </a:lnTo>
                  <a:close/>
                  <a:moveTo>
                    <a:pt x="258041" y="685887"/>
                  </a:moveTo>
                  <a:lnTo>
                    <a:pt x="290513" y="617653"/>
                  </a:lnTo>
                  <a:lnTo>
                    <a:pt x="322898" y="685713"/>
                  </a:lnTo>
                  <a:lnTo>
                    <a:pt x="290513" y="753860"/>
                  </a:lnTo>
                  <a:lnTo>
                    <a:pt x="258041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4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263" y="685887"/>
                  </a:moveTo>
                  <a:lnTo>
                    <a:pt x="577735" y="617653"/>
                  </a:lnTo>
                  <a:lnTo>
                    <a:pt x="610120" y="685713"/>
                  </a:lnTo>
                  <a:lnTo>
                    <a:pt x="577735" y="753860"/>
                  </a:lnTo>
                  <a:lnTo>
                    <a:pt x="545263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8917" y="685713"/>
                  </a:moveTo>
                  <a:lnTo>
                    <a:pt x="721389" y="617653"/>
                  </a:lnTo>
                  <a:lnTo>
                    <a:pt x="753947" y="685973"/>
                  </a:lnTo>
                  <a:lnTo>
                    <a:pt x="753774" y="686233"/>
                  </a:lnTo>
                  <a:lnTo>
                    <a:pt x="754120" y="686406"/>
                  </a:lnTo>
                  <a:lnTo>
                    <a:pt x="793173" y="768408"/>
                  </a:lnTo>
                  <a:lnTo>
                    <a:pt x="829021" y="693160"/>
                  </a:lnTo>
                  <a:lnTo>
                    <a:pt x="861493" y="761134"/>
                  </a:lnTo>
                  <a:lnTo>
                    <a:pt x="793173" y="904615"/>
                  </a:lnTo>
                  <a:lnTo>
                    <a:pt x="724160" y="759835"/>
                  </a:lnTo>
                  <a:lnTo>
                    <a:pt x="688917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957" y="753860"/>
                  </a:lnTo>
                  <a:lnTo>
                    <a:pt x="832485" y="685887"/>
                  </a:lnTo>
                  <a:close/>
                  <a:moveTo>
                    <a:pt x="868420" y="761048"/>
                  </a:moveTo>
                  <a:lnTo>
                    <a:pt x="900805" y="692987"/>
                  </a:lnTo>
                  <a:lnTo>
                    <a:pt x="936741" y="768321"/>
                  </a:lnTo>
                  <a:lnTo>
                    <a:pt x="972676" y="692987"/>
                  </a:lnTo>
                  <a:lnTo>
                    <a:pt x="1005061" y="761048"/>
                  </a:lnTo>
                  <a:lnTo>
                    <a:pt x="935875" y="905048"/>
                  </a:lnTo>
                  <a:lnTo>
                    <a:pt x="868420" y="761048"/>
                  </a:lnTo>
                  <a:lnTo>
                    <a:pt x="868420" y="761048"/>
                  </a:lnTo>
                  <a:lnTo>
                    <a:pt x="868420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516" y="456507"/>
                  </a:moveTo>
                  <a:lnTo>
                    <a:pt x="1006533" y="456507"/>
                  </a:lnTo>
                  <a:lnTo>
                    <a:pt x="941070" y="456507"/>
                  </a:lnTo>
                  <a:lnTo>
                    <a:pt x="1008438" y="316144"/>
                  </a:lnTo>
                  <a:lnTo>
                    <a:pt x="1075286" y="456507"/>
                  </a:lnTo>
                  <a:lnTo>
                    <a:pt x="1010516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4957" y="14807"/>
                  </a:moveTo>
                  <a:lnTo>
                    <a:pt x="897342" y="82868"/>
                  </a:lnTo>
                  <a:lnTo>
                    <a:pt x="864870" y="150928"/>
                  </a:lnTo>
                  <a:lnTo>
                    <a:pt x="832485" y="82954"/>
                  </a:lnTo>
                  <a:lnTo>
                    <a:pt x="864957" y="14807"/>
                  </a:lnTo>
                  <a:close/>
                  <a:moveTo>
                    <a:pt x="829108" y="90228"/>
                  </a:moveTo>
                  <a:lnTo>
                    <a:pt x="861493" y="158202"/>
                  </a:lnTo>
                  <a:lnTo>
                    <a:pt x="793173" y="301683"/>
                  </a:lnTo>
                  <a:lnTo>
                    <a:pt x="760874" y="233795"/>
                  </a:lnTo>
                  <a:lnTo>
                    <a:pt x="829108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367" y="161319"/>
                  </a:moveTo>
                  <a:lnTo>
                    <a:pt x="685454" y="226262"/>
                  </a:lnTo>
                  <a:lnTo>
                    <a:pt x="654541" y="161319"/>
                  </a:lnTo>
                  <a:lnTo>
                    <a:pt x="716367" y="161319"/>
                  </a:lnTo>
                  <a:close/>
                  <a:moveTo>
                    <a:pt x="681990" y="233535"/>
                  </a:moveTo>
                  <a:lnTo>
                    <a:pt x="649519" y="301596"/>
                  </a:lnTo>
                  <a:lnTo>
                    <a:pt x="581198" y="158115"/>
                  </a:lnTo>
                  <a:lnTo>
                    <a:pt x="613670" y="90055"/>
                  </a:lnTo>
                  <a:lnTo>
                    <a:pt x="681990" y="233535"/>
                  </a:lnTo>
                  <a:close/>
                  <a:moveTo>
                    <a:pt x="577735" y="14807"/>
                  </a:moveTo>
                  <a:lnTo>
                    <a:pt x="610120" y="82868"/>
                  </a:lnTo>
                  <a:lnTo>
                    <a:pt x="577648" y="150928"/>
                  </a:lnTo>
                  <a:lnTo>
                    <a:pt x="545263" y="82954"/>
                  </a:lnTo>
                  <a:lnTo>
                    <a:pt x="577735" y="14807"/>
                  </a:lnTo>
                  <a:close/>
                  <a:moveTo>
                    <a:pt x="541886" y="90228"/>
                  </a:moveTo>
                  <a:lnTo>
                    <a:pt x="574271" y="158202"/>
                  </a:lnTo>
                  <a:lnTo>
                    <a:pt x="505951" y="301683"/>
                  </a:lnTo>
                  <a:lnTo>
                    <a:pt x="473652" y="233795"/>
                  </a:lnTo>
                  <a:lnTo>
                    <a:pt x="541886" y="90228"/>
                  </a:lnTo>
                  <a:close/>
                  <a:moveTo>
                    <a:pt x="434167" y="14721"/>
                  </a:moveTo>
                  <a:lnTo>
                    <a:pt x="501361" y="155084"/>
                  </a:lnTo>
                  <a:lnTo>
                    <a:pt x="367319" y="155084"/>
                  </a:lnTo>
                  <a:lnTo>
                    <a:pt x="434167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768" y="233535"/>
                  </a:moveTo>
                  <a:lnTo>
                    <a:pt x="362296" y="301596"/>
                  </a:lnTo>
                  <a:lnTo>
                    <a:pt x="293976" y="158115"/>
                  </a:lnTo>
                  <a:lnTo>
                    <a:pt x="326448" y="90055"/>
                  </a:lnTo>
                  <a:lnTo>
                    <a:pt x="394768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6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09" y="161319"/>
                  </a:moveTo>
                  <a:lnTo>
                    <a:pt x="110923" y="226522"/>
                  </a:lnTo>
                  <a:lnTo>
                    <a:pt x="79750" y="161319"/>
                  </a:lnTo>
                  <a:lnTo>
                    <a:pt x="142009" y="161319"/>
                  </a:lnTo>
                  <a:close/>
                  <a:moveTo>
                    <a:pt x="6841" y="158202"/>
                  </a:moveTo>
                  <a:lnTo>
                    <a:pt x="38966" y="90747"/>
                  </a:lnTo>
                  <a:lnTo>
                    <a:pt x="107459" y="233795"/>
                  </a:lnTo>
                  <a:lnTo>
                    <a:pt x="75161" y="301683"/>
                  </a:lnTo>
                  <a:lnTo>
                    <a:pt x="6841" y="158202"/>
                  </a:lnTo>
                  <a:close/>
                  <a:moveTo>
                    <a:pt x="6841" y="308956"/>
                  </a:moveTo>
                  <a:lnTo>
                    <a:pt x="39226" y="240896"/>
                  </a:lnTo>
                  <a:lnTo>
                    <a:pt x="75161" y="316230"/>
                  </a:lnTo>
                  <a:lnTo>
                    <a:pt x="111010" y="241069"/>
                  </a:lnTo>
                  <a:lnTo>
                    <a:pt x="143481" y="308956"/>
                  </a:lnTo>
                  <a:lnTo>
                    <a:pt x="74295" y="452957"/>
                  </a:lnTo>
                  <a:lnTo>
                    <a:pt x="6841" y="308956"/>
                  </a:lnTo>
                  <a:close/>
                  <a:moveTo>
                    <a:pt x="6841" y="459625"/>
                  </a:moveTo>
                  <a:lnTo>
                    <a:pt x="38966" y="392170"/>
                  </a:lnTo>
                  <a:lnTo>
                    <a:pt x="106767" y="536777"/>
                  </a:lnTo>
                  <a:lnTo>
                    <a:pt x="75161" y="603019"/>
                  </a:lnTo>
                  <a:lnTo>
                    <a:pt x="6841" y="459625"/>
                  </a:lnTo>
                  <a:close/>
                  <a:moveTo>
                    <a:pt x="6841" y="610379"/>
                  </a:moveTo>
                  <a:lnTo>
                    <a:pt x="39312" y="542319"/>
                  </a:lnTo>
                  <a:lnTo>
                    <a:pt x="75248" y="617653"/>
                  </a:lnTo>
                  <a:lnTo>
                    <a:pt x="75248" y="617653"/>
                  </a:lnTo>
                  <a:lnTo>
                    <a:pt x="107719" y="685713"/>
                  </a:lnTo>
                  <a:lnTo>
                    <a:pt x="75248" y="753774"/>
                  </a:lnTo>
                  <a:lnTo>
                    <a:pt x="6841" y="610379"/>
                  </a:lnTo>
                  <a:close/>
                  <a:moveTo>
                    <a:pt x="6841" y="761134"/>
                  </a:moveTo>
                  <a:lnTo>
                    <a:pt x="39226" y="693073"/>
                  </a:lnTo>
                  <a:lnTo>
                    <a:pt x="75161" y="768408"/>
                  </a:lnTo>
                  <a:lnTo>
                    <a:pt x="111096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841" y="761134"/>
                  </a:lnTo>
                  <a:close/>
                  <a:moveTo>
                    <a:pt x="75161" y="1055283"/>
                  </a:moveTo>
                  <a:lnTo>
                    <a:pt x="6841" y="911802"/>
                  </a:lnTo>
                  <a:lnTo>
                    <a:pt x="38966" y="844348"/>
                  </a:lnTo>
                  <a:lnTo>
                    <a:pt x="106767" y="988955"/>
                  </a:lnTo>
                  <a:lnTo>
                    <a:pt x="75161" y="1055283"/>
                  </a:lnTo>
                  <a:close/>
                  <a:moveTo>
                    <a:pt x="110230" y="981681"/>
                  </a:moveTo>
                  <a:lnTo>
                    <a:pt x="78971" y="914919"/>
                  </a:lnTo>
                  <a:lnTo>
                    <a:pt x="142009" y="914919"/>
                  </a:lnTo>
                  <a:lnTo>
                    <a:pt x="110230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6" y="911802"/>
                  </a:lnTo>
                  <a:lnTo>
                    <a:pt x="218815" y="1055283"/>
                  </a:lnTo>
                  <a:close/>
                  <a:moveTo>
                    <a:pt x="258128" y="836468"/>
                  </a:moveTo>
                  <a:lnTo>
                    <a:pt x="290513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128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03" y="914919"/>
                  </a:moveTo>
                  <a:lnTo>
                    <a:pt x="501015" y="914919"/>
                  </a:lnTo>
                  <a:lnTo>
                    <a:pt x="470102" y="979863"/>
                  </a:lnTo>
                  <a:lnTo>
                    <a:pt x="439103" y="914919"/>
                  </a:lnTo>
                  <a:close/>
                  <a:moveTo>
                    <a:pt x="505951" y="1055283"/>
                  </a:moveTo>
                  <a:lnTo>
                    <a:pt x="473479" y="987223"/>
                  </a:lnTo>
                  <a:lnTo>
                    <a:pt x="541799" y="843742"/>
                  </a:lnTo>
                  <a:lnTo>
                    <a:pt x="574271" y="911802"/>
                  </a:lnTo>
                  <a:lnTo>
                    <a:pt x="505951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946" y="837074"/>
                  </a:lnTo>
                  <a:lnTo>
                    <a:pt x="577821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588" y="981681"/>
                  </a:moveTo>
                  <a:lnTo>
                    <a:pt x="653328" y="914919"/>
                  </a:lnTo>
                  <a:lnTo>
                    <a:pt x="716367" y="914919"/>
                  </a:lnTo>
                  <a:lnTo>
                    <a:pt x="684588" y="981681"/>
                  </a:lnTo>
                  <a:close/>
                  <a:moveTo>
                    <a:pt x="653935" y="908685"/>
                  </a:moveTo>
                  <a:lnTo>
                    <a:pt x="721302" y="768321"/>
                  </a:lnTo>
                  <a:lnTo>
                    <a:pt x="788151" y="908685"/>
                  </a:lnTo>
                  <a:lnTo>
                    <a:pt x="653935" y="908685"/>
                  </a:lnTo>
                  <a:close/>
                  <a:moveTo>
                    <a:pt x="726325" y="914919"/>
                  </a:moveTo>
                  <a:lnTo>
                    <a:pt x="788237" y="914919"/>
                  </a:lnTo>
                  <a:lnTo>
                    <a:pt x="757324" y="979863"/>
                  </a:lnTo>
                  <a:lnTo>
                    <a:pt x="726325" y="914919"/>
                  </a:lnTo>
                  <a:close/>
                  <a:moveTo>
                    <a:pt x="793173" y="1055283"/>
                  </a:moveTo>
                  <a:lnTo>
                    <a:pt x="760701" y="987223"/>
                  </a:lnTo>
                  <a:lnTo>
                    <a:pt x="829021" y="843742"/>
                  </a:lnTo>
                  <a:lnTo>
                    <a:pt x="861493" y="911802"/>
                  </a:lnTo>
                  <a:lnTo>
                    <a:pt x="793173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741" y="1055283"/>
                  </a:moveTo>
                  <a:lnTo>
                    <a:pt x="868420" y="911802"/>
                  </a:lnTo>
                  <a:lnTo>
                    <a:pt x="900546" y="844348"/>
                  </a:lnTo>
                  <a:lnTo>
                    <a:pt x="968346" y="988955"/>
                  </a:lnTo>
                  <a:lnTo>
                    <a:pt x="936741" y="1055283"/>
                  </a:lnTo>
                  <a:close/>
                  <a:moveTo>
                    <a:pt x="971810" y="981681"/>
                  </a:moveTo>
                  <a:lnTo>
                    <a:pt x="940551" y="914919"/>
                  </a:lnTo>
                  <a:lnTo>
                    <a:pt x="1003589" y="914919"/>
                  </a:lnTo>
                  <a:lnTo>
                    <a:pt x="971810" y="981681"/>
                  </a:lnTo>
                  <a:close/>
                  <a:moveTo>
                    <a:pt x="941157" y="908685"/>
                  </a:moveTo>
                  <a:lnTo>
                    <a:pt x="1008525" y="768321"/>
                  </a:lnTo>
                  <a:lnTo>
                    <a:pt x="1075373" y="908685"/>
                  </a:lnTo>
                  <a:lnTo>
                    <a:pt x="941157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3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3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3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3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C4DE2D5-43B6-0244-95A1-89219C14CF5C}"/>
                </a:ext>
              </a:extLst>
            </p:cNvPr>
            <p:cNvSpPr/>
            <p:nvPr/>
          </p:nvSpPr>
          <p:spPr>
            <a:xfrm>
              <a:off x="3684875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4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3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8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675 w 1155642"/>
                <a:gd name="connsiteY71" fmla="*/ 161319 h 1069311"/>
                <a:gd name="connsiteX72" fmla="*/ 972762 w 1155642"/>
                <a:gd name="connsiteY72" fmla="*/ 226262 h 1069311"/>
                <a:gd name="connsiteX73" fmla="*/ 941849 w 1155642"/>
                <a:gd name="connsiteY73" fmla="*/ 161319 h 1069311"/>
                <a:gd name="connsiteX74" fmla="*/ 1003675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90 w 1155642"/>
                <a:gd name="connsiteY84" fmla="*/ 233795 h 1069311"/>
                <a:gd name="connsiteX85" fmla="*/ 179416 w 1155642"/>
                <a:gd name="connsiteY85" fmla="*/ 234055 h 1069311"/>
                <a:gd name="connsiteX86" fmla="*/ 179763 w 1155642"/>
                <a:gd name="connsiteY86" fmla="*/ 234228 h 1069311"/>
                <a:gd name="connsiteX87" fmla="*/ 218815 w 1155642"/>
                <a:gd name="connsiteY87" fmla="*/ 316230 h 1069311"/>
                <a:gd name="connsiteX88" fmla="*/ 254664 w 1155642"/>
                <a:gd name="connsiteY88" fmla="*/ 240983 h 1069311"/>
                <a:gd name="connsiteX89" fmla="*/ 287135 w 1155642"/>
                <a:gd name="connsiteY89" fmla="*/ 308956 h 1069311"/>
                <a:gd name="connsiteX90" fmla="*/ 218815 w 1155642"/>
                <a:gd name="connsiteY90" fmla="*/ 452438 h 1069311"/>
                <a:gd name="connsiteX91" fmla="*/ 149802 w 1155642"/>
                <a:gd name="connsiteY91" fmla="*/ 307657 h 1069311"/>
                <a:gd name="connsiteX92" fmla="*/ 149802 w 1155642"/>
                <a:gd name="connsiteY92" fmla="*/ 307657 h 1069311"/>
                <a:gd name="connsiteX93" fmla="*/ 147031 w 1155642"/>
                <a:gd name="connsiteY93" fmla="*/ 301769 h 1069311"/>
                <a:gd name="connsiteX94" fmla="*/ 147031 w 1155642"/>
                <a:gd name="connsiteY94" fmla="*/ 301769 h 1069311"/>
                <a:gd name="connsiteX95" fmla="*/ 114473 w 1155642"/>
                <a:gd name="connsiteY95" fmla="*/ 233882 h 1069311"/>
                <a:gd name="connsiteX96" fmla="*/ 147031 w 1155642"/>
                <a:gd name="connsiteY96" fmla="*/ 165562 h 1069311"/>
                <a:gd name="connsiteX97" fmla="*/ 179590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89 w 1155642"/>
                <a:gd name="connsiteY113" fmla="*/ 161319 h 1069311"/>
                <a:gd name="connsiteX114" fmla="*/ 501188 w 1155642"/>
                <a:gd name="connsiteY114" fmla="*/ 161319 h 1069311"/>
                <a:gd name="connsiteX115" fmla="*/ 470189 w 1155642"/>
                <a:gd name="connsiteY115" fmla="*/ 226435 h 1069311"/>
                <a:gd name="connsiteX116" fmla="*/ 439189 w 1155642"/>
                <a:gd name="connsiteY116" fmla="*/ 161319 h 1069311"/>
                <a:gd name="connsiteX117" fmla="*/ 753947 w 1155642"/>
                <a:gd name="connsiteY117" fmla="*/ 233795 h 1069311"/>
                <a:gd name="connsiteX118" fmla="*/ 753774 w 1155642"/>
                <a:gd name="connsiteY118" fmla="*/ 234055 h 1069311"/>
                <a:gd name="connsiteX119" fmla="*/ 754120 w 1155642"/>
                <a:gd name="connsiteY119" fmla="*/ 234228 h 1069311"/>
                <a:gd name="connsiteX120" fmla="*/ 793173 w 1155642"/>
                <a:gd name="connsiteY120" fmla="*/ 316230 h 1069311"/>
                <a:gd name="connsiteX121" fmla="*/ 829021 w 1155642"/>
                <a:gd name="connsiteY121" fmla="*/ 240983 h 1069311"/>
                <a:gd name="connsiteX122" fmla="*/ 861493 w 1155642"/>
                <a:gd name="connsiteY122" fmla="*/ 308956 h 1069311"/>
                <a:gd name="connsiteX123" fmla="*/ 793173 w 1155642"/>
                <a:gd name="connsiteY123" fmla="*/ 452438 h 1069311"/>
                <a:gd name="connsiteX124" fmla="*/ 724160 w 1155642"/>
                <a:gd name="connsiteY124" fmla="*/ 307657 h 1069311"/>
                <a:gd name="connsiteX125" fmla="*/ 688917 w 1155642"/>
                <a:gd name="connsiteY125" fmla="*/ 233622 h 1069311"/>
                <a:gd name="connsiteX126" fmla="*/ 721389 w 1155642"/>
                <a:gd name="connsiteY126" fmla="*/ 165562 h 1069311"/>
                <a:gd name="connsiteX127" fmla="*/ 753947 w 1155642"/>
                <a:gd name="connsiteY127" fmla="*/ 233795 h 1069311"/>
                <a:gd name="connsiteX128" fmla="*/ 726411 w 1155642"/>
                <a:gd name="connsiteY128" fmla="*/ 161319 h 1069311"/>
                <a:gd name="connsiteX129" fmla="*/ 788410 w 1155642"/>
                <a:gd name="connsiteY129" fmla="*/ 161319 h 1069311"/>
                <a:gd name="connsiteX130" fmla="*/ 757411 w 1155642"/>
                <a:gd name="connsiteY130" fmla="*/ 226435 h 1069311"/>
                <a:gd name="connsiteX131" fmla="*/ 726411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664 w 1155642"/>
                <a:gd name="connsiteY142" fmla="*/ 391737 h 1069311"/>
                <a:gd name="connsiteX143" fmla="*/ 287135 w 1155642"/>
                <a:gd name="connsiteY143" fmla="*/ 459711 h 1069311"/>
                <a:gd name="connsiteX144" fmla="*/ 218988 w 1155642"/>
                <a:gd name="connsiteY144" fmla="*/ 602759 h 1069311"/>
                <a:gd name="connsiteX145" fmla="*/ 186430 w 1155642"/>
                <a:gd name="connsiteY145" fmla="*/ 534872 h 1069311"/>
                <a:gd name="connsiteX146" fmla="*/ 254664 w 1155642"/>
                <a:gd name="connsiteY146" fmla="*/ 391737 h 1069311"/>
                <a:gd name="connsiteX147" fmla="*/ 183053 w 1155642"/>
                <a:gd name="connsiteY147" fmla="*/ 527512 h 1069311"/>
                <a:gd name="connsiteX148" fmla="*/ 152054 w 1155642"/>
                <a:gd name="connsiteY148" fmla="*/ 462742 h 1069311"/>
                <a:gd name="connsiteX149" fmla="*/ 213880 w 1155642"/>
                <a:gd name="connsiteY149" fmla="*/ 462742 h 1069311"/>
                <a:gd name="connsiteX150" fmla="*/ 183053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411 w 1155642"/>
                <a:gd name="connsiteY156" fmla="*/ 527512 h 1069311"/>
                <a:gd name="connsiteX157" fmla="*/ 726411 w 1155642"/>
                <a:gd name="connsiteY157" fmla="*/ 462742 h 1069311"/>
                <a:gd name="connsiteX158" fmla="*/ 788237 w 1155642"/>
                <a:gd name="connsiteY158" fmla="*/ 462742 h 1069311"/>
                <a:gd name="connsiteX159" fmla="*/ 757411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453 w 1155642"/>
                <a:gd name="connsiteY166" fmla="*/ 462742 h 1069311"/>
                <a:gd name="connsiteX167" fmla="*/ 693160 w 1155642"/>
                <a:gd name="connsiteY167" fmla="*/ 511666 h 1069311"/>
                <a:gd name="connsiteX168" fmla="*/ 684674 w 1155642"/>
                <a:gd name="connsiteY168" fmla="*/ 529504 h 1069311"/>
                <a:gd name="connsiteX169" fmla="*/ 653415 w 1155642"/>
                <a:gd name="connsiteY169" fmla="*/ 462742 h 1069311"/>
                <a:gd name="connsiteX170" fmla="*/ 716453 w 1155642"/>
                <a:gd name="connsiteY170" fmla="*/ 462742 h 1069311"/>
                <a:gd name="connsiteX171" fmla="*/ 681211 w 1155642"/>
                <a:gd name="connsiteY171" fmla="*/ 536864 h 1069311"/>
                <a:gd name="connsiteX172" fmla="*/ 649605 w 1155642"/>
                <a:gd name="connsiteY172" fmla="*/ 603106 h 1069311"/>
                <a:gd name="connsiteX173" fmla="*/ 581285 w 1155642"/>
                <a:gd name="connsiteY173" fmla="*/ 459625 h 1069311"/>
                <a:gd name="connsiteX174" fmla="*/ 613410 w 1155642"/>
                <a:gd name="connsiteY174" fmla="*/ 392170 h 1069311"/>
                <a:gd name="connsiteX175" fmla="*/ 681211 w 1155642"/>
                <a:gd name="connsiteY175" fmla="*/ 536864 h 1069311"/>
                <a:gd name="connsiteX176" fmla="*/ 577821 w 1155642"/>
                <a:gd name="connsiteY176" fmla="*/ 452351 h 1069311"/>
                <a:gd name="connsiteX177" fmla="*/ 545350 w 1155642"/>
                <a:gd name="connsiteY177" fmla="*/ 384291 h 1069311"/>
                <a:gd name="connsiteX178" fmla="*/ 577735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821 w 1155642"/>
                <a:gd name="connsiteY180" fmla="*/ 452351 h 1069311"/>
                <a:gd name="connsiteX181" fmla="*/ 574358 w 1155642"/>
                <a:gd name="connsiteY181" fmla="*/ 459625 h 1069311"/>
                <a:gd name="connsiteX182" fmla="*/ 506211 w 1155642"/>
                <a:gd name="connsiteY182" fmla="*/ 602673 h 1069311"/>
                <a:gd name="connsiteX183" fmla="*/ 473652 w 1155642"/>
                <a:gd name="connsiteY183" fmla="*/ 534786 h 1069311"/>
                <a:gd name="connsiteX184" fmla="*/ 541886 w 1155642"/>
                <a:gd name="connsiteY184" fmla="*/ 391564 h 1069311"/>
                <a:gd name="connsiteX185" fmla="*/ 574358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8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8 w 1155642"/>
                <a:gd name="connsiteY194" fmla="*/ 456507 h 1069311"/>
                <a:gd name="connsiteX195" fmla="*/ 436158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89 w 1155642"/>
                <a:gd name="connsiteY201" fmla="*/ 536777 h 1069311"/>
                <a:gd name="connsiteX202" fmla="*/ 362383 w 1155642"/>
                <a:gd name="connsiteY202" fmla="*/ 603019 h 1069311"/>
                <a:gd name="connsiteX203" fmla="*/ 294063 w 1155642"/>
                <a:gd name="connsiteY203" fmla="*/ 459538 h 1069311"/>
                <a:gd name="connsiteX204" fmla="*/ 326188 w 1155642"/>
                <a:gd name="connsiteY204" fmla="*/ 392083 h 1069311"/>
                <a:gd name="connsiteX205" fmla="*/ 393989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5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3053 w 1155642"/>
                <a:gd name="connsiteY216" fmla="*/ 678613 h 1069311"/>
                <a:gd name="connsiteX217" fmla="*/ 152054 w 1155642"/>
                <a:gd name="connsiteY217" fmla="*/ 613496 h 1069311"/>
                <a:gd name="connsiteX218" fmla="*/ 214053 w 1155642"/>
                <a:gd name="connsiteY218" fmla="*/ 613496 h 1069311"/>
                <a:gd name="connsiteX219" fmla="*/ 183053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534 w 1155642"/>
                <a:gd name="connsiteY225" fmla="*/ 542319 h 1069311"/>
                <a:gd name="connsiteX226" fmla="*/ 362470 w 1155642"/>
                <a:gd name="connsiteY226" fmla="*/ 617653 h 1069311"/>
                <a:gd name="connsiteX227" fmla="*/ 362470 w 1155642"/>
                <a:gd name="connsiteY227" fmla="*/ 617653 h 1069311"/>
                <a:gd name="connsiteX228" fmla="*/ 394941 w 1155642"/>
                <a:gd name="connsiteY228" fmla="*/ 685713 h 1069311"/>
                <a:gd name="connsiteX229" fmla="*/ 362470 w 1155642"/>
                <a:gd name="connsiteY229" fmla="*/ 753774 h 1069311"/>
                <a:gd name="connsiteX230" fmla="*/ 294149 w 1155642"/>
                <a:gd name="connsiteY230" fmla="*/ 610293 h 1069311"/>
                <a:gd name="connsiteX231" fmla="*/ 326534 w 1155642"/>
                <a:gd name="connsiteY231" fmla="*/ 542319 h 1069311"/>
                <a:gd name="connsiteX232" fmla="*/ 367405 w 1155642"/>
                <a:gd name="connsiteY232" fmla="*/ 613496 h 1069311"/>
                <a:gd name="connsiteX233" fmla="*/ 429318 w 1155642"/>
                <a:gd name="connsiteY233" fmla="*/ 613496 h 1069311"/>
                <a:gd name="connsiteX234" fmla="*/ 398405 w 1155642"/>
                <a:gd name="connsiteY234" fmla="*/ 678440 h 1069311"/>
                <a:gd name="connsiteX235" fmla="*/ 367405 w 1155642"/>
                <a:gd name="connsiteY235" fmla="*/ 613496 h 1069311"/>
                <a:gd name="connsiteX236" fmla="*/ 367405 w 1155642"/>
                <a:gd name="connsiteY236" fmla="*/ 607262 h 1069311"/>
                <a:gd name="connsiteX237" fmla="*/ 412519 w 1155642"/>
                <a:gd name="connsiteY237" fmla="*/ 512618 h 1069311"/>
                <a:gd name="connsiteX238" fmla="*/ 434253 w 1155642"/>
                <a:gd name="connsiteY238" fmla="*/ 466985 h 1069311"/>
                <a:gd name="connsiteX239" fmla="*/ 501102 w 1155642"/>
                <a:gd name="connsiteY239" fmla="*/ 607262 h 1069311"/>
                <a:gd name="connsiteX240" fmla="*/ 367405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973 w 1155642"/>
                <a:gd name="connsiteY245" fmla="*/ 542319 h 1069311"/>
                <a:gd name="connsiteX246" fmla="*/ 574358 w 1155642"/>
                <a:gd name="connsiteY246" fmla="*/ 610293 h 1069311"/>
                <a:gd name="connsiteX247" fmla="*/ 506037 w 1155642"/>
                <a:gd name="connsiteY247" fmla="*/ 753774 h 1069311"/>
                <a:gd name="connsiteX248" fmla="*/ 473739 w 1155642"/>
                <a:gd name="connsiteY248" fmla="*/ 685887 h 1069311"/>
                <a:gd name="connsiteX249" fmla="*/ 541973 w 1155642"/>
                <a:gd name="connsiteY249" fmla="*/ 542319 h 1069311"/>
                <a:gd name="connsiteX250" fmla="*/ 545436 w 1155642"/>
                <a:gd name="connsiteY250" fmla="*/ 535045 h 1069311"/>
                <a:gd name="connsiteX251" fmla="*/ 577821 w 1155642"/>
                <a:gd name="connsiteY251" fmla="*/ 466898 h 1069311"/>
                <a:gd name="connsiteX252" fmla="*/ 610206 w 1155642"/>
                <a:gd name="connsiteY252" fmla="*/ 534958 h 1069311"/>
                <a:gd name="connsiteX253" fmla="*/ 577735 w 1155642"/>
                <a:gd name="connsiteY253" fmla="*/ 603019 h 1069311"/>
                <a:gd name="connsiteX254" fmla="*/ 545436 w 1155642"/>
                <a:gd name="connsiteY254" fmla="*/ 535045 h 1069311"/>
                <a:gd name="connsiteX255" fmla="*/ 613756 w 1155642"/>
                <a:gd name="connsiteY255" fmla="*/ 542319 h 1069311"/>
                <a:gd name="connsiteX256" fmla="*/ 649692 w 1155642"/>
                <a:gd name="connsiteY256" fmla="*/ 617653 h 1069311"/>
                <a:gd name="connsiteX257" fmla="*/ 649692 w 1155642"/>
                <a:gd name="connsiteY257" fmla="*/ 617653 h 1069311"/>
                <a:gd name="connsiteX258" fmla="*/ 682163 w 1155642"/>
                <a:gd name="connsiteY258" fmla="*/ 685713 h 1069311"/>
                <a:gd name="connsiteX259" fmla="*/ 649692 w 1155642"/>
                <a:gd name="connsiteY259" fmla="*/ 753774 h 1069311"/>
                <a:gd name="connsiteX260" fmla="*/ 581371 w 1155642"/>
                <a:gd name="connsiteY260" fmla="*/ 610293 h 1069311"/>
                <a:gd name="connsiteX261" fmla="*/ 613756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410 w 1155642"/>
                <a:gd name="connsiteY271" fmla="*/ 613496 h 1069311"/>
                <a:gd name="connsiteX272" fmla="*/ 757411 w 1155642"/>
                <a:gd name="connsiteY272" fmla="*/ 678613 h 1069311"/>
                <a:gd name="connsiteX273" fmla="*/ 726411 w 1155642"/>
                <a:gd name="connsiteY273" fmla="*/ 613496 h 1069311"/>
                <a:gd name="connsiteX274" fmla="*/ 788410 w 1155642"/>
                <a:gd name="connsiteY274" fmla="*/ 613496 h 1069311"/>
                <a:gd name="connsiteX275" fmla="*/ 829195 w 1155642"/>
                <a:gd name="connsiteY275" fmla="*/ 542319 h 1069311"/>
                <a:gd name="connsiteX276" fmla="*/ 861580 w 1155642"/>
                <a:gd name="connsiteY276" fmla="*/ 610293 h 1069311"/>
                <a:gd name="connsiteX277" fmla="*/ 793259 w 1155642"/>
                <a:gd name="connsiteY277" fmla="*/ 753774 h 1069311"/>
                <a:gd name="connsiteX278" fmla="*/ 760961 w 1155642"/>
                <a:gd name="connsiteY278" fmla="*/ 685887 h 1069311"/>
                <a:gd name="connsiteX279" fmla="*/ 829195 w 1155642"/>
                <a:gd name="connsiteY279" fmla="*/ 542319 h 1069311"/>
                <a:gd name="connsiteX280" fmla="*/ 832658 w 1155642"/>
                <a:gd name="connsiteY280" fmla="*/ 535045 h 1069311"/>
                <a:gd name="connsiteX281" fmla="*/ 865043 w 1155642"/>
                <a:gd name="connsiteY281" fmla="*/ 466898 h 1069311"/>
                <a:gd name="connsiteX282" fmla="*/ 897428 w 1155642"/>
                <a:gd name="connsiteY282" fmla="*/ 534958 h 1069311"/>
                <a:gd name="connsiteX283" fmla="*/ 864957 w 1155642"/>
                <a:gd name="connsiteY283" fmla="*/ 603019 h 1069311"/>
                <a:gd name="connsiteX284" fmla="*/ 832658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5043 w 1155642"/>
                <a:gd name="connsiteY292" fmla="*/ 452351 h 1069311"/>
                <a:gd name="connsiteX293" fmla="*/ 832658 w 1155642"/>
                <a:gd name="connsiteY293" fmla="*/ 384291 h 1069311"/>
                <a:gd name="connsiteX294" fmla="*/ 865043 w 1155642"/>
                <a:gd name="connsiteY294" fmla="*/ 316230 h 1069311"/>
                <a:gd name="connsiteX295" fmla="*/ 896995 w 1155642"/>
                <a:gd name="connsiteY295" fmla="*/ 384377 h 1069311"/>
                <a:gd name="connsiteX296" fmla="*/ 865043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870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821 w 1155642"/>
                <a:gd name="connsiteY311" fmla="*/ 301683 h 1069311"/>
                <a:gd name="connsiteX312" fmla="*/ 545350 w 1155642"/>
                <a:gd name="connsiteY312" fmla="*/ 233709 h 1069311"/>
                <a:gd name="connsiteX313" fmla="*/ 577821 w 1155642"/>
                <a:gd name="connsiteY313" fmla="*/ 165475 h 1069311"/>
                <a:gd name="connsiteX314" fmla="*/ 610206 w 1155642"/>
                <a:gd name="connsiteY314" fmla="*/ 233535 h 1069311"/>
                <a:gd name="connsiteX315" fmla="*/ 577821 w 1155642"/>
                <a:gd name="connsiteY315" fmla="*/ 301683 h 1069311"/>
                <a:gd name="connsiteX316" fmla="*/ 430790 w 1155642"/>
                <a:gd name="connsiteY316" fmla="*/ 308956 h 1069311"/>
                <a:gd name="connsiteX317" fmla="*/ 361604 w 1155642"/>
                <a:gd name="connsiteY317" fmla="*/ 452957 h 1069311"/>
                <a:gd name="connsiteX318" fmla="*/ 294149 w 1155642"/>
                <a:gd name="connsiteY318" fmla="*/ 308956 h 1069311"/>
                <a:gd name="connsiteX319" fmla="*/ 294149 w 1155642"/>
                <a:gd name="connsiteY319" fmla="*/ 308956 h 1069311"/>
                <a:gd name="connsiteX320" fmla="*/ 294149 w 1155642"/>
                <a:gd name="connsiteY320" fmla="*/ 308956 h 1069311"/>
                <a:gd name="connsiteX321" fmla="*/ 326534 w 1155642"/>
                <a:gd name="connsiteY321" fmla="*/ 240896 h 1069311"/>
                <a:gd name="connsiteX322" fmla="*/ 362470 w 1155642"/>
                <a:gd name="connsiteY322" fmla="*/ 316230 h 1069311"/>
                <a:gd name="connsiteX323" fmla="*/ 398405 w 1155642"/>
                <a:gd name="connsiteY323" fmla="*/ 240896 h 1069311"/>
                <a:gd name="connsiteX324" fmla="*/ 430790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880 w 1155642"/>
                <a:gd name="connsiteY330" fmla="*/ 456507 h 1069311"/>
                <a:gd name="connsiteX331" fmla="*/ 149023 w 1155642"/>
                <a:gd name="connsiteY331" fmla="*/ 456507 h 1069311"/>
                <a:gd name="connsiteX332" fmla="*/ 145040 w 1155642"/>
                <a:gd name="connsiteY332" fmla="*/ 456507 h 1069311"/>
                <a:gd name="connsiteX333" fmla="*/ 79577 w 1155642"/>
                <a:gd name="connsiteY333" fmla="*/ 456507 h 1069311"/>
                <a:gd name="connsiteX334" fmla="*/ 146945 w 1155642"/>
                <a:gd name="connsiteY334" fmla="*/ 316144 h 1069311"/>
                <a:gd name="connsiteX335" fmla="*/ 213880 w 1155642"/>
                <a:gd name="connsiteY335" fmla="*/ 456507 h 1069311"/>
                <a:gd name="connsiteX336" fmla="*/ 142096 w 1155642"/>
                <a:gd name="connsiteY336" fmla="*/ 462742 h 1069311"/>
                <a:gd name="connsiteX337" fmla="*/ 122440 w 1155642"/>
                <a:gd name="connsiteY337" fmla="*/ 504046 h 1069311"/>
                <a:gd name="connsiteX338" fmla="*/ 110317 w 1155642"/>
                <a:gd name="connsiteY338" fmla="*/ 529504 h 1069311"/>
                <a:gd name="connsiteX339" fmla="*/ 79058 w 1155642"/>
                <a:gd name="connsiteY339" fmla="*/ 462742 h 1069311"/>
                <a:gd name="connsiteX340" fmla="*/ 142096 w 1155642"/>
                <a:gd name="connsiteY340" fmla="*/ 462742 h 1069311"/>
                <a:gd name="connsiteX341" fmla="*/ 125297 w 1155642"/>
                <a:gd name="connsiteY341" fmla="*/ 512532 h 1069311"/>
                <a:gd name="connsiteX342" fmla="*/ 147031 w 1155642"/>
                <a:gd name="connsiteY342" fmla="*/ 466898 h 1069311"/>
                <a:gd name="connsiteX343" fmla="*/ 213880 w 1155642"/>
                <a:gd name="connsiteY343" fmla="*/ 607175 h 1069311"/>
                <a:gd name="connsiteX344" fmla="*/ 80183 w 1155642"/>
                <a:gd name="connsiteY344" fmla="*/ 607175 h 1069311"/>
                <a:gd name="connsiteX345" fmla="*/ 125297 w 1155642"/>
                <a:gd name="connsiteY345" fmla="*/ 512532 h 1069311"/>
                <a:gd name="connsiteX346" fmla="*/ 142096 w 1155642"/>
                <a:gd name="connsiteY346" fmla="*/ 613496 h 1069311"/>
                <a:gd name="connsiteX347" fmla="*/ 111183 w 1155642"/>
                <a:gd name="connsiteY347" fmla="*/ 678440 h 1069311"/>
                <a:gd name="connsiteX348" fmla="*/ 80270 w 1155642"/>
                <a:gd name="connsiteY348" fmla="*/ 613496 h 1069311"/>
                <a:gd name="connsiteX349" fmla="*/ 142096 w 1155642"/>
                <a:gd name="connsiteY349" fmla="*/ 613496 h 1069311"/>
                <a:gd name="connsiteX350" fmla="*/ 147031 w 1155642"/>
                <a:gd name="connsiteY350" fmla="*/ 617653 h 1069311"/>
                <a:gd name="connsiteX351" fmla="*/ 179590 w 1155642"/>
                <a:gd name="connsiteY351" fmla="*/ 685973 h 1069311"/>
                <a:gd name="connsiteX352" fmla="*/ 179416 w 1155642"/>
                <a:gd name="connsiteY352" fmla="*/ 686233 h 1069311"/>
                <a:gd name="connsiteX353" fmla="*/ 179763 w 1155642"/>
                <a:gd name="connsiteY353" fmla="*/ 686406 h 1069311"/>
                <a:gd name="connsiteX354" fmla="*/ 218815 w 1155642"/>
                <a:gd name="connsiteY354" fmla="*/ 768408 h 1069311"/>
                <a:gd name="connsiteX355" fmla="*/ 254664 w 1155642"/>
                <a:gd name="connsiteY355" fmla="*/ 693160 h 1069311"/>
                <a:gd name="connsiteX356" fmla="*/ 287135 w 1155642"/>
                <a:gd name="connsiteY356" fmla="*/ 761134 h 1069311"/>
                <a:gd name="connsiteX357" fmla="*/ 218815 w 1155642"/>
                <a:gd name="connsiteY357" fmla="*/ 904615 h 1069311"/>
                <a:gd name="connsiteX358" fmla="*/ 149802 w 1155642"/>
                <a:gd name="connsiteY358" fmla="*/ 759835 h 1069311"/>
                <a:gd name="connsiteX359" fmla="*/ 114560 w 1155642"/>
                <a:gd name="connsiteY359" fmla="*/ 685800 h 1069311"/>
                <a:gd name="connsiteX360" fmla="*/ 147031 w 1155642"/>
                <a:gd name="connsiteY360" fmla="*/ 617653 h 1069311"/>
                <a:gd name="connsiteX361" fmla="*/ 258128 w 1155642"/>
                <a:gd name="connsiteY361" fmla="*/ 685887 h 1069311"/>
                <a:gd name="connsiteX362" fmla="*/ 290599 w 1155642"/>
                <a:gd name="connsiteY362" fmla="*/ 617653 h 1069311"/>
                <a:gd name="connsiteX363" fmla="*/ 322984 w 1155642"/>
                <a:gd name="connsiteY363" fmla="*/ 685713 h 1069311"/>
                <a:gd name="connsiteX364" fmla="*/ 290599 w 1155642"/>
                <a:gd name="connsiteY364" fmla="*/ 753860 h 1069311"/>
                <a:gd name="connsiteX365" fmla="*/ 258128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3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350 w 1155642"/>
                <a:gd name="connsiteY385" fmla="*/ 685887 h 1069311"/>
                <a:gd name="connsiteX386" fmla="*/ 577821 w 1155642"/>
                <a:gd name="connsiteY386" fmla="*/ 617653 h 1069311"/>
                <a:gd name="connsiteX387" fmla="*/ 610206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350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9004 w 1155642"/>
                <a:gd name="connsiteY398" fmla="*/ 685713 h 1069311"/>
                <a:gd name="connsiteX399" fmla="*/ 721476 w 1155642"/>
                <a:gd name="connsiteY399" fmla="*/ 617653 h 1069311"/>
                <a:gd name="connsiteX400" fmla="*/ 754034 w 1155642"/>
                <a:gd name="connsiteY400" fmla="*/ 685973 h 1069311"/>
                <a:gd name="connsiteX401" fmla="*/ 753861 w 1155642"/>
                <a:gd name="connsiteY401" fmla="*/ 686233 h 1069311"/>
                <a:gd name="connsiteX402" fmla="*/ 754207 w 1155642"/>
                <a:gd name="connsiteY402" fmla="*/ 686406 h 1069311"/>
                <a:gd name="connsiteX403" fmla="*/ 793259 w 1155642"/>
                <a:gd name="connsiteY403" fmla="*/ 768408 h 1069311"/>
                <a:gd name="connsiteX404" fmla="*/ 829108 w 1155642"/>
                <a:gd name="connsiteY404" fmla="*/ 693160 h 1069311"/>
                <a:gd name="connsiteX405" fmla="*/ 861580 w 1155642"/>
                <a:gd name="connsiteY405" fmla="*/ 761134 h 1069311"/>
                <a:gd name="connsiteX406" fmla="*/ 793259 w 1155642"/>
                <a:gd name="connsiteY406" fmla="*/ 904615 h 1069311"/>
                <a:gd name="connsiteX407" fmla="*/ 724246 w 1155642"/>
                <a:gd name="connsiteY407" fmla="*/ 759835 h 1069311"/>
                <a:gd name="connsiteX408" fmla="*/ 689004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870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507 w 1155642"/>
                <a:gd name="connsiteY414" fmla="*/ 761048 h 1069311"/>
                <a:gd name="connsiteX415" fmla="*/ 900892 w 1155642"/>
                <a:gd name="connsiteY415" fmla="*/ 692987 h 1069311"/>
                <a:gd name="connsiteX416" fmla="*/ 936827 w 1155642"/>
                <a:gd name="connsiteY416" fmla="*/ 768321 h 1069311"/>
                <a:gd name="connsiteX417" fmla="*/ 972762 w 1155642"/>
                <a:gd name="connsiteY417" fmla="*/ 692987 h 1069311"/>
                <a:gd name="connsiteX418" fmla="*/ 1005147 w 1155642"/>
                <a:gd name="connsiteY418" fmla="*/ 761048 h 1069311"/>
                <a:gd name="connsiteX419" fmla="*/ 935961 w 1155642"/>
                <a:gd name="connsiteY419" fmla="*/ 905048 h 1069311"/>
                <a:gd name="connsiteX420" fmla="*/ 868507 w 1155642"/>
                <a:gd name="connsiteY420" fmla="*/ 761048 h 1069311"/>
                <a:gd name="connsiteX421" fmla="*/ 868507 w 1155642"/>
                <a:gd name="connsiteY421" fmla="*/ 761048 h 1069311"/>
                <a:gd name="connsiteX422" fmla="*/ 868507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603 w 1155642"/>
                <a:gd name="connsiteY431" fmla="*/ 456507 h 1069311"/>
                <a:gd name="connsiteX432" fmla="*/ 1006619 w 1155642"/>
                <a:gd name="connsiteY432" fmla="*/ 456507 h 1069311"/>
                <a:gd name="connsiteX433" fmla="*/ 941157 w 1155642"/>
                <a:gd name="connsiteY433" fmla="*/ 456507 h 1069311"/>
                <a:gd name="connsiteX434" fmla="*/ 1008524 w 1155642"/>
                <a:gd name="connsiteY434" fmla="*/ 316144 h 1069311"/>
                <a:gd name="connsiteX435" fmla="*/ 1075373 w 1155642"/>
                <a:gd name="connsiteY435" fmla="*/ 456507 h 1069311"/>
                <a:gd name="connsiteX436" fmla="*/ 1010603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5043 w 1155642"/>
                <a:gd name="connsiteY451" fmla="*/ 14807 h 1069311"/>
                <a:gd name="connsiteX452" fmla="*/ 897428 w 1155642"/>
                <a:gd name="connsiteY452" fmla="*/ 82868 h 1069311"/>
                <a:gd name="connsiteX453" fmla="*/ 864957 w 1155642"/>
                <a:gd name="connsiteY453" fmla="*/ 150928 h 1069311"/>
                <a:gd name="connsiteX454" fmla="*/ 832572 w 1155642"/>
                <a:gd name="connsiteY454" fmla="*/ 82954 h 1069311"/>
                <a:gd name="connsiteX455" fmla="*/ 865043 w 1155642"/>
                <a:gd name="connsiteY455" fmla="*/ 14807 h 1069311"/>
                <a:gd name="connsiteX456" fmla="*/ 829195 w 1155642"/>
                <a:gd name="connsiteY456" fmla="*/ 90228 h 1069311"/>
                <a:gd name="connsiteX457" fmla="*/ 861580 w 1155642"/>
                <a:gd name="connsiteY457" fmla="*/ 158202 h 1069311"/>
                <a:gd name="connsiteX458" fmla="*/ 793259 w 1155642"/>
                <a:gd name="connsiteY458" fmla="*/ 301683 h 1069311"/>
                <a:gd name="connsiteX459" fmla="*/ 760961 w 1155642"/>
                <a:gd name="connsiteY459" fmla="*/ 233795 h 1069311"/>
                <a:gd name="connsiteX460" fmla="*/ 829195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453 w 1155642"/>
                <a:gd name="connsiteY465" fmla="*/ 161319 h 1069311"/>
                <a:gd name="connsiteX466" fmla="*/ 685540 w 1155642"/>
                <a:gd name="connsiteY466" fmla="*/ 226262 h 1069311"/>
                <a:gd name="connsiteX467" fmla="*/ 654627 w 1155642"/>
                <a:gd name="connsiteY467" fmla="*/ 161319 h 1069311"/>
                <a:gd name="connsiteX468" fmla="*/ 716453 w 1155642"/>
                <a:gd name="connsiteY468" fmla="*/ 161319 h 1069311"/>
                <a:gd name="connsiteX469" fmla="*/ 682077 w 1155642"/>
                <a:gd name="connsiteY469" fmla="*/ 233535 h 1069311"/>
                <a:gd name="connsiteX470" fmla="*/ 649605 w 1155642"/>
                <a:gd name="connsiteY470" fmla="*/ 301596 h 1069311"/>
                <a:gd name="connsiteX471" fmla="*/ 581285 w 1155642"/>
                <a:gd name="connsiteY471" fmla="*/ 158115 h 1069311"/>
                <a:gd name="connsiteX472" fmla="*/ 613756 w 1155642"/>
                <a:gd name="connsiteY472" fmla="*/ 90055 h 1069311"/>
                <a:gd name="connsiteX473" fmla="*/ 682077 w 1155642"/>
                <a:gd name="connsiteY473" fmla="*/ 233535 h 1069311"/>
                <a:gd name="connsiteX474" fmla="*/ 577821 w 1155642"/>
                <a:gd name="connsiteY474" fmla="*/ 14807 h 1069311"/>
                <a:gd name="connsiteX475" fmla="*/ 610206 w 1155642"/>
                <a:gd name="connsiteY475" fmla="*/ 82868 h 1069311"/>
                <a:gd name="connsiteX476" fmla="*/ 577735 w 1155642"/>
                <a:gd name="connsiteY476" fmla="*/ 150928 h 1069311"/>
                <a:gd name="connsiteX477" fmla="*/ 545350 w 1155642"/>
                <a:gd name="connsiteY477" fmla="*/ 82954 h 1069311"/>
                <a:gd name="connsiteX478" fmla="*/ 577821 w 1155642"/>
                <a:gd name="connsiteY478" fmla="*/ 14807 h 1069311"/>
                <a:gd name="connsiteX479" fmla="*/ 541973 w 1155642"/>
                <a:gd name="connsiteY479" fmla="*/ 90228 h 1069311"/>
                <a:gd name="connsiteX480" fmla="*/ 574358 w 1155642"/>
                <a:gd name="connsiteY480" fmla="*/ 158202 h 1069311"/>
                <a:gd name="connsiteX481" fmla="*/ 506037 w 1155642"/>
                <a:gd name="connsiteY481" fmla="*/ 301683 h 1069311"/>
                <a:gd name="connsiteX482" fmla="*/ 473739 w 1155642"/>
                <a:gd name="connsiteY482" fmla="*/ 233795 h 1069311"/>
                <a:gd name="connsiteX483" fmla="*/ 541973 w 1155642"/>
                <a:gd name="connsiteY483" fmla="*/ 90228 h 1069311"/>
                <a:gd name="connsiteX484" fmla="*/ 434253 w 1155642"/>
                <a:gd name="connsiteY484" fmla="*/ 14721 h 1069311"/>
                <a:gd name="connsiteX485" fmla="*/ 501448 w 1155642"/>
                <a:gd name="connsiteY485" fmla="*/ 155084 h 1069311"/>
                <a:gd name="connsiteX486" fmla="*/ 367405 w 1155642"/>
                <a:gd name="connsiteY486" fmla="*/ 155084 h 1069311"/>
                <a:gd name="connsiteX487" fmla="*/ 434253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855 w 1155642"/>
                <a:gd name="connsiteY492" fmla="*/ 233535 h 1069311"/>
                <a:gd name="connsiteX493" fmla="*/ 362383 w 1155642"/>
                <a:gd name="connsiteY493" fmla="*/ 301596 h 1069311"/>
                <a:gd name="connsiteX494" fmla="*/ 294063 w 1155642"/>
                <a:gd name="connsiteY494" fmla="*/ 158115 h 1069311"/>
                <a:gd name="connsiteX495" fmla="*/ 326534 w 1155642"/>
                <a:gd name="connsiteY495" fmla="*/ 90055 h 1069311"/>
                <a:gd name="connsiteX496" fmla="*/ 394855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5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96 w 1155642"/>
                <a:gd name="connsiteY511" fmla="*/ 161319 h 1069311"/>
                <a:gd name="connsiteX512" fmla="*/ 111096 w 1155642"/>
                <a:gd name="connsiteY512" fmla="*/ 226522 h 1069311"/>
                <a:gd name="connsiteX513" fmla="*/ 79923 w 1155642"/>
                <a:gd name="connsiteY513" fmla="*/ 161319 h 1069311"/>
                <a:gd name="connsiteX514" fmla="*/ 142096 w 1155642"/>
                <a:gd name="connsiteY514" fmla="*/ 161319 h 1069311"/>
                <a:gd name="connsiteX515" fmla="*/ 6927 w 1155642"/>
                <a:gd name="connsiteY515" fmla="*/ 158202 h 1069311"/>
                <a:gd name="connsiteX516" fmla="*/ 39053 w 1155642"/>
                <a:gd name="connsiteY516" fmla="*/ 90747 h 1069311"/>
                <a:gd name="connsiteX517" fmla="*/ 107546 w 1155642"/>
                <a:gd name="connsiteY517" fmla="*/ 233795 h 1069311"/>
                <a:gd name="connsiteX518" fmla="*/ 75248 w 1155642"/>
                <a:gd name="connsiteY518" fmla="*/ 301683 h 1069311"/>
                <a:gd name="connsiteX519" fmla="*/ 6927 w 1155642"/>
                <a:gd name="connsiteY519" fmla="*/ 158202 h 1069311"/>
                <a:gd name="connsiteX520" fmla="*/ 6927 w 1155642"/>
                <a:gd name="connsiteY520" fmla="*/ 308956 h 1069311"/>
                <a:gd name="connsiteX521" fmla="*/ 39312 w 1155642"/>
                <a:gd name="connsiteY521" fmla="*/ 240896 h 1069311"/>
                <a:gd name="connsiteX522" fmla="*/ 75248 w 1155642"/>
                <a:gd name="connsiteY522" fmla="*/ 316230 h 1069311"/>
                <a:gd name="connsiteX523" fmla="*/ 111096 w 1155642"/>
                <a:gd name="connsiteY523" fmla="*/ 241069 h 1069311"/>
                <a:gd name="connsiteX524" fmla="*/ 143654 w 1155642"/>
                <a:gd name="connsiteY524" fmla="*/ 308956 h 1069311"/>
                <a:gd name="connsiteX525" fmla="*/ 74468 w 1155642"/>
                <a:gd name="connsiteY525" fmla="*/ 452957 h 1069311"/>
                <a:gd name="connsiteX526" fmla="*/ 6927 w 1155642"/>
                <a:gd name="connsiteY526" fmla="*/ 308956 h 1069311"/>
                <a:gd name="connsiteX527" fmla="*/ 6927 w 1155642"/>
                <a:gd name="connsiteY527" fmla="*/ 459625 h 1069311"/>
                <a:gd name="connsiteX528" fmla="*/ 39053 w 1155642"/>
                <a:gd name="connsiteY528" fmla="*/ 392170 h 1069311"/>
                <a:gd name="connsiteX529" fmla="*/ 106853 w 1155642"/>
                <a:gd name="connsiteY529" fmla="*/ 536777 h 1069311"/>
                <a:gd name="connsiteX530" fmla="*/ 75248 w 1155642"/>
                <a:gd name="connsiteY530" fmla="*/ 603019 h 1069311"/>
                <a:gd name="connsiteX531" fmla="*/ 6927 w 1155642"/>
                <a:gd name="connsiteY531" fmla="*/ 459625 h 1069311"/>
                <a:gd name="connsiteX532" fmla="*/ 6927 w 1155642"/>
                <a:gd name="connsiteY532" fmla="*/ 610379 h 1069311"/>
                <a:gd name="connsiteX533" fmla="*/ 39399 w 1155642"/>
                <a:gd name="connsiteY533" fmla="*/ 542319 h 1069311"/>
                <a:gd name="connsiteX534" fmla="*/ 75334 w 1155642"/>
                <a:gd name="connsiteY534" fmla="*/ 617653 h 1069311"/>
                <a:gd name="connsiteX535" fmla="*/ 75334 w 1155642"/>
                <a:gd name="connsiteY535" fmla="*/ 617653 h 1069311"/>
                <a:gd name="connsiteX536" fmla="*/ 107806 w 1155642"/>
                <a:gd name="connsiteY536" fmla="*/ 685713 h 1069311"/>
                <a:gd name="connsiteX537" fmla="*/ 75334 w 1155642"/>
                <a:gd name="connsiteY537" fmla="*/ 753774 h 1069311"/>
                <a:gd name="connsiteX538" fmla="*/ 6927 w 1155642"/>
                <a:gd name="connsiteY538" fmla="*/ 610379 h 1069311"/>
                <a:gd name="connsiteX539" fmla="*/ 6927 w 1155642"/>
                <a:gd name="connsiteY539" fmla="*/ 761134 h 1069311"/>
                <a:gd name="connsiteX540" fmla="*/ 39312 w 1155642"/>
                <a:gd name="connsiteY540" fmla="*/ 693073 h 1069311"/>
                <a:gd name="connsiteX541" fmla="*/ 75248 w 1155642"/>
                <a:gd name="connsiteY541" fmla="*/ 768408 h 1069311"/>
                <a:gd name="connsiteX542" fmla="*/ 111183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927 w 1155642"/>
                <a:gd name="connsiteY545" fmla="*/ 761134 h 1069311"/>
                <a:gd name="connsiteX546" fmla="*/ 75248 w 1155642"/>
                <a:gd name="connsiteY546" fmla="*/ 1055283 h 1069311"/>
                <a:gd name="connsiteX547" fmla="*/ 6927 w 1155642"/>
                <a:gd name="connsiteY547" fmla="*/ 911802 h 1069311"/>
                <a:gd name="connsiteX548" fmla="*/ 39053 w 1155642"/>
                <a:gd name="connsiteY548" fmla="*/ 844348 h 1069311"/>
                <a:gd name="connsiteX549" fmla="*/ 106853 w 1155642"/>
                <a:gd name="connsiteY549" fmla="*/ 988955 h 1069311"/>
                <a:gd name="connsiteX550" fmla="*/ 75248 w 1155642"/>
                <a:gd name="connsiteY550" fmla="*/ 1055283 h 1069311"/>
                <a:gd name="connsiteX551" fmla="*/ 110317 w 1155642"/>
                <a:gd name="connsiteY551" fmla="*/ 981681 h 1069311"/>
                <a:gd name="connsiteX552" fmla="*/ 79058 w 1155642"/>
                <a:gd name="connsiteY552" fmla="*/ 914919 h 1069311"/>
                <a:gd name="connsiteX553" fmla="*/ 142096 w 1155642"/>
                <a:gd name="connsiteY553" fmla="*/ 914919 h 1069311"/>
                <a:gd name="connsiteX554" fmla="*/ 110317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5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214 w 1155642"/>
                <a:gd name="connsiteY568" fmla="*/ 836468 h 1069311"/>
                <a:gd name="connsiteX569" fmla="*/ 290599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214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89 w 1155642"/>
                <a:gd name="connsiteY586" fmla="*/ 914919 h 1069311"/>
                <a:gd name="connsiteX587" fmla="*/ 501102 w 1155642"/>
                <a:gd name="connsiteY587" fmla="*/ 914919 h 1069311"/>
                <a:gd name="connsiteX588" fmla="*/ 470189 w 1155642"/>
                <a:gd name="connsiteY588" fmla="*/ 979863 h 1069311"/>
                <a:gd name="connsiteX589" fmla="*/ 439189 w 1155642"/>
                <a:gd name="connsiteY589" fmla="*/ 914919 h 1069311"/>
                <a:gd name="connsiteX590" fmla="*/ 506037 w 1155642"/>
                <a:gd name="connsiteY590" fmla="*/ 1055283 h 1069311"/>
                <a:gd name="connsiteX591" fmla="*/ 473566 w 1155642"/>
                <a:gd name="connsiteY591" fmla="*/ 987223 h 1069311"/>
                <a:gd name="connsiteX592" fmla="*/ 541886 w 1155642"/>
                <a:gd name="connsiteY592" fmla="*/ 843742 h 1069311"/>
                <a:gd name="connsiteX593" fmla="*/ 574358 w 1155642"/>
                <a:gd name="connsiteY593" fmla="*/ 911802 h 1069311"/>
                <a:gd name="connsiteX594" fmla="*/ 506037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860 w 1155642"/>
                <a:gd name="connsiteY597" fmla="*/ 837074 h 1069311"/>
                <a:gd name="connsiteX598" fmla="*/ 577735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674 w 1155642"/>
                <a:gd name="connsiteY605" fmla="*/ 981681 h 1069311"/>
                <a:gd name="connsiteX606" fmla="*/ 653415 w 1155642"/>
                <a:gd name="connsiteY606" fmla="*/ 914919 h 1069311"/>
                <a:gd name="connsiteX607" fmla="*/ 716453 w 1155642"/>
                <a:gd name="connsiteY607" fmla="*/ 914919 h 1069311"/>
                <a:gd name="connsiteX608" fmla="*/ 684674 w 1155642"/>
                <a:gd name="connsiteY608" fmla="*/ 981681 h 1069311"/>
                <a:gd name="connsiteX609" fmla="*/ 654021 w 1155642"/>
                <a:gd name="connsiteY609" fmla="*/ 908685 h 1069311"/>
                <a:gd name="connsiteX610" fmla="*/ 721389 w 1155642"/>
                <a:gd name="connsiteY610" fmla="*/ 768321 h 1069311"/>
                <a:gd name="connsiteX611" fmla="*/ 788237 w 1155642"/>
                <a:gd name="connsiteY611" fmla="*/ 908685 h 1069311"/>
                <a:gd name="connsiteX612" fmla="*/ 654021 w 1155642"/>
                <a:gd name="connsiteY612" fmla="*/ 908685 h 1069311"/>
                <a:gd name="connsiteX613" fmla="*/ 726411 w 1155642"/>
                <a:gd name="connsiteY613" fmla="*/ 914919 h 1069311"/>
                <a:gd name="connsiteX614" fmla="*/ 788324 w 1155642"/>
                <a:gd name="connsiteY614" fmla="*/ 914919 h 1069311"/>
                <a:gd name="connsiteX615" fmla="*/ 757411 w 1155642"/>
                <a:gd name="connsiteY615" fmla="*/ 979863 h 1069311"/>
                <a:gd name="connsiteX616" fmla="*/ 726411 w 1155642"/>
                <a:gd name="connsiteY616" fmla="*/ 914919 h 1069311"/>
                <a:gd name="connsiteX617" fmla="*/ 793259 w 1155642"/>
                <a:gd name="connsiteY617" fmla="*/ 1055283 h 1069311"/>
                <a:gd name="connsiteX618" fmla="*/ 760788 w 1155642"/>
                <a:gd name="connsiteY618" fmla="*/ 987223 h 1069311"/>
                <a:gd name="connsiteX619" fmla="*/ 829108 w 1155642"/>
                <a:gd name="connsiteY619" fmla="*/ 843742 h 1069311"/>
                <a:gd name="connsiteX620" fmla="*/ 861580 w 1155642"/>
                <a:gd name="connsiteY620" fmla="*/ 911802 h 1069311"/>
                <a:gd name="connsiteX621" fmla="*/ 793259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827 w 1155642"/>
                <a:gd name="connsiteY627" fmla="*/ 1055283 h 1069311"/>
                <a:gd name="connsiteX628" fmla="*/ 868507 w 1155642"/>
                <a:gd name="connsiteY628" fmla="*/ 911802 h 1069311"/>
                <a:gd name="connsiteX629" fmla="*/ 900632 w 1155642"/>
                <a:gd name="connsiteY629" fmla="*/ 844348 h 1069311"/>
                <a:gd name="connsiteX630" fmla="*/ 968433 w 1155642"/>
                <a:gd name="connsiteY630" fmla="*/ 988955 h 1069311"/>
                <a:gd name="connsiteX631" fmla="*/ 936827 w 1155642"/>
                <a:gd name="connsiteY631" fmla="*/ 1055283 h 1069311"/>
                <a:gd name="connsiteX632" fmla="*/ 971896 w 1155642"/>
                <a:gd name="connsiteY632" fmla="*/ 981681 h 1069311"/>
                <a:gd name="connsiteX633" fmla="*/ 940637 w 1155642"/>
                <a:gd name="connsiteY633" fmla="*/ 914919 h 1069311"/>
                <a:gd name="connsiteX634" fmla="*/ 1003675 w 1155642"/>
                <a:gd name="connsiteY634" fmla="*/ 914919 h 1069311"/>
                <a:gd name="connsiteX635" fmla="*/ 971896 w 1155642"/>
                <a:gd name="connsiteY635" fmla="*/ 981681 h 1069311"/>
                <a:gd name="connsiteX636" fmla="*/ 941243 w 1155642"/>
                <a:gd name="connsiteY636" fmla="*/ 908685 h 1069311"/>
                <a:gd name="connsiteX637" fmla="*/ 1008611 w 1155642"/>
                <a:gd name="connsiteY637" fmla="*/ 768321 h 1069311"/>
                <a:gd name="connsiteX638" fmla="*/ 1075459 w 1155642"/>
                <a:gd name="connsiteY638" fmla="*/ 908685 h 1069311"/>
                <a:gd name="connsiteX639" fmla="*/ 941243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4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4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4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4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4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3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8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675" y="161319"/>
                  </a:moveTo>
                  <a:lnTo>
                    <a:pt x="972762" y="226262"/>
                  </a:lnTo>
                  <a:lnTo>
                    <a:pt x="941849" y="161319"/>
                  </a:lnTo>
                  <a:lnTo>
                    <a:pt x="1003675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90" y="233795"/>
                  </a:moveTo>
                  <a:lnTo>
                    <a:pt x="179416" y="234055"/>
                  </a:lnTo>
                  <a:lnTo>
                    <a:pt x="179763" y="234228"/>
                  </a:lnTo>
                  <a:lnTo>
                    <a:pt x="218815" y="316230"/>
                  </a:lnTo>
                  <a:lnTo>
                    <a:pt x="254664" y="240983"/>
                  </a:lnTo>
                  <a:lnTo>
                    <a:pt x="287135" y="308956"/>
                  </a:lnTo>
                  <a:lnTo>
                    <a:pt x="218815" y="452438"/>
                  </a:lnTo>
                  <a:lnTo>
                    <a:pt x="149802" y="307657"/>
                  </a:lnTo>
                  <a:lnTo>
                    <a:pt x="149802" y="307657"/>
                  </a:lnTo>
                  <a:lnTo>
                    <a:pt x="147031" y="301769"/>
                  </a:lnTo>
                  <a:lnTo>
                    <a:pt x="147031" y="301769"/>
                  </a:lnTo>
                  <a:lnTo>
                    <a:pt x="114473" y="233882"/>
                  </a:lnTo>
                  <a:lnTo>
                    <a:pt x="147031" y="165562"/>
                  </a:lnTo>
                  <a:lnTo>
                    <a:pt x="179590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89" y="161319"/>
                  </a:moveTo>
                  <a:lnTo>
                    <a:pt x="501188" y="161319"/>
                  </a:lnTo>
                  <a:lnTo>
                    <a:pt x="470189" y="226435"/>
                  </a:lnTo>
                  <a:lnTo>
                    <a:pt x="439189" y="161319"/>
                  </a:lnTo>
                  <a:close/>
                  <a:moveTo>
                    <a:pt x="753947" y="233795"/>
                  </a:moveTo>
                  <a:lnTo>
                    <a:pt x="753774" y="234055"/>
                  </a:lnTo>
                  <a:lnTo>
                    <a:pt x="754120" y="234228"/>
                  </a:lnTo>
                  <a:lnTo>
                    <a:pt x="793173" y="316230"/>
                  </a:lnTo>
                  <a:lnTo>
                    <a:pt x="829021" y="240983"/>
                  </a:lnTo>
                  <a:lnTo>
                    <a:pt x="861493" y="308956"/>
                  </a:lnTo>
                  <a:lnTo>
                    <a:pt x="793173" y="452438"/>
                  </a:lnTo>
                  <a:lnTo>
                    <a:pt x="724160" y="307657"/>
                  </a:lnTo>
                  <a:lnTo>
                    <a:pt x="688917" y="233622"/>
                  </a:lnTo>
                  <a:lnTo>
                    <a:pt x="721389" y="165562"/>
                  </a:lnTo>
                  <a:lnTo>
                    <a:pt x="753947" y="233795"/>
                  </a:lnTo>
                  <a:close/>
                  <a:moveTo>
                    <a:pt x="726411" y="161319"/>
                  </a:moveTo>
                  <a:lnTo>
                    <a:pt x="788410" y="161319"/>
                  </a:lnTo>
                  <a:lnTo>
                    <a:pt x="757411" y="226435"/>
                  </a:lnTo>
                  <a:lnTo>
                    <a:pt x="726411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664" y="391737"/>
                  </a:moveTo>
                  <a:lnTo>
                    <a:pt x="287135" y="459711"/>
                  </a:lnTo>
                  <a:lnTo>
                    <a:pt x="218988" y="602759"/>
                  </a:lnTo>
                  <a:lnTo>
                    <a:pt x="186430" y="534872"/>
                  </a:lnTo>
                  <a:lnTo>
                    <a:pt x="254664" y="391737"/>
                  </a:lnTo>
                  <a:close/>
                  <a:moveTo>
                    <a:pt x="183053" y="527512"/>
                  </a:moveTo>
                  <a:lnTo>
                    <a:pt x="152054" y="462742"/>
                  </a:lnTo>
                  <a:lnTo>
                    <a:pt x="213880" y="462742"/>
                  </a:lnTo>
                  <a:lnTo>
                    <a:pt x="183053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411" y="527512"/>
                  </a:moveTo>
                  <a:lnTo>
                    <a:pt x="726411" y="462742"/>
                  </a:lnTo>
                  <a:lnTo>
                    <a:pt x="788237" y="462742"/>
                  </a:lnTo>
                  <a:lnTo>
                    <a:pt x="757411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453" y="462742"/>
                  </a:moveTo>
                  <a:lnTo>
                    <a:pt x="693160" y="511666"/>
                  </a:lnTo>
                  <a:lnTo>
                    <a:pt x="684674" y="529504"/>
                  </a:lnTo>
                  <a:lnTo>
                    <a:pt x="653415" y="462742"/>
                  </a:lnTo>
                  <a:lnTo>
                    <a:pt x="716453" y="462742"/>
                  </a:lnTo>
                  <a:close/>
                  <a:moveTo>
                    <a:pt x="681211" y="536864"/>
                  </a:moveTo>
                  <a:lnTo>
                    <a:pt x="649605" y="603106"/>
                  </a:lnTo>
                  <a:lnTo>
                    <a:pt x="581285" y="459625"/>
                  </a:lnTo>
                  <a:lnTo>
                    <a:pt x="613410" y="392170"/>
                  </a:lnTo>
                  <a:lnTo>
                    <a:pt x="681211" y="536864"/>
                  </a:lnTo>
                  <a:close/>
                  <a:moveTo>
                    <a:pt x="577821" y="452351"/>
                  </a:moveTo>
                  <a:lnTo>
                    <a:pt x="545350" y="384291"/>
                  </a:lnTo>
                  <a:lnTo>
                    <a:pt x="577735" y="316230"/>
                  </a:lnTo>
                  <a:lnTo>
                    <a:pt x="609860" y="384897"/>
                  </a:lnTo>
                  <a:lnTo>
                    <a:pt x="577821" y="452351"/>
                  </a:lnTo>
                  <a:close/>
                  <a:moveTo>
                    <a:pt x="574358" y="459625"/>
                  </a:moveTo>
                  <a:lnTo>
                    <a:pt x="506211" y="602673"/>
                  </a:lnTo>
                  <a:lnTo>
                    <a:pt x="473652" y="534786"/>
                  </a:lnTo>
                  <a:lnTo>
                    <a:pt x="541886" y="391564"/>
                  </a:lnTo>
                  <a:lnTo>
                    <a:pt x="574358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8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8" y="456507"/>
                  </a:lnTo>
                  <a:lnTo>
                    <a:pt x="436158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89" y="536777"/>
                  </a:moveTo>
                  <a:lnTo>
                    <a:pt x="362383" y="603019"/>
                  </a:lnTo>
                  <a:lnTo>
                    <a:pt x="294063" y="459538"/>
                  </a:lnTo>
                  <a:lnTo>
                    <a:pt x="326188" y="392083"/>
                  </a:lnTo>
                  <a:lnTo>
                    <a:pt x="393989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5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3053" y="678613"/>
                  </a:moveTo>
                  <a:lnTo>
                    <a:pt x="152054" y="613496"/>
                  </a:lnTo>
                  <a:lnTo>
                    <a:pt x="214053" y="613496"/>
                  </a:lnTo>
                  <a:lnTo>
                    <a:pt x="183053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534" y="542319"/>
                  </a:moveTo>
                  <a:lnTo>
                    <a:pt x="362470" y="617653"/>
                  </a:lnTo>
                  <a:lnTo>
                    <a:pt x="362470" y="617653"/>
                  </a:lnTo>
                  <a:lnTo>
                    <a:pt x="394941" y="685713"/>
                  </a:lnTo>
                  <a:lnTo>
                    <a:pt x="362470" y="753774"/>
                  </a:lnTo>
                  <a:lnTo>
                    <a:pt x="294149" y="610293"/>
                  </a:lnTo>
                  <a:lnTo>
                    <a:pt x="326534" y="542319"/>
                  </a:lnTo>
                  <a:close/>
                  <a:moveTo>
                    <a:pt x="367405" y="613496"/>
                  </a:moveTo>
                  <a:lnTo>
                    <a:pt x="429318" y="613496"/>
                  </a:lnTo>
                  <a:lnTo>
                    <a:pt x="398405" y="678440"/>
                  </a:lnTo>
                  <a:lnTo>
                    <a:pt x="367405" y="613496"/>
                  </a:lnTo>
                  <a:close/>
                  <a:moveTo>
                    <a:pt x="367405" y="607262"/>
                  </a:moveTo>
                  <a:lnTo>
                    <a:pt x="412519" y="512618"/>
                  </a:lnTo>
                  <a:lnTo>
                    <a:pt x="434253" y="466985"/>
                  </a:lnTo>
                  <a:lnTo>
                    <a:pt x="501102" y="607262"/>
                  </a:lnTo>
                  <a:lnTo>
                    <a:pt x="367405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973" y="542319"/>
                  </a:moveTo>
                  <a:lnTo>
                    <a:pt x="574358" y="610293"/>
                  </a:lnTo>
                  <a:lnTo>
                    <a:pt x="506037" y="753774"/>
                  </a:lnTo>
                  <a:lnTo>
                    <a:pt x="473739" y="685887"/>
                  </a:lnTo>
                  <a:lnTo>
                    <a:pt x="541973" y="542319"/>
                  </a:lnTo>
                  <a:close/>
                  <a:moveTo>
                    <a:pt x="545436" y="535045"/>
                  </a:moveTo>
                  <a:lnTo>
                    <a:pt x="577821" y="466898"/>
                  </a:lnTo>
                  <a:lnTo>
                    <a:pt x="610206" y="534958"/>
                  </a:lnTo>
                  <a:lnTo>
                    <a:pt x="577735" y="603019"/>
                  </a:lnTo>
                  <a:lnTo>
                    <a:pt x="545436" y="535045"/>
                  </a:lnTo>
                  <a:close/>
                  <a:moveTo>
                    <a:pt x="613756" y="542319"/>
                  </a:moveTo>
                  <a:lnTo>
                    <a:pt x="649692" y="617653"/>
                  </a:lnTo>
                  <a:lnTo>
                    <a:pt x="649692" y="617653"/>
                  </a:lnTo>
                  <a:lnTo>
                    <a:pt x="682163" y="685713"/>
                  </a:lnTo>
                  <a:lnTo>
                    <a:pt x="649692" y="753774"/>
                  </a:lnTo>
                  <a:lnTo>
                    <a:pt x="581371" y="610293"/>
                  </a:lnTo>
                  <a:lnTo>
                    <a:pt x="613756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410" y="613496"/>
                  </a:moveTo>
                  <a:lnTo>
                    <a:pt x="757411" y="678613"/>
                  </a:lnTo>
                  <a:lnTo>
                    <a:pt x="726411" y="613496"/>
                  </a:lnTo>
                  <a:lnTo>
                    <a:pt x="788410" y="613496"/>
                  </a:lnTo>
                  <a:close/>
                  <a:moveTo>
                    <a:pt x="829195" y="542319"/>
                  </a:moveTo>
                  <a:lnTo>
                    <a:pt x="861580" y="610293"/>
                  </a:lnTo>
                  <a:lnTo>
                    <a:pt x="793259" y="753774"/>
                  </a:lnTo>
                  <a:lnTo>
                    <a:pt x="760961" y="685887"/>
                  </a:lnTo>
                  <a:lnTo>
                    <a:pt x="829195" y="542319"/>
                  </a:lnTo>
                  <a:close/>
                  <a:moveTo>
                    <a:pt x="832658" y="535045"/>
                  </a:moveTo>
                  <a:lnTo>
                    <a:pt x="865043" y="466898"/>
                  </a:lnTo>
                  <a:lnTo>
                    <a:pt x="897428" y="534958"/>
                  </a:lnTo>
                  <a:lnTo>
                    <a:pt x="864957" y="603019"/>
                  </a:lnTo>
                  <a:lnTo>
                    <a:pt x="832658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5043" y="452351"/>
                  </a:moveTo>
                  <a:lnTo>
                    <a:pt x="832658" y="384291"/>
                  </a:lnTo>
                  <a:lnTo>
                    <a:pt x="865043" y="316230"/>
                  </a:lnTo>
                  <a:lnTo>
                    <a:pt x="896995" y="384377"/>
                  </a:lnTo>
                  <a:lnTo>
                    <a:pt x="865043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870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821" y="301683"/>
                  </a:moveTo>
                  <a:lnTo>
                    <a:pt x="545350" y="233709"/>
                  </a:lnTo>
                  <a:lnTo>
                    <a:pt x="577821" y="165475"/>
                  </a:lnTo>
                  <a:lnTo>
                    <a:pt x="610206" y="233535"/>
                  </a:lnTo>
                  <a:lnTo>
                    <a:pt x="577821" y="301683"/>
                  </a:lnTo>
                  <a:close/>
                  <a:moveTo>
                    <a:pt x="430790" y="308956"/>
                  </a:moveTo>
                  <a:lnTo>
                    <a:pt x="361604" y="452957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326534" y="240896"/>
                  </a:lnTo>
                  <a:lnTo>
                    <a:pt x="362470" y="316230"/>
                  </a:lnTo>
                  <a:lnTo>
                    <a:pt x="398405" y="240896"/>
                  </a:lnTo>
                  <a:lnTo>
                    <a:pt x="430790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880" y="456507"/>
                  </a:moveTo>
                  <a:lnTo>
                    <a:pt x="149023" y="456507"/>
                  </a:lnTo>
                  <a:lnTo>
                    <a:pt x="145040" y="456507"/>
                  </a:lnTo>
                  <a:lnTo>
                    <a:pt x="79577" y="456507"/>
                  </a:lnTo>
                  <a:lnTo>
                    <a:pt x="146945" y="316144"/>
                  </a:lnTo>
                  <a:lnTo>
                    <a:pt x="213880" y="456507"/>
                  </a:lnTo>
                  <a:close/>
                  <a:moveTo>
                    <a:pt x="142096" y="462742"/>
                  </a:moveTo>
                  <a:lnTo>
                    <a:pt x="122440" y="504046"/>
                  </a:lnTo>
                  <a:lnTo>
                    <a:pt x="110317" y="529504"/>
                  </a:lnTo>
                  <a:lnTo>
                    <a:pt x="79058" y="462742"/>
                  </a:lnTo>
                  <a:lnTo>
                    <a:pt x="142096" y="462742"/>
                  </a:lnTo>
                  <a:close/>
                  <a:moveTo>
                    <a:pt x="125297" y="512532"/>
                  </a:moveTo>
                  <a:lnTo>
                    <a:pt x="147031" y="466898"/>
                  </a:lnTo>
                  <a:lnTo>
                    <a:pt x="213880" y="607175"/>
                  </a:lnTo>
                  <a:lnTo>
                    <a:pt x="80183" y="607175"/>
                  </a:lnTo>
                  <a:lnTo>
                    <a:pt x="125297" y="512532"/>
                  </a:lnTo>
                  <a:close/>
                  <a:moveTo>
                    <a:pt x="142096" y="613496"/>
                  </a:moveTo>
                  <a:lnTo>
                    <a:pt x="111183" y="678440"/>
                  </a:lnTo>
                  <a:lnTo>
                    <a:pt x="80270" y="613496"/>
                  </a:lnTo>
                  <a:lnTo>
                    <a:pt x="142096" y="613496"/>
                  </a:lnTo>
                  <a:close/>
                  <a:moveTo>
                    <a:pt x="147031" y="617653"/>
                  </a:moveTo>
                  <a:lnTo>
                    <a:pt x="179590" y="685973"/>
                  </a:lnTo>
                  <a:lnTo>
                    <a:pt x="179416" y="686233"/>
                  </a:lnTo>
                  <a:lnTo>
                    <a:pt x="179763" y="686406"/>
                  </a:lnTo>
                  <a:lnTo>
                    <a:pt x="218815" y="768408"/>
                  </a:lnTo>
                  <a:lnTo>
                    <a:pt x="254664" y="693160"/>
                  </a:lnTo>
                  <a:lnTo>
                    <a:pt x="287135" y="761134"/>
                  </a:lnTo>
                  <a:lnTo>
                    <a:pt x="218815" y="904615"/>
                  </a:lnTo>
                  <a:lnTo>
                    <a:pt x="149802" y="759835"/>
                  </a:lnTo>
                  <a:lnTo>
                    <a:pt x="114560" y="685800"/>
                  </a:lnTo>
                  <a:lnTo>
                    <a:pt x="147031" y="617653"/>
                  </a:lnTo>
                  <a:close/>
                  <a:moveTo>
                    <a:pt x="258128" y="685887"/>
                  </a:moveTo>
                  <a:lnTo>
                    <a:pt x="290599" y="617653"/>
                  </a:lnTo>
                  <a:lnTo>
                    <a:pt x="322984" y="685713"/>
                  </a:lnTo>
                  <a:lnTo>
                    <a:pt x="290599" y="753860"/>
                  </a:lnTo>
                  <a:lnTo>
                    <a:pt x="258128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3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350" y="685887"/>
                  </a:moveTo>
                  <a:lnTo>
                    <a:pt x="577821" y="617653"/>
                  </a:lnTo>
                  <a:lnTo>
                    <a:pt x="610206" y="685713"/>
                  </a:lnTo>
                  <a:lnTo>
                    <a:pt x="577735" y="753860"/>
                  </a:lnTo>
                  <a:lnTo>
                    <a:pt x="545350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9004" y="685713"/>
                  </a:moveTo>
                  <a:lnTo>
                    <a:pt x="721476" y="617653"/>
                  </a:lnTo>
                  <a:lnTo>
                    <a:pt x="754034" y="685973"/>
                  </a:lnTo>
                  <a:lnTo>
                    <a:pt x="753861" y="686233"/>
                  </a:lnTo>
                  <a:lnTo>
                    <a:pt x="754207" y="686406"/>
                  </a:lnTo>
                  <a:lnTo>
                    <a:pt x="793259" y="768408"/>
                  </a:lnTo>
                  <a:lnTo>
                    <a:pt x="829108" y="693160"/>
                  </a:lnTo>
                  <a:lnTo>
                    <a:pt x="861580" y="761134"/>
                  </a:lnTo>
                  <a:lnTo>
                    <a:pt x="793259" y="904615"/>
                  </a:lnTo>
                  <a:lnTo>
                    <a:pt x="724246" y="759835"/>
                  </a:lnTo>
                  <a:lnTo>
                    <a:pt x="689004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870" y="753860"/>
                  </a:lnTo>
                  <a:lnTo>
                    <a:pt x="832485" y="685887"/>
                  </a:lnTo>
                  <a:close/>
                  <a:moveTo>
                    <a:pt x="868507" y="761048"/>
                  </a:moveTo>
                  <a:lnTo>
                    <a:pt x="900892" y="692987"/>
                  </a:lnTo>
                  <a:lnTo>
                    <a:pt x="936827" y="768321"/>
                  </a:lnTo>
                  <a:lnTo>
                    <a:pt x="972762" y="692987"/>
                  </a:lnTo>
                  <a:lnTo>
                    <a:pt x="1005147" y="761048"/>
                  </a:lnTo>
                  <a:lnTo>
                    <a:pt x="935961" y="905048"/>
                  </a:lnTo>
                  <a:lnTo>
                    <a:pt x="868507" y="761048"/>
                  </a:lnTo>
                  <a:lnTo>
                    <a:pt x="868507" y="761048"/>
                  </a:lnTo>
                  <a:lnTo>
                    <a:pt x="868507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603" y="456507"/>
                  </a:moveTo>
                  <a:lnTo>
                    <a:pt x="1006619" y="456507"/>
                  </a:lnTo>
                  <a:lnTo>
                    <a:pt x="941157" y="456507"/>
                  </a:lnTo>
                  <a:lnTo>
                    <a:pt x="1008524" y="316144"/>
                  </a:lnTo>
                  <a:lnTo>
                    <a:pt x="1075373" y="456507"/>
                  </a:lnTo>
                  <a:lnTo>
                    <a:pt x="1010603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5043" y="14807"/>
                  </a:moveTo>
                  <a:lnTo>
                    <a:pt x="897428" y="82868"/>
                  </a:lnTo>
                  <a:lnTo>
                    <a:pt x="864957" y="150928"/>
                  </a:lnTo>
                  <a:lnTo>
                    <a:pt x="832572" y="82954"/>
                  </a:lnTo>
                  <a:lnTo>
                    <a:pt x="865043" y="14807"/>
                  </a:lnTo>
                  <a:close/>
                  <a:moveTo>
                    <a:pt x="829195" y="90228"/>
                  </a:moveTo>
                  <a:lnTo>
                    <a:pt x="861580" y="158202"/>
                  </a:lnTo>
                  <a:lnTo>
                    <a:pt x="793259" y="301683"/>
                  </a:lnTo>
                  <a:lnTo>
                    <a:pt x="760961" y="233795"/>
                  </a:lnTo>
                  <a:lnTo>
                    <a:pt x="829195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453" y="161319"/>
                  </a:moveTo>
                  <a:lnTo>
                    <a:pt x="685540" y="226262"/>
                  </a:lnTo>
                  <a:lnTo>
                    <a:pt x="654627" y="161319"/>
                  </a:lnTo>
                  <a:lnTo>
                    <a:pt x="716453" y="161319"/>
                  </a:lnTo>
                  <a:close/>
                  <a:moveTo>
                    <a:pt x="682077" y="233535"/>
                  </a:moveTo>
                  <a:lnTo>
                    <a:pt x="649605" y="301596"/>
                  </a:lnTo>
                  <a:lnTo>
                    <a:pt x="581285" y="158115"/>
                  </a:lnTo>
                  <a:lnTo>
                    <a:pt x="613756" y="90055"/>
                  </a:lnTo>
                  <a:lnTo>
                    <a:pt x="682077" y="233535"/>
                  </a:lnTo>
                  <a:close/>
                  <a:moveTo>
                    <a:pt x="577821" y="14807"/>
                  </a:moveTo>
                  <a:lnTo>
                    <a:pt x="610206" y="82868"/>
                  </a:lnTo>
                  <a:lnTo>
                    <a:pt x="577735" y="150928"/>
                  </a:lnTo>
                  <a:lnTo>
                    <a:pt x="545350" y="82954"/>
                  </a:lnTo>
                  <a:lnTo>
                    <a:pt x="577821" y="14807"/>
                  </a:lnTo>
                  <a:close/>
                  <a:moveTo>
                    <a:pt x="541973" y="90228"/>
                  </a:moveTo>
                  <a:lnTo>
                    <a:pt x="574358" y="158202"/>
                  </a:lnTo>
                  <a:lnTo>
                    <a:pt x="506037" y="301683"/>
                  </a:lnTo>
                  <a:lnTo>
                    <a:pt x="473739" y="233795"/>
                  </a:lnTo>
                  <a:lnTo>
                    <a:pt x="541973" y="90228"/>
                  </a:lnTo>
                  <a:close/>
                  <a:moveTo>
                    <a:pt x="434253" y="14721"/>
                  </a:moveTo>
                  <a:lnTo>
                    <a:pt x="501448" y="155084"/>
                  </a:lnTo>
                  <a:lnTo>
                    <a:pt x="367405" y="155084"/>
                  </a:lnTo>
                  <a:lnTo>
                    <a:pt x="434253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855" y="233535"/>
                  </a:moveTo>
                  <a:lnTo>
                    <a:pt x="362383" y="301596"/>
                  </a:lnTo>
                  <a:lnTo>
                    <a:pt x="294063" y="158115"/>
                  </a:lnTo>
                  <a:lnTo>
                    <a:pt x="326534" y="90055"/>
                  </a:lnTo>
                  <a:lnTo>
                    <a:pt x="394855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5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96" y="161319"/>
                  </a:moveTo>
                  <a:lnTo>
                    <a:pt x="111096" y="226522"/>
                  </a:lnTo>
                  <a:lnTo>
                    <a:pt x="79923" y="161319"/>
                  </a:lnTo>
                  <a:lnTo>
                    <a:pt x="142096" y="161319"/>
                  </a:lnTo>
                  <a:close/>
                  <a:moveTo>
                    <a:pt x="6927" y="158202"/>
                  </a:moveTo>
                  <a:lnTo>
                    <a:pt x="39053" y="90747"/>
                  </a:lnTo>
                  <a:lnTo>
                    <a:pt x="107546" y="233795"/>
                  </a:lnTo>
                  <a:lnTo>
                    <a:pt x="75248" y="301683"/>
                  </a:lnTo>
                  <a:lnTo>
                    <a:pt x="6927" y="158202"/>
                  </a:lnTo>
                  <a:close/>
                  <a:moveTo>
                    <a:pt x="6927" y="308956"/>
                  </a:moveTo>
                  <a:lnTo>
                    <a:pt x="39312" y="240896"/>
                  </a:lnTo>
                  <a:lnTo>
                    <a:pt x="75248" y="316230"/>
                  </a:lnTo>
                  <a:lnTo>
                    <a:pt x="111096" y="241069"/>
                  </a:lnTo>
                  <a:lnTo>
                    <a:pt x="143654" y="308956"/>
                  </a:lnTo>
                  <a:lnTo>
                    <a:pt x="74468" y="452957"/>
                  </a:lnTo>
                  <a:lnTo>
                    <a:pt x="6927" y="308956"/>
                  </a:lnTo>
                  <a:close/>
                  <a:moveTo>
                    <a:pt x="6927" y="459625"/>
                  </a:moveTo>
                  <a:lnTo>
                    <a:pt x="39053" y="392170"/>
                  </a:lnTo>
                  <a:lnTo>
                    <a:pt x="106853" y="536777"/>
                  </a:lnTo>
                  <a:lnTo>
                    <a:pt x="75248" y="603019"/>
                  </a:lnTo>
                  <a:lnTo>
                    <a:pt x="6927" y="459625"/>
                  </a:lnTo>
                  <a:close/>
                  <a:moveTo>
                    <a:pt x="6927" y="610379"/>
                  </a:moveTo>
                  <a:lnTo>
                    <a:pt x="39399" y="542319"/>
                  </a:lnTo>
                  <a:lnTo>
                    <a:pt x="75334" y="617653"/>
                  </a:lnTo>
                  <a:lnTo>
                    <a:pt x="75334" y="617653"/>
                  </a:lnTo>
                  <a:lnTo>
                    <a:pt x="107806" y="685713"/>
                  </a:lnTo>
                  <a:lnTo>
                    <a:pt x="75334" y="753774"/>
                  </a:lnTo>
                  <a:lnTo>
                    <a:pt x="6927" y="610379"/>
                  </a:lnTo>
                  <a:close/>
                  <a:moveTo>
                    <a:pt x="6927" y="761134"/>
                  </a:moveTo>
                  <a:lnTo>
                    <a:pt x="39312" y="693073"/>
                  </a:lnTo>
                  <a:lnTo>
                    <a:pt x="75248" y="768408"/>
                  </a:lnTo>
                  <a:lnTo>
                    <a:pt x="111183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927" y="761134"/>
                  </a:lnTo>
                  <a:close/>
                  <a:moveTo>
                    <a:pt x="75248" y="1055283"/>
                  </a:moveTo>
                  <a:lnTo>
                    <a:pt x="6927" y="911802"/>
                  </a:lnTo>
                  <a:lnTo>
                    <a:pt x="39053" y="844348"/>
                  </a:lnTo>
                  <a:lnTo>
                    <a:pt x="106853" y="988955"/>
                  </a:lnTo>
                  <a:lnTo>
                    <a:pt x="75248" y="1055283"/>
                  </a:lnTo>
                  <a:close/>
                  <a:moveTo>
                    <a:pt x="110317" y="981681"/>
                  </a:moveTo>
                  <a:lnTo>
                    <a:pt x="79058" y="914919"/>
                  </a:lnTo>
                  <a:lnTo>
                    <a:pt x="142096" y="914919"/>
                  </a:lnTo>
                  <a:lnTo>
                    <a:pt x="110317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5" y="911802"/>
                  </a:lnTo>
                  <a:lnTo>
                    <a:pt x="218815" y="1055283"/>
                  </a:lnTo>
                  <a:close/>
                  <a:moveTo>
                    <a:pt x="258214" y="836468"/>
                  </a:moveTo>
                  <a:lnTo>
                    <a:pt x="290599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214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89" y="914919"/>
                  </a:moveTo>
                  <a:lnTo>
                    <a:pt x="501102" y="914919"/>
                  </a:lnTo>
                  <a:lnTo>
                    <a:pt x="470189" y="979863"/>
                  </a:lnTo>
                  <a:lnTo>
                    <a:pt x="439189" y="914919"/>
                  </a:lnTo>
                  <a:close/>
                  <a:moveTo>
                    <a:pt x="506037" y="1055283"/>
                  </a:moveTo>
                  <a:lnTo>
                    <a:pt x="473566" y="987223"/>
                  </a:lnTo>
                  <a:lnTo>
                    <a:pt x="541886" y="843742"/>
                  </a:lnTo>
                  <a:lnTo>
                    <a:pt x="574358" y="911802"/>
                  </a:lnTo>
                  <a:lnTo>
                    <a:pt x="506037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860" y="837074"/>
                  </a:lnTo>
                  <a:lnTo>
                    <a:pt x="577735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674" y="981681"/>
                  </a:moveTo>
                  <a:lnTo>
                    <a:pt x="653415" y="914919"/>
                  </a:lnTo>
                  <a:lnTo>
                    <a:pt x="716453" y="914919"/>
                  </a:lnTo>
                  <a:lnTo>
                    <a:pt x="684674" y="981681"/>
                  </a:lnTo>
                  <a:close/>
                  <a:moveTo>
                    <a:pt x="654021" y="908685"/>
                  </a:moveTo>
                  <a:lnTo>
                    <a:pt x="721389" y="768321"/>
                  </a:lnTo>
                  <a:lnTo>
                    <a:pt x="788237" y="908685"/>
                  </a:lnTo>
                  <a:lnTo>
                    <a:pt x="654021" y="908685"/>
                  </a:lnTo>
                  <a:close/>
                  <a:moveTo>
                    <a:pt x="726411" y="914919"/>
                  </a:moveTo>
                  <a:lnTo>
                    <a:pt x="788324" y="914919"/>
                  </a:lnTo>
                  <a:lnTo>
                    <a:pt x="757411" y="979863"/>
                  </a:lnTo>
                  <a:lnTo>
                    <a:pt x="726411" y="914919"/>
                  </a:lnTo>
                  <a:close/>
                  <a:moveTo>
                    <a:pt x="793259" y="1055283"/>
                  </a:moveTo>
                  <a:lnTo>
                    <a:pt x="760788" y="987223"/>
                  </a:lnTo>
                  <a:lnTo>
                    <a:pt x="829108" y="843742"/>
                  </a:lnTo>
                  <a:lnTo>
                    <a:pt x="861580" y="911802"/>
                  </a:lnTo>
                  <a:lnTo>
                    <a:pt x="793259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827" y="1055283"/>
                  </a:moveTo>
                  <a:lnTo>
                    <a:pt x="868507" y="911802"/>
                  </a:lnTo>
                  <a:lnTo>
                    <a:pt x="900632" y="844348"/>
                  </a:lnTo>
                  <a:lnTo>
                    <a:pt x="968433" y="988955"/>
                  </a:lnTo>
                  <a:lnTo>
                    <a:pt x="936827" y="1055283"/>
                  </a:lnTo>
                  <a:close/>
                  <a:moveTo>
                    <a:pt x="971896" y="981681"/>
                  </a:moveTo>
                  <a:lnTo>
                    <a:pt x="940637" y="914919"/>
                  </a:lnTo>
                  <a:lnTo>
                    <a:pt x="1003675" y="914919"/>
                  </a:lnTo>
                  <a:lnTo>
                    <a:pt x="971896" y="981681"/>
                  </a:lnTo>
                  <a:close/>
                  <a:moveTo>
                    <a:pt x="941243" y="908685"/>
                  </a:moveTo>
                  <a:lnTo>
                    <a:pt x="1008611" y="768321"/>
                  </a:lnTo>
                  <a:lnTo>
                    <a:pt x="1075459" y="908685"/>
                  </a:lnTo>
                  <a:lnTo>
                    <a:pt x="941243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4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4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4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4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6616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406E5-2BB5-D142-AF63-B4E74A015BB5}"/>
              </a:ext>
            </a:extLst>
          </p:cNvPr>
          <p:cNvSpPr/>
          <p:nvPr userDrawn="1"/>
        </p:nvSpPr>
        <p:spPr>
          <a:xfrm>
            <a:off x="850491" y="1917481"/>
            <a:ext cx="10515599" cy="4210050"/>
          </a:xfrm>
          <a:prstGeom prst="rect">
            <a:avLst/>
          </a:prstGeom>
          <a:solidFill>
            <a:srgbClr val="9D9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" name="Form">
            <a:extLst>
              <a:ext uri="{FF2B5EF4-FFF2-40B4-BE49-F238E27FC236}">
                <a16:creationId xmlns:a16="http://schemas.microsoft.com/office/drawing/2014/main" id="{A4817641-0DC2-784D-9BDC-DAF0DF091732}"/>
              </a:ext>
            </a:extLst>
          </p:cNvPr>
          <p:cNvSpPr/>
          <p:nvPr userDrawn="1"/>
        </p:nvSpPr>
        <p:spPr>
          <a:xfrm>
            <a:off x="8086024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0" y="0"/>
                  <a:pt x="5257" y="1052"/>
                  <a:pt x="3154" y="3156"/>
                </a:cubicBezTo>
                <a:cubicBezTo>
                  <a:pt x="1051" y="5260"/>
                  <a:pt x="0" y="8033"/>
                  <a:pt x="0" y="10806"/>
                </a:cubicBezTo>
                <a:cubicBezTo>
                  <a:pt x="0" y="13579"/>
                  <a:pt x="1051" y="16352"/>
                  <a:pt x="3154" y="18455"/>
                </a:cubicBezTo>
                <a:cubicBezTo>
                  <a:pt x="5275" y="20541"/>
                  <a:pt x="8021" y="21600"/>
                  <a:pt x="10800" y="21600"/>
                </a:cubicBezTo>
                <a:cubicBezTo>
                  <a:pt x="13579" y="21600"/>
                  <a:pt x="16361" y="20541"/>
                  <a:pt x="18446" y="18455"/>
                </a:cubicBezTo>
                <a:cubicBezTo>
                  <a:pt x="20549" y="16352"/>
                  <a:pt x="21600" y="13579"/>
                  <a:pt x="21600" y="10806"/>
                </a:cubicBezTo>
                <a:cubicBezTo>
                  <a:pt x="21600" y="8033"/>
                  <a:pt x="20549" y="5260"/>
                  <a:pt x="18446" y="3156"/>
                </a:cubicBezTo>
                <a:cubicBezTo>
                  <a:pt x="16343" y="1052"/>
                  <a:pt x="13570" y="0"/>
                  <a:pt x="10800" y="0"/>
                </a:cubicBezTo>
                <a:close/>
                <a:moveTo>
                  <a:pt x="10800" y="995"/>
                </a:moveTo>
                <a:cubicBezTo>
                  <a:pt x="13323" y="995"/>
                  <a:pt x="15813" y="1951"/>
                  <a:pt x="17714" y="3853"/>
                </a:cubicBezTo>
                <a:cubicBezTo>
                  <a:pt x="21518" y="7659"/>
                  <a:pt x="21518" y="13872"/>
                  <a:pt x="17714" y="17678"/>
                </a:cubicBezTo>
                <a:cubicBezTo>
                  <a:pt x="13911" y="21483"/>
                  <a:pt x="7689" y="21483"/>
                  <a:pt x="3886" y="17678"/>
                </a:cubicBezTo>
                <a:cubicBezTo>
                  <a:pt x="82" y="13873"/>
                  <a:pt x="82" y="7659"/>
                  <a:pt x="3886" y="3853"/>
                </a:cubicBezTo>
                <a:cubicBezTo>
                  <a:pt x="5787" y="1951"/>
                  <a:pt x="8277" y="995"/>
                  <a:pt x="10800" y="995"/>
                </a:cubicBezTo>
                <a:close/>
                <a:moveTo>
                  <a:pt x="12777" y="6541"/>
                </a:moveTo>
                <a:cubicBezTo>
                  <a:pt x="12302" y="6504"/>
                  <a:pt x="11854" y="6605"/>
                  <a:pt x="11451" y="6861"/>
                </a:cubicBezTo>
                <a:cubicBezTo>
                  <a:pt x="11342" y="6934"/>
                  <a:pt x="11241" y="7014"/>
                  <a:pt x="11131" y="7124"/>
                </a:cubicBezTo>
                <a:cubicBezTo>
                  <a:pt x="11058" y="7197"/>
                  <a:pt x="11022" y="7234"/>
                  <a:pt x="10949" y="7307"/>
                </a:cubicBezTo>
                <a:cubicBezTo>
                  <a:pt x="10510" y="7819"/>
                  <a:pt x="10320" y="8546"/>
                  <a:pt x="10503" y="9205"/>
                </a:cubicBezTo>
                <a:cubicBezTo>
                  <a:pt x="10357" y="9205"/>
                  <a:pt x="10215" y="9207"/>
                  <a:pt x="10069" y="9171"/>
                </a:cubicBezTo>
                <a:cubicBezTo>
                  <a:pt x="9849" y="9134"/>
                  <a:pt x="9659" y="9093"/>
                  <a:pt x="9440" y="9056"/>
                </a:cubicBezTo>
                <a:cubicBezTo>
                  <a:pt x="8416" y="8837"/>
                  <a:pt x="7465" y="8324"/>
                  <a:pt x="6697" y="7593"/>
                </a:cubicBezTo>
                <a:cubicBezTo>
                  <a:pt x="6478" y="7373"/>
                  <a:pt x="6263" y="7163"/>
                  <a:pt x="6080" y="6907"/>
                </a:cubicBezTo>
                <a:cubicBezTo>
                  <a:pt x="5495" y="7931"/>
                  <a:pt x="5822" y="9283"/>
                  <a:pt x="6846" y="9868"/>
                </a:cubicBezTo>
                <a:cubicBezTo>
                  <a:pt x="6480" y="9795"/>
                  <a:pt x="6114" y="9683"/>
                  <a:pt x="5749" y="9536"/>
                </a:cubicBezTo>
                <a:cubicBezTo>
                  <a:pt x="5712" y="10598"/>
                  <a:pt x="6517" y="11586"/>
                  <a:pt x="7577" y="11732"/>
                </a:cubicBezTo>
                <a:cubicBezTo>
                  <a:pt x="7211" y="11769"/>
                  <a:pt x="6843" y="11769"/>
                  <a:pt x="6514" y="11732"/>
                </a:cubicBezTo>
                <a:cubicBezTo>
                  <a:pt x="6807" y="12574"/>
                  <a:pt x="7577" y="13193"/>
                  <a:pt x="8491" y="13230"/>
                </a:cubicBezTo>
                <a:cubicBezTo>
                  <a:pt x="7541" y="13815"/>
                  <a:pt x="6446" y="14145"/>
                  <a:pt x="5349" y="14145"/>
                </a:cubicBezTo>
                <a:cubicBezTo>
                  <a:pt x="6226" y="14693"/>
                  <a:pt x="7248" y="14986"/>
                  <a:pt x="8309" y="15059"/>
                </a:cubicBezTo>
                <a:cubicBezTo>
                  <a:pt x="9150" y="15096"/>
                  <a:pt x="10030" y="14952"/>
                  <a:pt x="10834" y="14659"/>
                </a:cubicBezTo>
                <a:cubicBezTo>
                  <a:pt x="11566" y="14366"/>
                  <a:pt x="12261" y="13925"/>
                  <a:pt x="12846" y="13413"/>
                </a:cubicBezTo>
                <a:cubicBezTo>
                  <a:pt x="13431" y="12864"/>
                  <a:pt x="13911" y="12212"/>
                  <a:pt x="14240" y="11480"/>
                </a:cubicBezTo>
                <a:cubicBezTo>
                  <a:pt x="14606" y="10749"/>
                  <a:pt x="14786" y="9907"/>
                  <a:pt x="14823" y="9102"/>
                </a:cubicBezTo>
                <a:cubicBezTo>
                  <a:pt x="14823" y="8992"/>
                  <a:pt x="14823" y="8880"/>
                  <a:pt x="14823" y="8770"/>
                </a:cubicBezTo>
                <a:cubicBezTo>
                  <a:pt x="14823" y="8734"/>
                  <a:pt x="14823" y="8658"/>
                  <a:pt x="14823" y="8622"/>
                </a:cubicBezTo>
                <a:cubicBezTo>
                  <a:pt x="15225" y="8402"/>
                  <a:pt x="15586" y="8032"/>
                  <a:pt x="15806" y="7593"/>
                </a:cubicBezTo>
                <a:cubicBezTo>
                  <a:pt x="15440" y="7739"/>
                  <a:pt x="15111" y="7851"/>
                  <a:pt x="14709" y="7924"/>
                </a:cubicBezTo>
                <a:cubicBezTo>
                  <a:pt x="14672" y="7924"/>
                  <a:pt x="14677" y="7924"/>
                  <a:pt x="14640" y="7924"/>
                </a:cubicBezTo>
                <a:cubicBezTo>
                  <a:pt x="14640" y="7924"/>
                  <a:pt x="14640" y="7926"/>
                  <a:pt x="14640" y="7890"/>
                </a:cubicBezTo>
                <a:cubicBezTo>
                  <a:pt x="14677" y="7890"/>
                  <a:pt x="14672" y="7856"/>
                  <a:pt x="14709" y="7856"/>
                </a:cubicBezTo>
                <a:cubicBezTo>
                  <a:pt x="15111" y="7599"/>
                  <a:pt x="15408" y="7199"/>
                  <a:pt x="15554" y="6724"/>
                </a:cubicBezTo>
                <a:cubicBezTo>
                  <a:pt x="15481" y="6760"/>
                  <a:pt x="15410" y="6790"/>
                  <a:pt x="15337" y="6826"/>
                </a:cubicBezTo>
                <a:cubicBezTo>
                  <a:pt x="14971" y="7009"/>
                  <a:pt x="14597" y="7117"/>
                  <a:pt x="14194" y="7227"/>
                </a:cubicBezTo>
                <a:cubicBezTo>
                  <a:pt x="13829" y="6824"/>
                  <a:pt x="13326" y="6577"/>
                  <a:pt x="12777" y="6541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Form">
            <a:extLst>
              <a:ext uri="{FF2B5EF4-FFF2-40B4-BE49-F238E27FC236}">
                <a16:creationId xmlns:a16="http://schemas.microsoft.com/office/drawing/2014/main" id="{5199A15A-592C-A04F-9436-04254A39A201}"/>
              </a:ext>
            </a:extLst>
          </p:cNvPr>
          <p:cNvSpPr/>
          <p:nvPr userDrawn="1"/>
        </p:nvSpPr>
        <p:spPr>
          <a:xfrm>
            <a:off x="8339997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4" h="21600" extrusionOk="0">
                <a:moveTo>
                  <a:pt x="9842" y="0"/>
                </a:moveTo>
                <a:cubicBezTo>
                  <a:pt x="7317" y="0"/>
                  <a:pt x="4791" y="1052"/>
                  <a:pt x="2875" y="3156"/>
                </a:cubicBezTo>
                <a:cubicBezTo>
                  <a:pt x="-958" y="7364"/>
                  <a:pt x="-958" y="14248"/>
                  <a:pt x="2875" y="18455"/>
                </a:cubicBezTo>
                <a:cubicBezTo>
                  <a:pt x="4808" y="20541"/>
                  <a:pt x="7309" y="21600"/>
                  <a:pt x="9842" y="21600"/>
                </a:cubicBezTo>
                <a:cubicBezTo>
                  <a:pt x="12375" y="21600"/>
                  <a:pt x="14876" y="20541"/>
                  <a:pt x="16809" y="18455"/>
                </a:cubicBezTo>
                <a:cubicBezTo>
                  <a:pt x="20642" y="14248"/>
                  <a:pt x="20642" y="7364"/>
                  <a:pt x="16809" y="3156"/>
                </a:cubicBezTo>
                <a:cubicBezTo>
                  <a:pt x="14893" y="1052"/>
                  <a:pt x="12367" y="0"/>
                  <a:pt x="9842" y="0"/>
                </a:cubicBezTo>
                <a:close/>
                <a:moveTo>
                  <a:pt x="9842" y="995"/>
                </a:moveTo>
                <a:cubicBezTo>
                  <a:pt x="12142" y="995"/>
                  <a:pt x="14410" y="1951"/>
                  <a:pt x="16143" y="3853"/>
                </a:cubicBezTo>
                <a:cubicBezTo>
                  <a:pt x="19609" y="7659"/>
                  <a:pt x="19609" y="13872"/>
                  <a:pt x="16143" y="17678"/>
                </a:cubicBezTo>
                <a:cubicBezTo>
                  <a:pt x="12677" y="21483"/>
                  <a:pt x="7007" y="21483"/>
                  <a:pt x="3541" y="17678"/>
                </a:cubicBezTo>
                <a:cubicBezTo>
                  <a:pt x="75" y="13873"/>
                  <a:pt x="75" y="7659"/>
                  <a:pt x="3541" y="3853"/>
                </a:cubicBezTo>
                <a:cubicBezTo>
                  <a:pt x="5274" y="1951"/>
                  <a:pt x="7542" y="995"/>
                  <a:pt x="9842" y="995"/>
                </a:cubicBezTo>
                <a:close/>
                <a:moveTo>
                  <a:pt x="10863" y="5489"/>
                </a:moveTo>
                <a:cubicBezTo>
                  <a:pt x="9430" y="5489"/>
                  <a:pt x="8863" y="6079"/>
                  <a:pt x="8863" y="7433"/>
                </a:cubicBezTo>
                <a:cubicBezTo>
                  <a:pt x="8863" y="8603"/>
                  <a:pt x="8863" y="9079"/>
                  <a:pt x="8863" y="9079"/>
                </a:cubicBezTo>
                <a:lnTo>
                  <a:pt x="7665" y="9079"/>
                </a:lnTo>
                <a:lnTo>
                  <a:pt x="7665" y="10909"/>
                </a:lnTo>
                <a:lnTo>
                  <a:pt x="8863" y="10909"/>
                </a:lnTo>
                <a:lnTo>
                  <a:pt x="8863" y="15986"/>
                </a:lnTo>
                <a:lnTo>
                  <a:pt x="10602" y="15986"/>
                </a:lnTo>
                <a:lnTo>
                  <a:pt x="10602" y="10863"/>
                </a:lnTo>
                <a:lnTo>
                  <a:pt x="12102" y="10863"/>
                </a:lnTo>
                <a:lnTo>
                  <a:pt x="12196" y="9079"/>
                </a:lnTo>
                <a:lnTo>
                  <a:pt x="10602" y="9079"/>
                </a:lnTo>
                <a:cubicBezTo>
                  <a:pt x="10602" y="9079"/>
                  <a:pt x="10602" y="8162"/>
                  <a:pt x="10602" y="7833"/>
                </a:cubicBezTo>
                <a:cubicBezTo>
                  <a:pt x="10602" y="7394"/>
                  <a:pt x="10767" y="7250"/>
                  <a:pt x="11133" y="7250"/>
                </a:cubicBezTo>
                <a:cubicBezTo>
                  <a:pt x="11433" y="7250"/>
                  <a:pt x="12196" y="7250"/>
                  <a:pt x="12196" y="7250"/>
                </a:cubicBezTo>
                <a:lnTo>
                  <a:pt x="12196" y="5489"/>
                </a:lnTo>
                <a:cubicBezTo>
                  <a:pt x="12196" y="5489"/>
                  <a:pt x="11096" y="5489"/>
                  <a:pt x="10863" y="5489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" name="Form">
            <a:extLst>
              <a:ext uri="{FF2B5EF4-FFF2-40B4-BE49-F238E27FC236}">
                <a16:creationId xmlns:a16="http://schemas.microsoft.com/office/drawing/2014/main" id="{B17F4C9A-C683-DD45-A3D7-DEA946B47A8E}"/>
              </a:ext>
            </a:extLst>
          </p:cNvPr>
          <p:cNvSpPr/>
          <p:nvPr userDrawn="1"/>
        </p:nvSpPr>
        <p:spPr>
          <a:xfrm>
            <a:off x="8847941" y="5711533"/>
            <a:ext cx="210371" cy="21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2" h="21600" extrusionOk="0">
                <a:moveTo>
                  <a:pt x="9841" y="0"/>
                </a:moveTo>
                <a:cubicBezTo>
                  <a:pt x="7320" y="0"/>
                  <a:pt x="4794" y="1048"/>
                  <a:pt x="2877" y="3154"/>
                </a:cubicBezTo>
                <a:cubicBezTo>
                  <a:pt x="-959" y="7365"/>
                  <a:pt x="-959" y="14235"/>
                  <a:pt x="2877" y="18446"/>
                </a:cubicBezTo>
                <a:cubicBezTo>
                  <a:pt x="4794" y="20552"/>
                  <a:pt x="7307" y="21600"/>
                  <a:pt x="9820" y="21600"/>
                </a:cubicBezTo>
                <a:cubicBezTo>
                  <a:pt x="12333" y="21600"/>
                  <a:pt x="14855" y="20552"/>
                  <a:pt x="16805" y="18446"/>
                </a:cubicBezTo>
                <a:cubicBezTo>
                  <a:pt x="20641" y="14235"/>
                  <a:pt x="20641" y="7365"/>
                  <a:pt x="16805" y="3154"/>
                </a:cubicBezTo>
                <a:cubicBezTo>
                  <a:pt x="14888" y="1048"/>
                  <a:pt x="12362" y="0"/>
                  <a:pt x="9841" y="0"/>
                </a:cubicBezTo>
                <a:close/>
                <a:moveTo>
                  <a:pt x="9820" y="1021"/>
                </a:moveTo>
                <a:cubicBezTo>
                  <a:pt x="12102" y="1021"/>
                  <a:pt x="14392" y="1956"/>
                  <a:pt x="16144" y="3880"/>
                </a:cubicBezTo>
                <a:cubicBezTo>
                  <a:pt x="19616" y="7692"/>
                  <a:pt x="19616" y="13908"/>
                  <a:pt x="16144" y="17720"/>
                </a:cubicBezTo>
                <a:cubicBezTo>
                  <a:pt x="12672" y="21532"/>
                  <a:pt x="7010" y="21532"/>
                  <a:pt x="3538" y="17720"/>
                </a:cubicBezTo>
                <a:cubicBezTo>
                  <a:pt x="66" y="13908"/>
                  <a:pt x="66" y="7692"/>
                  <a:pt x="3538" y="3880"/>
                </a:cubicBezTo>
                <a:cubicBezTo>
                  <a:pt x="5257" y="1956"/>
                  <a:pt x="7539" y="1021"/>
                  <a:pt x="9820" y="1021"/>
                </a:cubicBezTo>
                <a:close/>
                <a:moveTo>
                  <a:pt x="6586" y="5808"/>
                </a:moveTo>
                <a:cubicBezTo>
                  <a:pt x="6057" y="5808"/>
                  <a:pt x="5625" y="6282"/>
                  <a:pt x="5625" y="6863"/>
                </a:cubicBezTo>
                <a:cubicBezTo>
                  <a:pt x="5625" y="7445"/>
                  <a:pt x="6057" y="7918"/>
                  <a:pt x="6586" y="7918"/>
                </a:cubicBezTo>
                <a:cubicBezTo>
                  <a:pt x="7116" y="7918"/>
                  <a:pt x="7547" y="7445"/>
                  <a:pt x="7547" y="6863"/>
                </a:cubicBezTo>
                <a:cubicBezTo>
                  <a:pt x="7547" y="6282"/>
                  <a:pt x="7116" y="5808"/>
                  <a:pt x="6586" y="5808"/>
                </a:cubicBezTo>
                <a:close/>
                <a:moveTo>
                  <a:pt x="5956" y="8713"/>
                </a:moveTo>
                <a:lnTo>
                  <a:pt x="5956" y="14668"/>
                </a:lnTo>
                <a:lnTo>
                  <a:pt x="7671" y="14668"/>
                </a:lnTo>
                <a:lnTo>
                  <a:pt x="7671" y="8713"/>
                </a:lnTo>
                <a:lnTo>
                  <a:pt x="5956" y="8713"/>
                </a:lnTo>
                <a:close/>
                <a:moveTo>
                  <a:pt x="11846" y="8713"/>
                </a:moveTo>
                <a:cubicBezTo>
                  <a:pt x="11515" y="8713"/>
                  <a:pt x="11213" y="8783"/>
                  <a:pt x="10916" y="8928"/>
                </a:cubicBezTo>
                <a:cubicBezTo>
                  <a:pt x="10783" y="9001"/>
                  <a:pt x="10647" y="9110"/>
                  <a:pt x="10482" y="9291"/>
                </a:cubicBezTo>
                <a:cubicBezTo>
                  <a:pt x="10349" y="9436"/>
                  <a:pt x="10287" y="9579"/>
                  <a:pt x="10254" y="9688"/>
                </a:cubicBezTo>
                <a:lnTo>
                  <a:pt x="10254" y="8860"/>
                </a:lnTo>
                <a:lnTo>
                  <a:pt x="8601" y="8860"/>
                </a:lnTo>
                <a:lnTo>
                  <a:pt x="8601" y="14816"/>
                </a:lnTo>
                <a:lnTo>
                  <a:pt x="10316" y="14816"/>
                </a:lnTo>
                <a:lnTo>
                  <a:pt x="10316" y="11685"/>
                </a:lnTo>
                <a:cubicBezTo>
                  <a:pt x="10316" y="11068"/>
                  <a:pt x="10521" y="10528"/>
                  <a:pt x="10885" y="10346"/>
                </a:cubicBezTo>
                <a:cubicBezTo>
                  <a:pt x="11116" y="10237"/>
                  <a:pt x="11412" y="10278"/>
                  <a:pt x="11412" y="10278"/>
                </a:cubicBezTo>
                <a:cubicBezTo>
                  <a:pt x="11478" y="10278"/>
                  <a:pt x="11709" y="10310"/>
                  <a:pt x="11908" y="10528"/>
                </a:cubicBezTo>
                <a:cubicBezTo>
                  <a:pt x="12271" y="10891"/>
                  <a:pt x="12207" y="11288"/>
                  <a:pt x="12207" y="11469"/>
                </a:cubicBezTo>
                <a:lnTo>
                  <a:pt x="12207" y="14816"/>
                </a:lnTo>
                <a:lnTo>
                  <a:pt x="13923" y="14816"/>
                </a:lnTo>
                <a:lnTo>
                  <a:pt x="13923" y="11140"/>
                </a:lnTo>
                <a:cubicBezTo>
                  <a:pt x="13923" y="11031"/>
                  <a:pt x="14028" y="9833"/>
                  <a:pt x="13168" y="9144"/>
                </a:cubicBezTo>
                <a:cubicBezTo>
                  <a:pt x="12639" y="8672"/>
                  <a:pt x="12044" y="8713"/>
                  <a:pt x="11846" y="8713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" name="Form">
            <a:extLst>
              <a:ext uri="{FF2B5EF4-FFF2-40B4-BE49-F238E27FC236}">
                <a16:creationId xmlns:a16="http://schemas.microsoft.com/office/drawing/2014/main" id="{08B19300-7D9A-1D40-B760-BBB0A6A2104E}"/>
              </a:ext>
            </a:extLst>
          </p:cNvPr>
          <p:cNvSpPr/>
          <p:nvPr userDrawn="1"/>
        </p:nvSpPr>
        <p:spPr>
          <a:xfrm>
            <a:off x="8593969" y="5707151"/>
            <a:ext cx="210371" cy="21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4" h="21600" extrusionOk="0">
                <a:moveTo>
                  <a:pt x="10296" y="0"/>
                </a:moveTo>
                <a:cubicBezTo>
                  <a:pt x="7665" y="0"/>
                  <a:pt x="5031" y="1057"/>
                  <a:pt x="3019" y="3168"/>
                </a:cubicBezTo>
                <a:cubicBezTo>
                  <a:pt x="-1006" y="7353"/>
                  <a:pt x="-1006" y="14200"/>
                  <a:pt x="3019" y="18421"/>
                </a:cubicBezTo>
                <a:cubicBezTo>
                  <a:pt x="5048" y="20549"/>
                  <a:pt x="7658" y="21600"/>
                  <a:pt x="10307" y="21600"/>
                </a:cubicBezTo>
                <a:cubicBezTo>
                  <a:pt x="12955" y="21600"/>
                  <a:pt x="15568" y="20558"/>
                  <a:pt x="17563" y="18466"/>
                </a:cubicBezTo>
                <a:cubicBezTo>
                  <a:pt x="19523" y="16410"/>
                  <a:pt x="20594" y="13697"/>
                  <a:pt x="20594" y="10811"/>
                </a:cubicBezTo>
                <a:cubicBezTo>
                  <a:pt x="20594" y="7925"/>
                  <a:pt x="19523" y="5224"/>
                  <a:pt x="17563" y="3168"/>
                </a:cubicBezTo>
                <a:cubicBezTo>
                  <a:pt x="15550" y="1057"/>
                  <a:pt x="12927" y="0"/>
                  <a:pt x="10296" y="0"/>
                </a:cubicBezTo>
                <a:close/>
                <a:moveTo>
                  <a:pt x="10307" y="1037"/>
                </a:moveTo>
                <a:cubicBezTo>
                  <a:pt x="12715" y="1037"/>
                  <a:pt x="15086" y="2016"/>
                  <a:pt x="16875" y="3856"/>
                </a:cubicBezTo>
                <a:cubicBezTo>
                  <a:pt x="18629" y="5731"/>
                  <a:pt x="19594" y="8180"/>
                  <a:pt x="19594" y="10777"/>
                </a:cubicBezTo>
                <a:cubicBezTo>
                  <a:pt x="19594" y="13411"/>
                  <a:pt x="18629" y="15860"/>
                  <a:pt x="16875" y="17699"/>
                </a:cubicBezTo>
                <a:cubicBezTo>
                  <a:pt x="13263" y="21523"/>
                  <a:pt x="7353" y="21523"/>
                  <a:pt x="3707" y="17699"/>
                </a:cubicBezTo>
                <a:cubicBezTo>
                  <a:pt x="60" y="13911"/>
                  <a:pt x="60" y="7713"/>
                  <a:pt x="3707" y="3889"/>
                </a:cubicBezTo>
                <a:cubicBezTo>
                  <a:pt x="5530" y="1977"/>
                  <a:pt x="7933" y="1037"/>
                  <a:pt x="10307" y="1037"/>
                </a:cubicBezTo>
                <a:close/>
                <a:moveTo>
                  <a:pt x="10178" y="7215"/>
                </a:moveTo>
                <a:cubicBezTo>
                  <a:pt x="8802" y="7215"/>
                  <a:pt x="7465" y="7256"/>
                  <a:pt x="6673" y="7328"/>
                </a:cubicBezTo>
                <a:cubicBezTo>
                  <a:pt x="6157" y="7400"/>
                  <a:pt x="6020" y="7508"/>
                  <a:pt x="5813" y="7689"/>
                </a:cubicBezTo>
                <a:cubicBezTo>
                  <a:pt x="5607" y="7869"/>
                  <a:pt x="5123" y="8401"/>
                  <a:pt x="5158" y="10890"/>
                </a:cubicBezTo>
                <a:cubicBezTo>
                  <a:pt x="5192" y="13524"/>
                  <a:pt x="5607" y="13957"/>
                  <a:pt x="5813" y="14137"/>
                </a:cubicBezTo>
                <a:cubicBezTo>
                  <a:pt x="6020" y="14281"/>
                  <a:pt x="6295" y="14428"/>
                  <a:pt x="6673" y="14464"/>
                </a:cubicBezTo>
                <a:cubicBezTo>
                  <a:pt x="7877" y="14608"/>
                  <a:pt x="9387" y="14577"/>
                  <a:pt x="10178" y="14577"/>
                </a:cubicBezTo>
                <a:cubicBezTo>
                  <a:pt x="10969" y="14577"/>
                  <a:pt x="12489" y="14608"/>
                  <a:pt x="13693" y="14464"/>
                </a:cubicBezTo>
                <a:cubicBezTo>
                  <a:pt x="14071" y="14428"/>
                  <a:pt x="14346" y="14281"/>
                  <a:pt x="14553" y="14137"/>
                </a:cubicBezTo>
                <a:cubicBezTo>
                  <a:pt x="14759" y="13993"/>
                  <a:pt x="15174" y="13524"/>
                  <a:pt x="15209" y="10890"/>
                </a:cubicBezTo>
                <a:cubicBezTo>
                  <a:pt x="15243" y="8401"/>
                  <a:pt x="14759" y="7869"/>
                  <a:pt x="14553" y="7689"/>
                </a:cubicBezTo>
                <a:cubicBezTo>
                  <a:pt x="14346" y="7508"/>
                  <a:pt x="14209" y="7400"/>
                  <a:pt x="13693" y="7328"/>
                </a:cubicBezTo>
                <a:cubicBezTo>
                  <a:pt x="12936" y="7256"/>
                  <a:pt x="11554" y="7215"/>
                  <a:pt x="10178" y="7215"/>
                </a:cubicBezTo>
                <a:close/>
                <a:moveTo>
                  <a:pt x="9221" y="9380"/>
                </a:moveTo>
                <a:cubicBezTo>
                  <a:pt x="9221" y="9380"/>
                  <a:pt x="11868" y="10969"/>
                  <a:pt x="11833" y="10969"/>
                </a:cubicBezTo>
                <a:cubicBezTo>
                  <a:pt x="11799" y="10933"/>
                  <a:pt x="9221" y="12514"/>
                  <a:pt x="9221" y="12514"/>
                </a:cubicBezTo>
                <a:lnTo>
                  <a:pt x="9221" y="938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5BF57C35-6E27-DC4B-84CA-542F665509AB}"/>
              </a:ext>
            </a:extLst>
          </p:cNvPr>
          <p:cNvGrpSpPr/>
          <p:nvPr userDrawn="1"/>
        </p:nvGrpSpPr>
        <p:grpSpPr>
          <a:xfrm>
            <a:off x="1209578" y="3024009"/>
            <a:ext cx="9596207" cy="2090694"/>
            <a:chOff x="3684875" y="5283430"/>
            <a:chExt cx="4910484" cy="1069831"/>
          </a:xfrm>
          <a:solidFill>
            <a:srgbClr val="FFFFFF">
              <a:alpha val="31000"/>
            </a:srgb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74B4FFC-9C5C-E54E-984E-E2983C5ADA96}"/>
                </a:ext>
              </a:extLst>
            </p:cNvPr>
            <p:cNvSpPr/>
            <p:nvPr/>
          </p:nvSpPr>
          <p:spPr>
            <a:xfrm>
              <a:off x="6003520" y="5283430"/>
              <a:ext cx="2591839" cy="1069831"/>
            </a:xfrm>
            <a:custGeom>
              <a:avLst/>
              <a:gdLst>
                <a:gd name="connsiteX0" fmla="*/ 2555817 w 2591839"/>
                <a:gd name="connsiteY0" fmla="*/ 686147 h 1069831"/>
                <a:gd name="connsiteX1" fmla="*/ 2591753 w 2591839"/>
                <a:gd name="connsiteY1" fmla="*/ 610639 h 1069831"/>
                <a:gd name="connsiteX2" fmla="*/ 2555904 w 2591839"/>
                <a:gd name="connsiteY2" fmla="*/ 535305 h 1069831"/>
                <a:gd name="connsiteX3" fmla="*/ 2590627 w 2591839"/>
                <a:gd name="connsiteY3" fmla="*/ 462396 h 1069831"/>
                <a:gd name="connsiteX4" fmla="*/ 2591839 w 2591839"/>
                <a:gd name="connsiteY4" fmla="*/ 459885 h 1069831"/>
                <a:gd name="connsiteX5" fmla="*/ 2555904 w 2591839"/>
                <a:gd name="connsiteY5" fmla="*/ 384551 h 1069831"/>
                <a:gd name="connsiteX6" fmla="*/ 2591839 w 2591839"/>
                <a:gd name="connsiteY6" fmla="*/ 309216 h 1069831"/>
                <a:gd name="connsiteX7" fmla="*/ 2555904 w 2591839"/>
                <a:gd name="connsiteY7" fmla="*/ 233969 h 1069831"/>
                <a:gd name="connsiteX8" fmla="*/ 2591839 w 2591839"/>
                <a:gd name="connsiteY8" fmla="*/ 158462 h 1069831"/>
                <a:gd name="connsiteX9" fmla="*/ 2551921 w 2591839"/>
                <a:gd name="connsiteY9" fmla="*/ 74728 h 1069831"/>
                <a:gd name="connsiteX10" fmla="*/ 2516505 w 2591839"/>
                <a:gd name="connsiteY10" fmla="*/ 150322 h 1069831"/>
                <a:gd name="connsiteX11" fmla="*/ 2444722 w 2591839"/>
                <a:gd name="connsiteY11" fmla="*/ 520 h 1069831"/>
                <a:gd name="connsiteX12" fmla="*/ 2372937 w 2591839"/>
                <a:gd name="connsiteY12" fmla="*/ 151188 h 1069831"/>
                <a:gd name="connsiteX13" fmla="*/ 2301154 w 2591839"/>
                <a:gd name="connsiteY13" fmla="*/ 433 h 1069831"/>
                <a:gd name="connsiteX14" fmla="*/ 2229630 w 2591839"/>
                <a:gd name="connsiteY14" fmla="*/ 150842 h 1069831"/>
                <a:gd name="connsiteX15" fmla="*/ 2157586 w 2591839"/>
                <a:gd name="connsiteY15" fmla="*/ 433 h 1069831"/>
                <a:gd name="connsiteX16" fmla="*/ 2085802 w 2591839"/>
                <a:gd name="connsiteY16" fmla="*/ 151101 h 1069831"/>
                <a:gd name="connsiteX17" fmla="*/ 2014018 w 2591839"/>
                <a:gd name="connsiteY17" fmla="*/ 347 h 1069831"/>
                <a:gd name="connsiteX18" fmla="*/ 1978170 w 2591839"/>
                <a:gd name="connsiteY18" fmla="*/ 75767 h 1069831"/>
                <a:gd name="connsiteX19" fmla="*/ 1977650 w 2591839"/>
                <a:gd name="connsiteY19" fmla="*/ 74642 h 1069831"/>
                <a:gd name="connsiteX20" fmla="*/ 1942234 w 2591839"/>
                <a:gd name="connsiteY20" fmla="*/ 150236 h 1069831"/>
                <a:gd name="connsiteX21" fmla="*/ 1870450 w 2591839"/>
                <a:gd name="connsiteY21" fmla="*/ 433 h 1069831"/>
                <a:gd name="connsiteX22" fmla="*/ 1870450 w 2591839"/>
                <a:gd name="connsiteY22" fmla="*/ 433 h 1069831"/>
                <a:gd name="connsiteX23" fmla="*/ 1870450 w 2591839"/>
                <a:gd name="connsiteY23" fmla="*/ 433 h 1069831"/>
                <a:gd name="connsiteX24" fmla="*/ 1798667 w 2591839"/>
                <a:gd name="connsiteY24" fmla="*/ 151101 h 1069831"/>
                <a:gd name="connsiteX25" fmla="*/ 1726883 w 2591839"/>
                <a:gd name="connsiteY25" fmla="*/ 347 h 1069831"/>
                <a:gd name="connsiteX26" fmla="*/ 1726883 w 2591839"/>
                <a:gd name="connsiteY26" fmla="*/ 347 h 1069831"/>
                <a:gd name="connsiteX27" fmla="*/ 1726883 w 2591839"/>
                <a:gd name="connsiteY27" fmla="*/ 347 h 1069831"/>
                <a:gd name="connsiteX28" fmla="*/ 1655358 w 2591839"/>
                <a:gd name="connsiteY28" fmla="*/ 150755 h 1069831"/>
                <a:gd name="connsiteX29" fmla="*/ 1583315 w 2591839"/>
                <a:gd name="connsiteY29" fmla="*/ 347 h 1069831"/>
                <a:gd name="connsiteX30" fmla="*/ 1583315 w 2591839"/>
                <a:gd name="connsiteY30" fmla="*/ 347 h 1069831"/>
                <a:gd name="connsiteX31" fmla="*/ 1583315 w 2591839"/>
                <a:gd name="connsiteY31" fmla="*/ 347 h 1069831"/>
                <a:gd name="connsiteX32" fmla="*/ 1511531 w 2591839"/>
                <a:gd name="connsiteY32" fmla="*/ 151015 h 1069831"/>
                <a:gd name="connsiteX33" fmla="*/ 1439747 w 2591839"/>
                <a:gd name="connsiteY33" fmla="*/ 260 h 1069831"/>
                <a:gd name="connsiteX34" fmla="*/ 1368223 w 2591839"/>
                <a:gd name="connsiteY34" fmla="*/ 150668 h 1069831"/>
                <a:gd name="connsiteX35" fmla="*/ 1296179 w 2591839"/>
                <a:gd name="connsiteY35" fmla="*/ 260 h 1069831"/>
                <a:gd name="connsiteX36" fmla="*/ 1224396 w 2591839"/>
                <a:gd name="connsiteY36" fmla="*/ 150928 h 1069831"/>
                <a:gd name="connsiteX37" fmla="*/ 1152612 w 2591839"/>
                <a:gd name="connsiteY37" fmla="*/ 173 h 1069831"/>
                <a:gd name="connsiteX38" fmla="*/ 1116763 w 2591839"/>
                <a:gd name="connsiteY38" fmla="*/ 75594 h 1069831"/>
                <a:gd name="connsiteX39" fmla="*/ 1116244 w 2591839"/>
                <a:gd name="connsiteY39" fmla="*/ 74469 h 1069831"/>
                <a:gd name="connsiteX40" fmla="*/ 1080828 w 2591839"/>
                <a:gd name="connsiteY40" fmla="*/ 150062 h 1069831"/>
                <a:gd name="connsiteX41" fmla="*/ 1009044 w 2591839"/>
                <a:gd name="connsiteY41" fmla="*/ 260 h 1069831"/>
                <a:gd name="connsiteX42" fmla="*/ 1009044 w 2591839"/>
                <a:gd name="connsiteY42" fmla="*/ 260 h 1069831"/>
                <a:gd name="connsiteX43" fmla="*/ 1009044 w 2591839"/>
                <a:gd name="connsiteY43" fmla="*/ 260 h 1069831"/>
                <a:gd name="connsiteX44" fmla="*/ 937260 w 2591839"/>
                <a:gd name="connsiteY44" fmla="*/ 150928 h 1069831"/>
                <a:gd name="connsiteX45" fmla="*/ 865476 w 2591839"/>
                <a:gd name="connsiteY45" fmla="*/ 173 h 1069831"/>
                <a:gd name="connsiteX46" fmla="*/ 793952 w 2591839"/>
                <a:gd name="connsiteY46" fmla="*/ 150582 h 1069831"/>
                <a:gd name="connsiteX47" fmla="*/ 721908 w 2591839"/>
                <a:gd name="connsiteY47" fmla="*/ 173 h 1069831"/>
                <a:gd name="connsiteX48" fmla="*/ 650125 w 2591839"/>
                <a:gd name="connsiteY48" fmla="*/ 150842 h 1069831"/>
                <a:gd name="connsiteX49" fmla="*/ 578341 w 2591839"/>
                <a:gd name="connsiteY49" fmla="*/ 87 h 1069831"/>
                <a:gd name="connsiteX50" fmla="*/ 506817 w 2591839"/>
                <a:gd name="connsiteY50" fmla="*/ 150495 h 1069831"/>
                <a:gd name="connsiteX51" fmla="*/ 434773 w 2591839"/>
                <a:gd name="connsiteY51" fmla="*/ 87 h 1069831"/>
                <a:gd name="connsiteX52" fmla="*/ 362989 w 2591839"/>
                <a:gd name="connsiteY52" fmla="*/ 150755 h 1069831"/>
                <a:gd name="connsiteX53" fmla="*/ 291205 w 2591839"/>
                <a:gd name="connsiteY53" fmla="*/ 0 h 1069831"/>
                <a:gd name="connsiteX54" fmla="*/ 219681 w 2591839"/>
                <a:gd name="connsiteY54" fmla="*/ 150409 h 1069831"/>
                <a:gd name="connsiteX55" fmla="*/ 147637 w 2591839"/>
                <a:gd name="connsiteY55" fmla="*/ 0 h 1069831"/>
                <a:gd name="connsiteX56" fmla="*/ 75161 w 2591839"/>
                <a:gd name="connsiteY56" fmla="*/ 151621 h 1069831"/>
                <a:gd name="connsiteX57" fmla="*/ 41997 w 2591839"/>
                <a:gd name="connsiteY57" fmla="*/ 82348 h 1069831"/>
                <a:gd name="connsiteX58" fmla="*/ 39139 w 2591839"/>
                <a:gd name="connsiteY58" fmla="*/ 83734 h 1069831"/>
                <a:gd name="connsiteX59" fmla="*/ 36282 w 2591839"/>
                <a:gd name="connsiteY59" fmla="*/ 82348 h 1069831"/>
                <a:gd name="connsiteX60" fmla="*/ 0 w 2591839"/>
                <a:gd name="connsiteY60" fmla="*/ 158462 h 1069831"/>
                <a:gd name="connsiteX61" fmla="*/ 35849 w 2591839"/>
                <a:gd name="connsiteY61" fmla="*/ 233795 h 1069831"/>
                <a:gd name="connsiteX62" fmla="*/ 0 w 2591839"/>
                <a:gd name="connsiteY62" fmla="*/ 309130 h 1069831"/>
                <a:gd name="connsiteX63" fmla="*/ 35589 w 2591839"/>
                <a:gd name="connsiteY63" fmla="*/ 385070 h 1069831"/>
                <a:gd name="connsiteX64" fmla="*/ 0 w 2591839"/>
                <a:gd name="connsiteY64" fmla="*/ 459798 h 1069831"/>
                <a:gd name="connsiteX65" fmla="*/ 35935 w 2591839"/>
                <a:gd name="connsiteY65" fmla="*/ 535132 h 1069831"/>
                <a:gd name="connsiteX66" fmla="*/ 0 w 2591839"/>
                <a:gd name="connsiteY66" fmla="*/ 610466 h 1069831"/>
                <a:gd name="connsiteX67" fmla="*/ 35849 w 2591839"/>
                <a:gd name="connsiteY67" fmla="*/ 685800 h 1069831"/>
                <a:gd name="connsiteX68" fmla="*/ 0 w 2591839"/>
                <a:gd name="connsiteY68" fmla="*/ 761134 h 1069831"/>
                <a:gd name="connsiteX69" fmla="*/ 35589 w 2591839"/>
                <a:gd name="connsiteY69" fmla="*/ 837075 h 1069831"/>
                <a:gd name="connsiteX70" fmla="*/ 0 w 2591839"/>
                <a:gd name="connsiteY70" fmla="*/ 911803 h 1069831"/>
                <a:gd name="connsiteX71" fmla="*/ 75248 w 2591839"/>
                <a:gd name="connsiteY71" fmla="*/ 1069831 h 1069831"/>
                <a:gd name="connsiteX72" fmla="*/ 147031 w 2591839"/>
                <a:gd name="connsiteY72" fmla="*/ 919076 h 1069831"/>
                <a:gd name="connsiteX73" fmla="*/ 218815 w 2591839"/>
                <a:gd name="connsiteY73" fmla="*/ 1069831 h 1069831"/>
                <a:gd name="connsiteX74" fmla="*/ 290599 w 2591839"/>
                <a:gd name="connsiteY74" fmla="*/ 919076 h 1069831"/>
                <a:gd name="connsiteX75" fmla="*/ 362383 w 2591839"/>
                <a:gd name="connsiteY75" fmla="*/ 1069831 h 1069831"/>
                <a:gd name="connsiteX76" fmla="*/ 434167 w 2591839"/>
                <a:gd name="connsiteY76" fmla="*/ 919076 h 1069831"/>
                <a:gd name="connsiteX77" fmla="*/ 505951 w 2591839"/>
                <a:gd name="connsiteY77" fmla="*/ 1069831 h 1069831"/>
                <a:gd name="connsiteX78" fmla="*/ 577735 w 2591839"/>
                <a:gd name="connsiteY78" fmla="*/ 919076 h 1069831"/>
                <a:gd name="connsiteX79" fmla="*/ 649518 w 2591839"/>
                <a:gd name="connsiteY79" fmla="*/ 1069831 h 1069831"/>
                <a:gd name="connsiteX80" fmla="*/ 721302 w 2591839"/>
                <a:gd name="connsiteY80" fmla="*/ 919076 h 1069831"/>
                <a:gd name="connsiteX81" fmla="*/ 793086 w 2591839"/>
                <a:gd name="connsiteY81" fmla="*/ 1069831 h 1069831"/>
                <a:gd name="connsiteX82" fmla="*/ 864870 w 2591839"/>
                <a:gd name="connsiteY82" fmla="*/ 919076 h 1069831"/>
                <a:gd name="connsiteX83" fmla="*/ 936654 w 2591839"/>
                <a:gd name="connsiteY83" fmla="*/ 1069831 h 1069831"/>
                <a:gd name="connsiteX84" fmla="*/ 936654 w 2591839"/>
                <a:gd name="connsiteY84" fmla="*/ 1069831 h 1069831"/>
                <a:gd name="connsiteX85" fmla="*/ 936654 w 2591839"/>
                <a:gd name="connsiteY85" fmla="*/ 1069831 h 1069831"/>
                <a:gd name="connsiteX86" fmla="*/ 1008438 w 2591839"/>
                <a:gd name="connsiteY86" fmla="*/ 919076 h 1069831"/>
                <a:gd name="connsiteX87" fmla="*/ 1080222 w 2591839"/>
                <a:gd name="connsiteY87" fmla="*/ 1069831 h 1069831"/>
                <a:gd name="connsiteX88" fmla="*/ 1080222 w 2591839"/>
                <a:gd name="connsiteY88" fmla="*/ 1069831 h 1069831"/>
                <a:gd name="connsiteX89" fmla="*/ 1080222 w 2591839"/>
                <a:gd name="connsiteY89" fmla="*/ 1069831 h 1069831"/>
                <a:gd name="connsiteX90" fmla="*/ 1152005 w 2591839"/>
                <a:gd name="connsiteY90" fmla="*/ 919076 h 1069831"/>
                <a:gd name="connsiteX91" fmla="*/ 1223789 w 2591839"/>
                <a:gd name="connsiteY91" fmla="*/ 1069831 h 1069831"/>
                <a:gd name="connsiteX92" fmla="*/ 1295573 w 2591839"/>
                <a:gd name="connsiteY92" fmla="*/ 919076 h 1069831"/>
                <a:gd name="connsiteX93" fmla="*/ 1367357 w 2591839"/>
                <a:gd name="connsiteY93" fmla="*/ 1069831 h 1069831"/>
                <a:gd name="connsiteX94" fmla="*/ 1439141 w 2591839"/>
                <a:gd name="connsiteY94" fmla="*/ 919076 h 1069831"/>
                <a:gd name="connsiteX95" fmla="*/ 1510925 w 2591839"/>
                <a:gd name="connsiteY95" fmla="*/ 1069831 h 1069831"/>
                <a:gd name="connsiteX96" fmla="*/ 1510925 w 2591839"/>
                <a:gd name="connsiteY96" fmla="*/ 1069831 h 1069831"/>
                <a:gd name="connsiteX97" fmla="*/ 1510925 w 2591839"/>
                <a:gd name="connsiteY97" fmla="*/ 1069831 h 1069831"/>
                <a:gd name="connsiteX98" fmla="*/ 1582709 w 2591839"/>
                <a:gd name="connsiteY98" fmla="*/ 919076 h 1069831"/>
                <a:gd name="connsiteX99" fmla="*/ 1654493 w 2591839"/>
                <a:gd name="connsiteY99" fmla="*/ 1069831 h 1069831"/>
                <a:gd name="connsiteX100" fmla="*/ 1654493 w 2591839"/>
                <a:gd name="connsiteY100" fmla="*/ 1069831 h 1069831"/>
                <a:gd name="connsiteX101" fmla="*/ 1654493 w 2591839"/>
                <a:gd name="connsiteY101" fmla="*/ 1069831 h 1069831"/>
                <a:gd name="connsiteX102" fmla="*/ 1726276 w 2591839"/>
                <a:gd name="connsiteY102" fmla="*/ 919076 h 1069831"/>
                <a:gd name="connsiteX103" fmla="*/ 1798060 w 2591839"/>
                <a:gd name="connsiteY103" fmla="*/ 1069831 h 1069831"/>
                <a:gd name="connsiteX104" fmla="*/ 1798060 w 2591839"/>
                <a:gd name="connsiteY104" fmla="*/ 1069831 h 1069831"/>
                <a:gd name="connsiteX105" fmla="*/ 1798060 w 2591839"/>
                <a:gd name="connsiteY105" fmla="*/ 1069831 h 1069831"/>
                <a:gd name="connsiteX106" fmla="*/ 1869844 w 2591839"/>
                <a:gd name="connsiteY106" fmla="*/ 919076 h 1069831"/>
                <a:gd name="connsiteX107" fmla="*/ 1941628 w 2591839"/>
                <a:gd name="connsiteY107" fmla="*/ 1069831 h 1069831"/>
                <a:gd name="connsiteX108" fmla="*/ 1941628 w 2591839"/>
                <a:gd name="connsiteY108" fmla="*/ 1069831 h 1069831"/>
                <a:gd name="connsiteX109" fmla="*/ 1941628 w 2591839"/>
                <a:gd name="connsiteY109" fmla="*/ 1069831 h 1069831"/>
                <a:gd name="connsiteX110" fmla="*/ 2013412 w 2591839"/>
                <a:gd name="connsiteY110" fmla="*/ 919076 h 1069831"/>
                <a:gd name="connsiteX111" fmla="*/ 2085196 w 2591839"/>
                <a:gd name="connsiteY111" fmla="*/ 1069831 h 1069831"/>
                <a:gd name="connsiteX112" fmla="*/ 2156980 w 2591839"/>
                <a:gd name="connsiteY112" fmla="*/ 919076 h 1069831"/>
                <a:gd name="connsiteX113" fmla="*/ 2228764 w 2591839"/>
                <a:gd name="connsiteY113" fmla="*/ 1069831 h 1069831"/>
                <a:gd name="connsiteX114" fmla="*/ 2300547 w 2591839"/>
                <a:gd name="connsiteY114" fmla="*/ 919076 h 1069831"/>
                <a:gd name="connsiteX115" fmla="*/ 2372331 w 2591839"/>
                <a:gd name="connsiteY115" fmla="*/ 1069831 h 1069831"/>
                <a:gd name="connsiteX116" fmla="*/ 2444115 w 2591839"/>
                <a:gd name="connsiteY116" fmla="*/ 919076 h 1069831"/>
                <a:gd name="connsiteX117" fmla="*/ 2515899 w 2591839"/>
                <a:gd name="connsiteY117" fmla="*/ 1069831 h 1069831"/>
                <a:gd name="connsiteX118" fmla="*/ 2591147 w 2591839"/>
                <a:gd name="connsiteY118" fmla="*/ 911803 h 1069831"/>
                <a:gd name="connsiteX119" fmla="*/ 2555211 w 2591839"/>
                <a:gd name="connsiteY119" fmla="*/ 836469 h 1069831"/>
                <a:gd name="connsiteX120" fmla="*/ 2591147 w 2591839"/>
                <a:gd name="connsiteY120" fmla="*/ 761134 h 1069831"/>
                <a:gd name="connsiteX121" fmla="*/ 2555817 w 2591839"/>
                <a:gd name="connsiteY121" fmla="*/ 686147 h 1069831"/>
                <a:gd name="connsiteX122" fmla="*/ 2584912 w 2591839"/>
                <a:gd name="connsiteY122" fmla="*/ 610639 h 1069831"/>
                <a:gd name="connsiteX123" fmla="*/ 2516592 w 2591839"/>
                <a:gd name="connsiteY123" fmla="*/ 754120 h 1069831"/>
                <a:gd name="connsiteX124" fmla="*/ 2484293 w 2591839"/>
                <a:gd name="connsiteY124" fmla="*/ 686233 h 1069831"/>
                <a:gd name="connsiteX125" fmla="*/ 2552527 w 2591839"/>
                <a:gd name="connsiteY125" fmla="*/ 542666 h 1069831"/>
                <a:gd name="connsiteX126" fmla="*/ 2584912 w 2591839"/>
                <a:gd name="connsiteY126" fmla="*/ 610639 h 1069831"/>
                <a:gd name="connsiteX127" fmla="*/ 868680 w 2591839"/>
                <a:gd name="connsiteY127" fmla="*/ 912062 h 1069831"/>
                <a:gd name="connsiteX128" fmla="*/ 900805 w 2591839"/>
                <a:gd name="connsiteY128" fmla="*/ 844608 h 1069831"/>
                <a:gd name="connsiteX129" fmla="*/ 968606 w 2591839"/>
                <a:gd name="connsiteY129" fmla="*/ 989215 h 1069831"/>
                <a:gd name="connsiteX130" fmla="*/ 937000 w 2591839"/>
                <a:gd name="connsiteY130" fmla="*/ 1055457 h 1069831"/>
                <a:gd name="connsiteX131" fmla="*/ 868680 w 2591839"/>
                <a:gd name="connsiteY131" fmla="*/ 912062 h 1069831"/>
                <a:gd name="connsiteX132" fmla="*/ 179676 w 2591839"/>
                <a:gd name="connsiteY132" fmla="*/ 234055 h 1069831"/>
                <a:gd name="connsiteX133" fmla="*/ 179503 w 2591839"/>
                <a:gd name="connsiteY133" fmla="*/ 234315 h 1069831"/>
                <a:gd name="connsiteX134" fmla="*/ 179849 w 2591839"/>
                <a:gd name="connsiteY134" fmla="*/ 234488 h 1069831"/>
                <a:gd name="connsiteX135" fmla="*/ 218902 w 2591839"/>
                <a:gd name="connsiteY135" fmla="*/ 316490 h 1069831"/>
                <a:gd name="connsiteX136" fmla="*/ 254750 w 2591839"/>
                <a:gd name="connsiteY136" fmla="*/ 241243 h 1069831"/>
                <a:gd name="connsiteX137" fmla="*/ 287222 w 2591839"/>
                <a:gd name="connsiteY137" fmla="*/ 309216 h 1069831"/>
                <a:gd name="connsiteX138" fmla="*/ 218902 w 2591839"/>
                <a:gd name="connsiteY138" fmla="*/ 452698 h 1069831"/>
                <a:gd name="connsiteX139" fmla="*/ 149889 w 2591839"/>
                <a:gd name="connsiteY139" fmla="*/ 307917 h 1069831"/>
                <a:gd name="connsiteX140" fmla="*/ 149889 w 2591839"/>
                <a:gd name="connsiteY140" fmla="*/ 307917 h 1069831"/>
                <a:gd name="connsiteX141" fmla="*/ 147118 w 2591839"/>
                <a:gd name="connsiteY141" fmla="*/ 302029 h 1069831"/>
                <a:gd name="connsiteX142" fmla="*/ 147118 w 2591839"/>
                <a:gd name="connsiteY142" fmla="*/ 302029 h 1069831"/>
                <a:gd name="connsiteX143" fmla="*/ 114560 w 2591839"/>
                <a:gd name="connsiteY143" fmla="*/ 234142 h 1069831"/>
                <a:gd name="connsiteX144" fmla="*/ 147118 w 2591839"/>
                <a:gd name="connsiteY144" fmla="*/ 165822 h 1069831"/>
                <a:gd name="connsiteX145" fmla="*/ 179676 w 2591839"/>
                <a:gd name="connsiteY145" fmla="*/ 234055 h 1069831"/>
                <a:gd name="connsiteX146" fmla="*/ 152140 w 2591839"/>
                <a:gd name="connsiteY146" fmla="*/ 161579 h 1069831"/>
                <a:gd name="connsiteX147" fmla="*/ 214139 w 2591839"/>
                <a:gd name="connsiteY147" fmla="*/ 161579 h 1069831"/>
                <a:gd name="connsiteX148" fmla="*/ 183140 w 2591839"/>
                <a:gd name="connsiteY148" fmla="*/ 226695 h 1069831"/>
                <a:gd name="connsiteX149" fmla="*/ 152140 w 2591839"/>
                <a:gd name="connsiteY149" fmla="*/ 161579 h 1069831"/>
                <a:gd name="connsiteX150" fmla="*/ 466898 w 2591839"/>
                <a:gd name="connsiteY150" fmla="*/ 234055 h 1069831"/>
                <a:gd name="connsiteX151" fmla="*/ 466725 w 2591839"/>
                <a:gd name="connsiteY151" fmla="*/ 234315 h 1069831"/>
                <a:gd name="connsiteX152" fmla="*/ 467071 w 2591839"/>
                <a:gd name="connsiteY152" fmla="*/ 234488 h 1069831"/>
                <a:gd name="connsiteX153" fmla="*/ 506124 w 2591839"/>
                <a:gd name="connsiteY153" fmla="*/ 316490 h 1069831"/>
                <a:gd name="connsiteX154" fmla="*/ 541973 w 2591839"/>
                <a:gd name="connsiteY154" fmla="*/ 241243 h 1069831"/>
                <a:gd name="connsiteX155" fmla="*/ 574444 w 2591839"/>
                <a:gd name="connsiteY155" fmla="*/ 309216 h 1069831"/>
                <a:gd name="connsiteX156" fmla="*/ 506124 w 2591839"/>
                <a:gd name="connsiteY156" fmla="*/ 452698 h 1069831"/>
                <a:gd name="connsiteX157" fmla="*/ 437111 w 2591839"/>
                <a:gd name="connsiteY157" fmla="*/ 307917 h 1069831"/>
                <a:gd name="connsiteX158" fmla="*/ 401868 w 2591839"/>
                <a:gd name="connsiteY158" fmla="*/ 233882 h 1069831"/>
                <a:gd name="connsiteX159" fmla="*/ 434340 w 2591839"/>
                <a:gd name="connsiteY159" fmla="*/ 165822 h 1069831"/>
                <a:gd name="connsiteX160" fmla="*/ 466898 w 2591839"/>
                <a:gd name="connsiteY160" fmla="*/ 234055 h 1069831"/>
                <a:gd name="connsiteX161" fmla="*/ 439362 w 2591839"/>
                <a:gd name="connsiteY161" fmla="*/ 161579 h 1069831"/>
                <a:gd name="connsiteX162" fmla="*/ 501361 w 2591839"/>
                <a:gd name="connsiteY162" fmla="*/ 161579 h 1069831"/>
                <a:gd name="connsiteX163" fmla="*/ 470362 w 2591839"/>
                <a:gd name="connsiteY163" fmla="*/ 226695 h 1069831"/>
                <a:gd name="connsiteX164" fmla="*/ 439362 w 2591839"/>
                <a:gd name="connsiteY164" fmla="*/ 161579 h 1069831"/>
                <a:gd name="connsiteX165" fmla="*/ 754120 w 2591839"/>
                <a:gd name="connsiteY165" fmla="*/ 234055 h 1069831"/>
                <a:gd name="connsiteX166" fmla="*/ 753947 w 2591839"/>
                <a:gd name="connsiteY166" fmla="*/ 234315 h 1069831"/>
                <a:gd name="connsiteX167" fmla="*/ 754293 w 2591839"/>
                <a:gd name="connsiteY167" fmla="*/ 234488 h 1069831"/>
                <a:gd name="connsiteX168" fmla="*/ 793346 w 2591839"/>
                <a:gd name="connsiteY168" fmla="*/ 316490 h 1069831"/>
                <a:gd name="connsiteX169" fmla="*/ 829194 w 2591839"/>
                <a:gd name="connsiteY169" fmla="*/ 241243 h 1069831"/>
                <a:gd name="connsiteX170" fmla="*/ 861666 w 2591839"/>
                <a:gd name="connsiteY170" fmla="*/ 309216 h 1069831"/>
                <a:gd name="connsiteX171" fmla="*/ 793346 w 2591839"/>
                <a:gd name="connsiteY171" fmla="*/ 452698 h 1069831"/>
                <a:gd name="connsiteX172" fmla="*/ 724333 w 2591839"/>
                <a:gd name="connsiteY172" fmla="*/ 307917 h 1069831"/>
                <a:gd name="connsiteX173" fmla="*/ 689090 w 2591839"/>
                <a:gd name="connsiteY173" fmla="*/ 233882 h 1069831"/>
                <a:gd name="connsiteX174" fmla="*/ 721562 w 2591839"/>
                <a:gd name="connsiteY174" fmla="*/ 165822 h 1069831"/>
                <a:gd name="connsiteX175" fmla="*/ 754120 w 2591839"/>
                <a:gd name="connsiteY175" fmla="*/ 234055 h 1069831"/>
                <a:gd name="connsiteX176" fmla="*/ 726498 w 2591839"/>
                <a:gd name="connsiteY176" fmla="*/ 161579 h 1069831"/>
                <a:gd name="connsiteX177" fmla="*/ 788497 w 2591839"/>
                <a:gd name="connsiteY177" fmla="*/ 161579 h 1069831"/>
                <a:gd name="connsiteX178" fmla="*/ 757497 w 2591839"/>
                <a:gd name="connsiteY178" fmla="*/ 226695 h 1069831"/>
                <a:gd name="connsiteX179" fmla="*/ 726498 w 2591839"/>
                <a:gd name="connsiteY179" fmla="*/ 161579 h 1069831"/>
                <a:gd name="connsiteX180" fmla="*/ 1328478 w 2591839"/>
                <a:gd name="connsiteY180" fmla="*/ 234055 h 1069831"/>
                <a:gd name="connsiteX181" fmla="*/ 1328305 w 2591839"/>
                <a:gd name="connsiteY181" fmla="*/ 234315 h 1069831"/>
                <a:gd name="connsiteX182" fmla="*/ 1328651 w 2591839"/>
                <a:gd name="connsiteY182" fmla="*/ 234488 h 1069831"/>
                <a:gd name="connsiteX183" fmla="*/ 1367703 w 2591839"/>
                <a:gd name="connsiteY183" fmla="*/ 316490 h 1069831"/>
                <a:gd name="connsiteX184" fmla="*/ 1403552 w 2591839"/>
                <a:gd name="connsiteY184" fmla="*/ 241243 h 1069831"/>
                <a:gd name="connsiteX185" fmla="*/ 1436024 w 2591839"/>
                <a:gd name="connsiteY185" fmla="*/ 309216 h 1069831"/>
                <a:gd name="connsiteX186" fmla="*/ 1367703 w 2591839"/>
                <a:gd name="connsiteY186" fmla="*/ 452698 h 1069831"/>
                <a:gd name="connsiteX187" fmla="*/ 1298690 w 2591839"/>
                <a:gd name="connsiteY187" fmla="*/ 307917 h 1069831"/>
                <a:gd name="connsiteX188" fmla="*/ 1263448 w 2591839"/>
                <a:gd name="connsiteY188" fmla="*/ 233882 h 1069831"/>
                <a:gd name="connsiteX189" fmla="*/ 1295920 w 2591839"/>
                <a:gd name="connsiteY189" fmla="*/ 165822 h 1069831"/>
                <a:gd name="connsiteX190" fmla="*/ 1328478 w 2591839"/>
                <a:gd name="connsiteY190" fmla="*/ 234055 h 1069831"/>
                <a:gd name="connsiteX191" fmla="*/ 1300942 w 2591839"/>
                <a:gd name="connsiteY191" fmla="*/ 161579 h 1069831"/>
                <a:gd name="connsiteX192" fmla="*/ 1362941 w 2591839"/>
                <a:gd name="connsiteY192" fmla="*/ 161579 h 1069831"/>
                <a:gd name="connsiteX193" fmla="*/ 1331942 w 2591839"/>
                <a:gd name="connsiteY193" fmla="*/ 226695 h 1069831"/>
                <a:gd name="connsiteX194" fmla="*/ 1300942 w 2591839"/>
                <a:gd name="connsiteY194" fmla="*/ 161579 h 1069831"/>
                <a:gd name="connsiteX195" fmla="*/ 2190057 w 2591839"/>
                <a:gd name="connsiteY195" fmla="*/ 234055 h 1069831"/>
                <a:gd name="connsiteX196" fmla="*/ 2189884 w 2591839"/>
                <a:gd name="connsiteY196" fmla="*/ 234315 h 1069831"/>
                <a:gd name="connsiteX197" fmla="*/ 2190231 w 2591839"/>
                <a:gd name="connsiteY197" fmla="*/ 234488 h 1069831"/>
                <a:gd name="connsiteX198" fmla="*/ 2229283 w 2591839"/>
                <a:gd name="connsiteY198" fmla="*/ 316490 h 1069831"/>
                <a:gd name="connsiteX199" fmla="*/ 2265132 w 2591839"/>
                <a:gd name="connsiteY199" fmla="*/ 241243 h 1069831"/>
                <a:gd name="connsiteX200" fmla="*/ 2297603 w 2591839"/>
                <a:gd name="connsiteY200" fmla="*/ 309216 h 1069831"/>
                <a:gd name="connsiteX201" fmla="*/ 2229283 w 2591839"/>
                <a:gd name="connsiteY201" fmla="*/ 452698 h 1069831"/>
                <a:gd name="connsiteX202" fmla="*/ 2160270 w 2591839"/>
                <a:gd name="connsiteY202" fmla="*/ 307917 h 1069831"/>
                <a:gd name="connsiteX203" fmla="*/ 2125028 w 2591839"/>
                <a:gd name="connsiteY203" fmla="*/ 233882 h 1069831"/>
                <a:gd name="connsiteX204" fmla="*/ 2157499 w 2591839"/>
                <a:gd name="connsiteY204" fmla="*/ 165822 h 1069831"/>
                <a:gd name="connsiteX205" fmla="*/ 2190057 w 2591839"/>
                <a:gd name="connsiteY205" fmla="*/ 234055 h 1069831"/>
                <a:gd name="connsiteX206" fmla="*/ 2162522 w 2591839"/>
                <a:gd name="connsiteY206" fmla="*/ 161579 h 1069831"/>
                <a:gd name="connsiteX207" fmla="*/ 2224520 w 2591839"/>
                <a:gd name="connsiteY207" fmla="*/ 161579 h 1069831"/>
                <a:gd name="connsiteX208" fmla="*/ 2193521 w 2591839"/>
                <a:gd name="connsiteY208" fmla="*/ 226695 h 1069831"/>
                <a:gd name="connsiteX209" fmla="*/ 2162522 w 2591839"/>
                <a:gd name="connsiteY209" fmla="*/ 161579 h 1069831"/>
                <a:gd name="connsiteX210" fmla="*/ 2446713 w 2591839"/>
                <a:gd name="connsiteY210" fmla="*/ 456767 h 1069831"/>
                <a:gd name="connsiteX211" fmla="*/ 2442730 w 2591839"/>
                <a:gd name="connsiteY211" fmla="*/ 456767 h 1069831"/>
                <a:gd name="connsiteX212" fmla="*/ 2377267 w 2591839"/>
                <a:gd name="connsiteY212" fmla="*/ 456767 h 1069831"/>
                <a:gd name="connsiteX213" fmla="*/ 2444635 w 2591839"/>
                <a:gd name="connsiteY213" fmla="*/ 316404 h 1069831"/>
                <a:gd name="connsiteX214" fmla="*/ 2511483 w 2591839"/>
                <a:gd name="connsiteY214" fmla="*/ 456767 h 1069831"/>
                <a:gd name="connsiteX215" fmla="*/ 2446713 w 2591839"/>
                <a:gd name="connsiteY215" fmla="*/ 456767 h 1069831"/>
                <a:gd name="connsiteX216" fmla="*/ 2511570 w 2591839"/>
                <a:gd name="connsiteY216" fmla="*/ 463002 h 1069831"/>
                <a:gd name="connsiteX217" fmla="*/ 2480743 w 2591839"/>
                <a:gd name="connsiteY217" fmla="*/ 527772 h 1069831"/>
                <a:gd name="connsiteX218" fmla="*/ 2449743 w 2591839"/>
                <a:gd name="connsiteY218" fmla="*/ 463002 h 1069831"/>
                <a:gd name="connsiteX219" fmla="*/ 2511570 w 2591839"/>
                <a:gd name="connsiteY219" fmla="*/ 463002 h 1069831"/>
                <a:gd name="connsiteX220" fmla="*/ 254837 w 2591839"/>
                <a:gd name="connsiteY220" fmla="*/ 391997 h 1069831"/>
                <a:gd name="connsiteX221" fmla="*/ 287309 w 2591839"/>
                <a:gd name="connsiteY221" fmla="*/ 459971 h 1069831"/>
                <a:gd name="connsiteX222" fmla="*/ 219162 w 2591839"/>
                <a:gd name="connsiteY222" fmla="*/ 603019 h 1069831"/>
                <a:gd name="connsiteX223" fmla="*/ 186603 w 2591839"/>
                <a:gd name="connsiteY223" fmla="*/ 535132 h 1069831"/>
                <a:gd name="connsiteX224" fmla="*/ 254837 w 2591839"/>
                <a:gd name="connsiteY224" fmla="*/ 391997 h 1069831"/>
                <a:gd name="connsiteX225" fmla="*/ 183226 w 2591839"/>
                <a:gd name="connsiteY225" fmla="*/ 527772 h 1069831"/>
                <a:gd name="connsiteX226" fmla="*/ 152227 w 2591839"/>
                <a:gd name="connsiteY226" fmla="*/ 463002 h 1069831"/>
                <a:gd name="connsiteX227" fmla="*/ 214053 w 2591839"/>
                <a:gd name="connsiteY227" fmla="*/ 463002 h 1069831"/>
                <a:gd name="connsiteX228" fmla="*/ 183226 w 2591839"/>
                <a:gd name="connsiteY228" fmla="*/ 527772 h 1069831"/>
                <a:gd name="connsiteX229" fmla="*/ 1044719 w 2591839"/>
                <a:gd name="connsiteY229" fmla="*/ 226695 h 1069831"/>
                <a:gd name="connsiteX230" fmla="*/ 1013720 w 2591839"/>
                <a:gd name="connsiteY230" fmla="*/ 161579 h 1069831"/>
                <a:gd name="connsiteX231" fmla="*/ 1075199 w 2591839"/>
                <a:gd name="connsiteY231" fmla="*/ 161579 h 1069831"/>
                <a:gd name="connsiteX232" fmla="*/ 1044719 w 2591839"/>
                <a:gd name="connsiteY232" fmla="*/ 226695 h 1069831"/>
                <a:gd name="connsiteX233" fmla="*/ 1041342 w 2591839"/>
                <a:gd name="connsiteY233" fmla="*/ 234055 h 1069831"/>
                <a:gd name="connsiteX234" fmla="*/ 1041169 w 2591839"/>
                <a:gd name="connsiteY234" fmla="*/ 234315 h 1069831"/>
                <a:gd name="connsiteX235" fmla="*/ 1041516 w 2591839"/>
                <a:gd name="connsiteY235" fmla="*/ 234488 h 1069831"/>
                <a:gd name="connsiteX236" fmla="*/ 1080568 w 2591839"/>
                <a:gd name="connsiteY236" fmla="*/ 316490 h 1069831"/>
                <a:gd name="connsiteX237" fmla="*/ 1080568 w 2591839"/>
                <a:gd name="connsiteY237" fmla="*/ 316490 h 1069831"/>
                <a:gd name="connsiteX238" fmla="*/ 1080568 w 2591839"/>
                <a:gd name="connsiteY238" fmla="*/ 316490 h 1069831"/>
                <a:gd name="connsiteX239" fmla="*/ 1116417 w 2591839"/>
                <a:gd name="connsiteY239" fmla="*/ 241243 h 1069831"/>
                <a:gd name="connsiteX240" fmla="*/ 1148888 w 2591839"/>
                <a:gd name="connsiteY240" fmla="*/ 309216 h 1069831"/>
                <a:gd name="connsiteX241" fmla="*/ 1080568 w 2591839"/>
                <a:gd name="connsiteY241" fmla="*/ 452611 h 1069831"/>
                <a:gd name="connsiteX242" fmla="*/ 1011555 w 2591839"/>
                <a:gd name="connsiteY242" fmla="*/ 307831 h 1069831"/>
                <a:gd name="connsiteX243" fmla="*/ 1011555 w 2591839"/>
                <a:gd name="connsiteY243" fmla="*/ 307831 h 1069831"/>
                <a:gd name="connsiteX244" fmla="*/ 1008784 w 2591839"/>
                <a:gd name="connsiteY244" fmla="*/ 301943 h 1069831"/>
                <a:gd name="connsiteX245" fmla="*/ 1008784 w 2591839"/>
                <a:gd name="connsiteY245" fmla="*/ 301943 h 1069831"/>
                <a:gd name="connsiteX246" fmla="*/ 976313 w 2591839"/>
                <a:gd name="connsiteY246" fmla="*/ 233882 h 1069831"/>
                <a:gd name="connsiteX247" fmla="*/ 1008784 w 2591839"/>
                <a:gd name="connsiteY247" fmla="*/ 165822 h 1069831"/>
                <a:gd name="connsiteX248" fmla="*/ 1041342 w 2591839"/>
                <a:gd name="connsiteY248" fmla="*/ 234055 h 1069831"/>
                <a:gd name="connsiteX249" fmla="*/ 1152352 w 2591839"/>
                <a:gd name="connsiteY249" fmla="*/ 316490 h 1069831"/>
                <a:gd name="connsiteX250" fmla="*/ 1184304 w 2591839"/>
                <a:gd name="connsiteY250" fmla="*/ 384637 h 1069831"/>
                <a:gd name="connsiteX251" fmla="*/ 1152352 w 2591839"/>
                <a:gd name="connsiteY251" fmla="*/ 452524 h 1069831"/>
                <a:gd name="connsiteX252" fmla="*/ 1119967 w 2591839"/>
                <a:gd name="connsiteY252" fmla="*/ 384464 h 1069831"/>
                <a:gd name="connsiteX253" fmla="*/ 1125162 w 2591839"/>
                <a:gd name="connsiteY253" fmla="*/ 373553 h 1069831"/>
                <a:gd name="connsiteX254" fmla="*/ 1152352 w 2591839"/>
                <a:gd name="connsiteY254" fmla="*/ 316490 h 1069831"/>
                <a:gd name="connsiteX255" fmla="*/ 1619163 w 2591839"/>
                <a:gd name="connsiteY255" fmla="*/ 226695 h 1069831"/>
                <a:gd name="connsiteX256" fmla="*/ 1588164 w 2591839"/>
                <a:gd name="connsiteY256" fmla="*/ 161579 h 1069831"/>
                <a:gd name="connsiteX257" fmla="*/ 1650163 w 2591839"/>
                <a:gd name="connsiteY257" fmla="*/ 161579 h 1069831"/>
                <a:gd name="connsiteX258" fmla="*/ 1619163 w 2591839"/>
                <a:gd name="connsiteY258" fmla="*/ 226695 h 1069831"/>
                <a:gd name="connsiteX259" fmla="*/ 1615700 w 2591839"/>
                <a:gd name="connsiteY259" fmla="*/ 234055 h 1069831"/>
                <a:gd name="connsiteX260" fmla="*/ 1615527 w 2591839"/>
                <a:gd name="connsiteY260" fmla="*/ 234315 h 1069831"/>
                <a:gd name="connsiteX261" fmla="*/ 1615873 w 2591839"/>
                <a:gd name="connsiteY261" fmla="*/ 234488 h 1069831"/>
                <a:gd name="connsiteX262" fmla="*/ 1654926 w 2591839"/>
                <a:gd name="connsiteY262" fmla="*/ 316490 h 1069831"/>
                <a:gd name="connsiteX263" fmla="*/ 1654926 w 2591839"/>
                <a:gd name="connsiteY263" fmla="*/ 316490 h 1069831"/>
                <a:gd name="connsiteX264" fmla="*/ 1654926 w 2591839"/>
                <a:gd name="connsiteY264" fmla="*/ 316490 h 1069831"/>
                <a:gd name="connsiteX265" fmla="*/ 1690774 w 2591839"/>
                <a:gd name="connsiteY265" fmla="*/ 241243 h 1069831"/>
                <a:gd name="connsiteX266" fmla="*/ 1723246 w 2591839"/>
                <a:gd name="connsiteY266" fmla="*/ 309216 h 1069831"/>
                <a:gd name="connsiteX267" fmla="*/ 1654926 w 2591839"/>
                <a:gd name="connsiteY267" fmla="*/ 452611 h 1069831"/>
                <a:gd name="connsiteX268" fmla="*/ 1585913 w 2591839"/>
                <a:gd name="connsiteY268" fmla="*/ 307831 h 1069831"/>
                <a:gd name="connsiteX269" fmla="*/ 1585913 w 2591839"/>
                <a:gd name="connsiteY269" fmla="*/ 307831 h 1069831"/>
                <a:gd name="connsiteX270" fmla="*/ 1583142 w 2591839"/>
                <a:gd name="connsiteY270" fmla="*/ 301943 h 1069831"/>
                <a:gd name="connsiteX271" fmla="*/ 1583142 w 2591839"/>
                <a:gd name="connsiteY271" fmla="*/ 301943 h 1069831"/>
                <a:gd name="connsiteX272" fmla="*/ 1550670 w 2591839"/>
                <a:gd name="connsiteY272" fmla="*/ 233882 h 1069831"/>
                <a:gd name="connsiteX273" fmla="*/ 1583142 w 2591839"/>
                <a:gd name="connsiteY273" fmla="*/ 165822 h 1069831"/>
                <a:gd name="connsiteX274" fmla="*/ 1615700 w 2591839"/>
                <a:gd name="connsiteY274" fmla="*/ 234055 h 1069831"/>
                <a:gd name="connsiteX275" fmla="*/ 1798580 w 2591839"/>
                <a:gd name="connsiteY275" fmla="*/ 316490 h 1069831"/>
                <a:gd name="connsiteX276" fmla="*/ 1834515 w 2591839"/>
                <a:gd name="connsiteY276" fmla="*/ 241156 h 1069831"/>
                <a:gd name="connsiteX277" fmla="*/ 1866900 w 2591839"/>
                <a:gd name="connsiteY277" fmla="*/ 309216 h 1069831"/>
                <a:gd name="connsiteX278" fmla="*/ 1797714 w 2591839"/>
                <a:gd name="connsiteY278" fmla="*/ 453217 h 1069831"/>
                <a:gd name="connsiteX279" fmla="*/ 1730260 w 2591839"/>
                <a:gd name="connsiteY279" fmla="*/ 309216 h 1069831"/>
                <a:gd name="connsiteX280" fmla="*/ 1730260 w 2591839"/>
                <a:gd name="connsiteY280" fmla="*/ 309216 h 1069831"/>
                <a:gd name="connsiteX281" fmla="*/ 1730260 w 2591839"/>
                <a:gd name="connsiteY281" fmla="*/ 309216 h 1069831"/>
                <a:gd name="connsiteX282" fmla="*/ 1762645 w 2591839"/>
                <a:gd name="connsiteY282" fmla="*/ 241156 h 1069831"/>
                <a:gd name="connsiteX283" fmla="*/ 1798580 w 2591839"/>
                <a:gd name="connsiteY283" fmla="*/ 316490 h 1069831"/>
                <a:gd name="connsiteX284" fmla="*/ 1798580 w 2591839"/>
                <a:gd name="connsiteY284" fmla="*/ 316490 h 1069831"/>
                <a:gd name="connsiteX285" fmla="*/ 1798580 w 2591839"/>
                <a:gd name="connsiteY285" fmla="*/ 316490 h 1069831"/>
                <a:gd name="connsiteX286" fmla="*/ 1906299 w 2591839"/>
                <a:gd name="connsiteY286" fmla="*/ 226695 h 1069831"/>
                <a:gd name="connsiteX287" fmla="*/ 1875300 w 2591839"/>
                <a:gd name="connsiteY287" fmla="*/ 161579 h 1069831"/>
                <a:gd name="connsiteX288" fmla="*/ 1936779 w 2591839"/>
                <a:gd name="connsiteY288" fmla="*/ 161579 h 1069831"/>
                <a:gd name="connsiteX289" fmla="*/ 1906299 w 2591839"/>
                <a:gd name="connsiteY289" fmla="*/ 226695 h 1069831"/>
                <a:gd name="connsiteX290" fmla="*/ 1902922 w 2591839"/>
                <a:gd name="connsiteY290" fmla="*/ 234055 h 1069831"/>
                <a:gd name="connsiteX291" fmla="*/ 1902749 w 2591839"/>
                <a:gd name="connsiteY291" fmla="*/ 234315 h 1069831"/>
                <a:gd name="connsiteX292" fmla="*/ 1903095 w 2591839"/>
                <a:gd name="connsiteY292" fmla="*/ 234488 h 1069831"/>
                <a:gd name="connsiteX293" fmla="*/ 1942148 w 2591839"/>
                <a:gd name="connsiteY293" fmla="*/ 316490 h 1069831"/>
                <a:gd name="connsiteX294" fmla="*/ 1942148 w 2591839"/>
                <a:gd name="connsiteY294" fmla="*/ 316490 h 1069831"/>
                <a:gd name="connsiteX295" fmla="*/ 1942148 w 2591839"/>
                <a:gd name="connsiteY295" fmla="*/ 316490 h 1069831"/>
                <a:gd name="connsiteX296" fmla="*/ 1977996 w 2591839"/>
                <a:gd name="connsiteY296" fmla="*/ 241243 h 1069831"/>
                <a:gd name="connsiteX297" fmla="*/ 2010468 w 2591839"/>
                <a:gd name="connsiteY297" fmla="*/ 309216 h 1069831"/>
                <a:gd name="connsiteX298" fmla="*/ 1942148 w 2591839"/>
                <a:gd name="connsiteY298" fmla="*/ 452611 h 1069831"/>
                <a:gd name="connsiteX299" fmla="*/ 1873221 w 2591839"/>
                <a:gd name="connsiteY299" fmla="*/ 307831 h 1069831"/>
                <a:gd name="connsiteX300" fmla="*/ 1837979 w 2591839"/>
                <a:gd name="connsiteY300" fmla="*/ 233795 h 1069831"/>
                <a:gd name="connsiteX301" fmla="*/ 1870364 w 2591839"/>
                <a:gd name="connsiteY301" fmla="*/ 165735 h 1069831"/>
                <a:gd name="connsiteX302" fmla="*/ 1902922 w 2591839"/>
                <a:gd name="connsiteY302" fmla="*/ 234055 h 1069831"/>
                <a:gd name="connsiteX303" fmla="*/ 2297690 w 2591839"/>
                <a:gd name="connsiteY303" fmla="*/ 459885 h 1069831"/>
                <a:gd name="connsiteX304" fmla="*/ 2229543 w 2591839"/>
                <a:gd name="connsiteY304" fmla="*/ 602933 h 1069831"/>
                <a:gd name="connsiteX305" fmla="*/ 2196985 w 2591839"/>
                <a:gd name="connsiteY305" fmla="*/ 535046 h 1069831"/>
                <a:gd name="connsiteX306" fmla="*/ 2265132 w 2591839"/>
                <a:gd name="connsiteY306" fmla="*/ 391911 h 1069831"/>
                <a:gd name="connsiteX307" fmla="*/ 2297690 w 2591839"/>
                <a:gd name="connsiteY307" fmla="*/ 459885 h 1069831"/>
                <a:gd name="connsiteX308" fmla="*/ 2268769 w 2591839"/>
                <a:gd name="connsiteY308" fmla="*/ 384551 h 1069831"/>
                <a:gd name="connsiteX309" fmla="*/ 2301154 w 2591839"/>
                <a:gd name="connsiteY309" fmla="*/ 316490 h 1069831"/>
                <a:gd name="connsiteX310" fmla="*/ 2333106 w 2591839"/>
                <a:gd name="connsiteY310" fmla="*/ 384637 h 1069831"/>
                <a:gd name="connsiteX311" fmla="*/ 2301154 w 2591839"/>
                <a:gd name="connsiteY311" fmla="*/ 452524 h 1069831"/>
                <a:gd name="connsiteX312" fmla="*/ 2268769 w 2591839"/>
                <a:gd name="connsiteY312" fmla="*/ 384551 h 1069831"/>
                <a:gd name="connsiteX313" fmla="*/ 2193521 w 2591839"/>
                <a:gd name="connsiteY313" fmla="*/ 527772 h 1069831"/>
                <a:gd name="connsiteX314" fmla="*/ 2162522 w 2591839"/>
                <a:gd name="connsiteY314" fmla="*/ 463002 h 1069831"/>
                <a:gd name="connsiteX315" fmla="*/ 2224348 w 2591839"/>
                <a:gd name="connsiteY315" fmla="*/ 463002 h 1069831"/>
                <a:gd name="connsiteX316" fmla="*/ 2193521 w 2591839"/>
                <a:gd name="connsiteY316" fmla="*/ 527772 h 1069831"/>
                <a:gd name="connsiteX317" fmla="*/ 2159491 w 2591839"/>
                <a:gd name="connsiteY317" fmla="*/ 456767 h 1069831"/>
                <a:gd name="connsiteX318" fmla="*/ 2155508 w 2591839"/>
                <a:gd name="connsiteY318" fmla="*/ 456767 h 1069831"/>
                <a:gd name="connsiteX319" fmla="*/ 2090045 w 2591839"/>
                <a:gd name="connsiteY319" fmla="*/ 456767 h 1069831"/>
                <a:gd name="connsiteX320" fmla="*/ 2157412 w 2591839"/>
                <a:gd name="connsiteY320" fmla="*/ 316404 h 1069831"/>
                <a:gd name="connsiteX321" fmla="*/ 2224261 w 2591839"/>
                <a:gd name="connsiteY321" fmla="*/ 456767 h 1069831"/>
                <a:gd name="connsiteX322" fmla="*/ 2159491 w 2591839"/>
                <a:gd name="connsiteY322" fmla="*/ 456767 h 1069831"/>
                <a:gd name="connsiteX323" fmla="*/ 2152563 w 2591839"/>
                <a:gd name="connsiteY323" fmla="*/ 463002 h 1069831"/>
                <a:gd name="connsiteX324" fmla="*/ 2129270 w 2591839"/>
                <a:gd name="connsiteY324" fmla="*/ 511926 h 1069831"/>
                <a:gd name="connsiteX325" fmla="*/ 2120785 w 2591839"/>
                <a:gd name="connsiteY325" fmla="*/ 529764 h 1069831"/>
                <a:gd name="connsiteX326" fmla="*/ 2089525 w 2591839"/>
                <a:gd name="connsiteY326" fmla="*/ 463002 h 1069831"/>
                <a:gd name="connsiteX327" fmla="*/ 2152563 w 2591839"/>
                <a:gd name="connsiteY327" fmla="*/ 463002 h 1069831"/>
                <a:gd name="connsiteX328" fmla="*/ 2117321 w 2591839"/>
                <a:gd name="connsiteY328" fmla="*/ 537124 h 1069831"/>
                <a:gd name="connsiteX329" fmla="*/ 2085715 w 2591839"/>
                <a:gd name="connsiteY329" fmla="*/ 603366 h 1069831"/>
                <a:gd name="connsiteX330" fmla="*/ 2017395 w 2591839"/>
                <a:gd name="connsiteY330" fmla="*/ 459885 h 1069831"/>
                <a:gd name="connsiteX331" fmla="*/ 2049520 w 2591839"/>
                <a:gd name="connsiteY331" fmla="*/ 392430 h 1069831"/>
                <a:gd name="connsiteX332" fmla="*/ 2117321 w 2591839"/>
                <a:gd name="connsiteY332" fmla="*/ 537124 h 1069831"/>
                <a:gd name="connsiteX333" fmla="*/ 1873221 w 2591839"/>
                <a:gd name="connsiteY333" fmla="*/ 760009 h 1069831"/>
                <a:gd name="connsiteX334" fmla="*/ 1837979 w 2591839"/>
                <a:gd name="connsiteY334" fmla="*/ 685973 h 1069831"/>
                <a:gd name="connsiteX335" fmla="*/ 1870364 w 2591839"/>
                <a:gd name="connsiteY335" fmla="*/ 617913 h 1069831"/>
                <a:gd name="connsiteX336" fmla="*/ 1902922 w 2591839"/>
                <a:gd name="connsiteY336" fmla="*/ 686147 h 1069831"/>
                <a:gd name="connsiteX337" fmla="*/ 1902749 w 2591839"/>
                <a:gd name="connsiteY337" fmla="*/ 686406 h 1069831"/>
                <a:gd name="connsiteX338" fmla="*/ 1903095 w 2591839"/>
                <a:gd name="connsiteY338" fmla="*/ 686580 h 1069831"/>
                <a:gd name="connsiteX339" fmla="*/ 1942148 w 2591839"/>
                <a:gd name="connsiteY339" fmla="*/ 768581 h 1069831"/>
                <a:gd name="connsiteX340" fmla="*/ 1942148 w 2591839"/>
                <a:gd name="connsiteY340" fmla="*/ 768581 h 1069831"/>
                <a:gd name="connsiteX341" fmla="*/ 1942148 w 2591839"/>
                <a:gd name="connsiteY341" fmla="*/ 768581 h 1069831"/>
                <a:gd name="connsiteX342" fmla="*/ 1977996 w 2591839"/>
                <a:gd name="connsiteY342" fmla="*/ 693334 h 1069831"/>
                <a:gd name="connsiteX343" fmla="*/ 2010468 w 2591839"/>
                <a:gd name="connsiteY343" fmla="*/ 761308 h 1069831"/>
                <a:gd name="connsiteX344" fmla="*/ 1942148 w 2591839"/>
                <a:gd name="connsiteY344" fmla="*/ 904702 h 1069831"/>
                <a:gd name="connsiteX345" fmla="*/ 1873221 w 2591839"/>
                <a:gd name="connsiteY345" fmla="*/ 760009 h 1069831"/>
                <a:gd name="connsiteX346" fmla="*/ 1585999 w 2591839"/>
                <a:gd name="connsiteY346" fmla="*/ 760009 h 1069831"/>
                <a:gd name="connsiteX347" fmla="*/ 1550757 w 2591839"/>
                <a:gd name="connsiteY347" fmla="*/ 685973 h 1069831"/>
                <a:gd name="connsiteX348" fmla="*/ 1583142 w 2591839"/>
                <a:gd name="connsiteY348" fmla="*/ 617913 h 1069831"/>
                <a:gd name="connsiteX349" fmla="*/ 1615700 w 2591839"/>
                <a:gd name="connsiteY349" fmla="*/ 686147 h 1069831"/>
                <a:gd name="connsiteX350" fmla="*/ 1615527 w 2591839"/>
                <a:gd name="connsiteY350" fmla="*/ 686406 h 1069831"/>
                <a:gd name="connsiteX351" fmla="*/ 1615873 w 2591839"/>
                <a:gd name="connsiteY351" fmla="*/ 686580 h 1069831"/>
                <a:gd name="connsiteX352" fmla="*/ 1654926 w 2591839"/>
                <a:gd name="connsiteY352" fmla="*/ 768581 h 1069831"/>
                <a:gd name="connsiteX353" fmla="*/ 1654926 w 2591839"/>
                <a:gd name="connsiteY353" fmla="*/ 768581 h 1069831"/>
                <a:gd name="connsiteX354" fmla="*/ 1654926 w 2591839"/>
                <a:gd name="connsiteY354" fmla="*/ 768581 h 1069831"/>
                <a:gd name="connsiteX355" fmla="*/ 1690774 w 2591839"/>
                <a:gd name="connsiteY355" fmla="*/ 693334 h 1069831"/>
                <a:gd name="connsiteX356" fmla="*/ 1723246 w 2591839"/>
                <a:gd name="connsiteY356" fmla="*/ 761308 h 1069831"/>
                <a:gd name="connsiteX357" fmla="*/ 1654926 w 2591839"/>
                <a:gd name="connsiteY357" fmla="*/ 904702 h 1069831"/>
                <a:gd name="connsiteX358" fmla="*/ 1585999 w 2591839"/>
                <a:gd name="connsiteY358" fmla="*/ 760009 h 1069831"/>
                <a:gd name="connsiteX359" fmla="*/ 1875300 w 2591839"/>
                <a:gd name="connsiteY359" fmla="*/ 613756 h 1069831"/>
                <a:gd name="connsiteX360" fmla="*/ 1937298 w 2591839"/>
                <a:gd name="connsiteY360" fmla="*/ 613756 h 1069831"/>
                <a:gd name="connsiteX361" fmla="*/ 1906299 w 2591839"/>
                <a:gd name="connsiteY361" fmla="*/ 678873 h 1069831"/>
                <a:gd name="connsiteX362" fmla="*/ 1875300 w 2591839"/>
                <a:gd name="connsiteY362" fmla="*/ 613756 h 1069831"/>
                <a:gd name="connsiteX363" fmla="*/ 1942321 w 2591839"/>
                <a:gd name="connsiteY363" fmla="*/ 602933 h 1069831"/>
                <a:gd name="connsiteX364" fmla="*/ 1909763 w 2591839"/>
                <a:gd name="connsiteY364" fmla="*/ 535046 h 1069831"/>
                <a:gd name="connsiteX365" fmla="*/ 1977996 w 2591839"/>
                <a:gd name="connsiteY365" fmla="*/ 391824 h 1069831"/>
                <a:gd name="connsiteX366" fmla="*/ 2010381 w 2591839"/>
                <a:gd name="connsiteY366" fmla="*/ 459885 h 1069831"/>
                <a:gd name="connsiteX367" fmla="*/ 1942321 w 2591839"/>
                <a:gd name="connsiteY367" fmla="*/ 602933 h 1069831"/>
                <a:gd name="connsiteX368" fmla="*/ 1875300 w 2591839"/>
                <a:gd name="connsiteY368" fmla="*/ 463002 h 1069831"/>
                <a:gd name="connsiteX369" fmla="*/ 1937126 w 2591839"/>
                <a:gd name="connsiteY369" fmla="*/ 463002 h 1069831"/>
                <a:gd name="connsiteX370" fmla="*/ 1906299 w 2591839"/>
                <a:gd name="connsiteY370" fmla="*/ 527772 h 1069831"/>
                <a:gd name="connsiteX371" fmla="*/ 1875300 w 2591839"/>
                <a:gd name="connsiteY371" fmla="*/ 463002 h 1069831"/>
                <a:gd name="connsiteX372" fmla="*/ 1937212 w 2591839"/>
                <a:gd name="connsiteY372" fmla="*/ 456767 h 1069831"/>
                <a:gd name="connsiteX373" fmla="*/ 1872355 w 2591839"/>
                <a:gd name="connsiteY373" fmla="*/ 456767 h 1069831"/>
                <a:gd name="connsiteX374" fmla="*/ 1872355 w 2591839"/>
                <a:gd name="connsiteY374" fmla="*/ 456767 h 1069831"/>
                <a:gd name="connsiteX375" fmla="*/ 1868372 w 2591839"/>
                <a:gd name="connsiteY375" fmla="*/ 456767 h 1069831"/>
                <a:gd name="connsiteX376" fmla="*/ 1868372 w 2591839"/>
                <a:gd name="connsiteY376" fmla="*/ 456767 h 1069831"/>
                <a:gd name="connsiteX377" fmla="*/ 1802909 w 2591839"/>
                <a:gd name="connsiteY377" fmla="*/ 456767 h 1069831"/>
                <a:gd name="connsiteX378" fmla="*/ 1870277 w 2591839"/>
                <a:gd name="connsiteY378" fmla="*/ 316404 h 1069831"/>
                <a:gd name="connsiteX379" fmla="*/ 1937212 w 2591839"/>
                <a:gd name="connsiteY379" fmla="*/ 456767 h 1069831"/>
                <a:gd name="connsiteX380" fmla="*/ 1865428 w 2591839"/>
                <a:gd name="connsiteY380" fmla="*/ 463002 h 1069831"/>
                <a:gd name="connsiteX381" fmla="*/ 1842135 w 2591839"/>
                <a:gd name="connsiteY381" fmla="*/ 511926 h 1069831"/>
                <a:gd name="connsiteX382" fmla="*/ 1833649 w 2591839"/>
                <a:gd name="connsiteY382" fmla="*/ 529764 h 1069831"/>
                <a:gd name="connsiteX383" fmla="*/ 1802390 w 2591839"/>
                <a:gd name="connsiteY383" fmla="*/ 463002 h 1069831"/>
                <a:gd name="connsiteX384" fmla="*/ 1865428 w 2591839"/>
                <a:gd name="connsiteY384" fmla="*/ 463002 h 1069831"/>
                <a:gd name="connsiteX385" fmla="*/ 1798580 w 2591839"/>
                <a:gd name="connsiteY385" fmla="*/ 603366 h 1069831"/>
                <a:gd name="connsiteX386" fmla="*/ 1730260 w 2591839"/>
                <a:gd name="connsiteY386" fmla="*/ 459971 h 1069831"/>
                <a:gd name="connsiteX387" fmla="*/ 1762385 w 2591839"/>
                <a:gd name="connsiteY387" fmla="*/ 392517 h 1069831"/>
                <a:gd name="connsiteX388" fmla="*/ 1830186 w 2591839"/>
                <a:gd name="connsiteY388" fmla="*/ 537124 h 1069831"/>
                <a:gd name="connsiteX389" fmla="*/ 1798580 w 2591839"/>
                <a:gd name="connsiteY389" fmla="*/ 603366 h 1069831"/>
                <a:gd name="connsiteX390" fmla="*/ 1726710 w 2591839"/>
                <a:gd name="connsiteY390" fmla="*/ 452611 h 1069831"/>
                <a:gd name="connsiteX391" fmla="*/ 1694324 w 2591839"/>
                <a:gd name="connsiteY391" fmla="*/ 384551 h 1069831"/>
                <a:gd name="connsiteX392" fmla="*/ 1726710 w 2591839"/>
                <a:gd name="connsiteY392" fmla="*/ 316490 h 1069831"/>
                <a:gd name="connsiteX393" fmla="*/ 1758662 w 2591839"/>
                <a:gd name="connsiteY393" fmla="*/ 384637 h 1069831"/>
                <a:gd name="connsiteX394" fmla="*/ 1726710 w 2591839"/>
                <a:gd name="connsiteY394" fmla="*/ 452611 h 1069831"/>
                <a:gd name="connsiteX395" fmla="*/ 1588164 w 2591839"/>
                <a:gd name="connsiteY395" fmla="*/ 613756 h 1069831"/>
                <a:gd name="connsiteX396" fmla="*/ 1650163 w 2591839"/>
                <a:gd name="connsiteY396" fmla="*/ 613756 h 1069831"/>
                <a:gd name="connsiteX397" fmla="*/ 1619163 w 2591839"/>
                <a:gd name="connsiteY397" fmla="*/ 678873 h 1069831"/>
                <a:gd name="connsiteX398" fmla="*/ 1588164 w 2591839"/>
                <a:gd name="connsiteY398" fmla="*/ 613756 h 1069831"/>
                <a:gd name="connsiteX399" fmla="*/ 1723332 w 2591839"/>
                <a:gd name="connsiteY399" fmla="*/ 459885 h 1069831"/>
                <a:gd name="connsiteX400" fmla="*/ 1655185 w 2591839"/>
                <a:gd name="connsiteY400" fmla="*/ 602933 h 1069831"/>
                <a:gd name="connsiteX401" fmla="*/ 1622627 w 2591839"/>
                <a:gd name="connsiteY401" fmla="*/ 535046 h 1069831"/>
                <a:gd name="connsiteX402" fmla="*/ 1690774 w 2591839"/>
                <a:gd name="connsiteY402" fmla="*/ 391997 h 1069831"/>
                <a:gd name="connsiteX403" fmla="*/ 1723332 w 2591839"/>
                <a:gd name="connsiteY403" fmla="*/ 459885 h 1069831"/>
                <a:gd name="connsiteX404" fmla="*/ 1588164 w 2591839"/>
                <a:gd name="connsiteY404" fmla="*/ 463002 h 1069831"/>
                <a:gd name="connsiteX405" fmla="*/ 1649990 w 2591839"/>
                <a:gd name="connsiteY405" fmla="*/ 463002 h 1069831"/>
                <a:gd name="connsiteX406" fmla="*/ 1619163 w 2591839"/>
                <a:gd name="connsiteY406" fmla="*/ 527772 h 1069831"/>
                <a:gd name="connsiteX407" fmla="*/ 1588164 w 2591839"/>
                <a:gd name="connsiteY407" fmla="*/ 463002 h 1069831"/>
                <a:gd name="connsiteX408" fmla="*/ 1585133 w 2591839"/>
                <a:gd name="connsiteY408" fmla="*/ 456767 h 1069831"/>
                <a:gd name="connsiteX409" fmla="*/ 1585133 w 2591839"/>
                <a:gd name="connsiteY409" fmla="*/ 456767 h 1069831"/>
                <a:gd name="connsiteX410" fmla="*/ 1581150 w 2591839"/>
                <a:gd name="connsiteY410" fmla="*/ 456767 h 1069831"/>
                <a:gd name="connsiteX411" fmla="*/ 1581150 w 2591839"/>
                <a:gd name="connsiteY411" fmla="*/ 456767 h 1069831"/>
                <a:gd name="connsiteX412" fmla="*/ 1515687 w 2591839"/>
                <a:gd name="connsiteY412" fmla="*/ 456767 h 1069831"/>
                <a:gd name="connsiteX413" fmla="*/ 1583055 w 2591839"/>
                <a:gd name="connsiteY413" fmla="*/ 316404 h 1069831"/>
                <a:gd name="connsiteX414" fmla="*/ 1649903 w 2591839"/>
                <a:gd name="connsiteY414" fmla="*/ 456767 h 1069831"/>
                <a:gd name="connsiteX415" fmla="*/ 1585133 w 2591839"/>
                <a:gd name="connsiteY415" fmla="*/ 456767 h 1069831"/>
                <a:gd name="connsiteX416" fmla="*/ 1578206 w 2591839"/>
                <a:gd name="connsiteY416" fmla="*/ 463002 h 1069831"/>
                <a:gd name="connsiteX417" fmla="*/ 1554913 w 2591839"/>
                <a:gd name="connsiteY417" fmla="*/ 511926 h 1069831"/>
                <a:gd name="connsiteX418" fmla="*/ 1546427 w 2591839"/>
                <a:gd name="connsiteY418" fmla="*/ 529764 h 1069831"/>
                <a:gd name="connsiteX419" fmla="*/ 1515168 w 2591839"/>
                <a:gd name="connsiteY419" fmla="*/ 463089 h 1069831"/>
                <a:gd name="connsiteX420" fmla="*/ 1578206 w 2591839"/>
                <a:gd name="connsiteY420" fmla="*/ 463089 h 1069831"/>
                <a:gd name="connsiteX421" fmla="*/ 1511358 w 2591839"/>
                <a:gd name="connsiteY421" fmla="*/ 603366 h 1069831"/>
                <a:gd name="connsiteX422" fmla="*/ 1443038 w 2591839"/>
                <a:gd name="connsiteY422" fmla="*/ 459971 h 1069831"/>
                <a:gd name="connsiteX423" fmla="*/ 1475163 w 2591839"/>
                <a:gd name="connsiteY423" fmla="*/ 392517 h 1069831"/>
                <a:gd name="connsiteX424" fmla="*/ 1542964 w 2591839"/>
                <a:gd name="connsiteY424" fmla="*/ 537124 h 1069831"/>
                <a:gd name="connsiteX425" fmla="*/ 1511358 w 2591839"/>
                <a:gd name="connsiteY425" fmla="*/ 603366 h 1069831"/>
                <a:gd name="connsiteX426" fmla="*/ 1443038 w 2591839"/>
                <a:gd name="connsiteY426" fmla="*/ 610639 h 1069831"/>
                <a:gd name="connsiteX427" fmla="*/ 1475423 w 2591839"/>
                <a:gd name="connsiteY427" fmla="*/ 542579 h 1069831"/>
                <a:gd name="connsiteX428" fmla="*/ 1511358 w 2591839"/>
                <a:gd name="connsiteY428" fmla="*/ 617913 h 1069831"/>
                <a:gd name="connsiteX429" fmla="*/ 1511358 w 2591839"/>
                <a:gd name="connsiteY429" fmla="*/ 617913 h 1069831"/>
                <a:gd name="connsiteX430" fmla="*/ 1543829 w 2591839"/>
                <a:gd name="connsiteY430" fmla="*/ 685973 h 1069831"/>
                <a:gd name="connsiteX431" fmla="*/ 1511444 w 2591839"/>
                <a:gd name="connsiteY431" fmla="*/ 754034 h 1069831"/>
                <a:gd name="connsiteX432" fmla="*/ 1443038 w 2591839"/>
                <a:gd name="connsiteY432" fmla="*/ 610639 h 1069831"/>
                <a:gd name="connsiteX433" fmla="*/ 1516293 w 2591839"/>
                <a:gd name="connsiteY433" fmla="*/ 613756 h 1069831"/>
                <a:gd name="connsiteX434" fmla="*/ 1578206 w 2591839"/>
                <a:gd name="connsiteY434" fmla="*/ 613756 h 1069831"/>
                <a:gd name="connsiteX435" fmla="*/ 1547293 w 2591839"/>
                <a:gd name="connsiteY435" fmla="*/ 678700 h 1069831"/>
                <a:gd name="connsiteX436" fmla="*/ 1516293 w 2591839"/>
                <a:gd name="connsiteY436" fmla="*/ 613756 h 1069831"/>
                <a:gd name="connsiteX437" fmla="*/ 1516293 w 2591839"/>
                <a:gd name="connsiteY437" fmla="*/ 607522 h 1069831"/>
                <a:gd name="connsiteX438" fmla="*/ 1561408 w 2591839"/>
                <a:gd name="connsiteY438" fmla="*/ 512878 h 1069831"/>
                <a:gd name="connsiteX439" fmla="*/ 1583142 w 2591839"/>
                <a:gd name="connsiteY439" fmla="*/ 467245 h 1069831"/>
                <a:gd name="connsiteX440" fmla="*/ 1649990 w 2591839"/>
                <a:gd name="connsiteY440" fmla="*/ 607522 h 1069831"/>
                <a:gd name="connsiteX441" fmla="*/ 1516293 w 2591839"/>
                <a:gd name="connsiteY441" fmla="*/ 607522 h 1069831"/>
                <a:gd name="connsiteX442" fmla="*/ 1622627 w 2591839"/>
                <a:gd name="connsiteY442" fmla="*/ 686147 h 1069831"/>
                <a:gd name="connsiteX443" fmla="*/ 1690861 w 2591839"/>
                <a:gd name="connsiteY443" fmla="*/ 542579 h 1069831"/>
                <a:gd name="connsiteX444" fmla="*/ 1723246 w 2591839"/>
                <a:gd name="connsiteY444" fmla="*/ 610553 h 1069831"/>
                <a:gd name="connsiteX445" fmla="*/ 1654926 w 2591839"/>
                <a:gd name="connsiteY445" fmla="*/ 753947 h 1069831"/>
                <a:gd name="connsiteX446" fmla="*/ 1622627 w 2591839"/>
                <a:gd name="connsiteY446" fmla="*/ 686147 h 1069831"/>
                <a:gd name="connsiteX447" fmla="*/ 1694411 w 2591839"/>
                <a:gd name="connsiteY447" fmla="*/ 535305 h 1069831"/>
                <a:gd name="connsiteX448" fmla="*/ 1726796 w 2591839"/>
                <a:gd name="connsiteY448" fmla="*/ 467158 h 1069831"/>
                <a:gd name="connsiteX449" fmla="*/ 1759181 w 2591839"/>
                <a:gd name="connsiteY449" fmla="*/ 535218 h 1069831"/>
                <a:gd name="connsiteX450" fmla="*/ 1726796 w 2591839"/>
                <a:gd name="connsiteY450" fmla="*/ 603279 h 1069831"/>
                <a:gd name="connsiteX451" fmla="*/ 1694411 w 2591839"/>
                <a:gd name="connsiteY451" fmla="*/ 535305 h 1069831"/>
                <a:gd name="connsiteX452" fmla="*/ 1730260 w 2591839"/>
                <a:gd name="connsiteY452" fmla="*/ 610639 h 1069831"/>
                <a:gd name="connsiteX453" fmla="*/ 1762645 w 2591839"/>
                <a:gd name="connsiteY453" fmla="*/ 542579 h 1069831"/>
                <a:gd name="connsiteX454" fmla="*/ 1798580 w 2591839"/>
                <a:gd name="connsiteY454" fmla="*/ 617913 h 1069831"/>
                <a:gd name="connsiteX455" fmla="*/ 1798580 w 2591839"/>
                <a:gd name="connsiteY455" fmla="*/ 617913 h 1069831"/>
                <a:gd name="connsiteX456" fmla="*/ 1831051 w 2591839"/>
                <a:gd name="connsiteY456" fmla="*/ 685973 h 1069831"/>
                <a:gd name="connsiteX457" fmla="*/ 1798667 w 2591839"/>
                <a:gd name="connsiteY457" fmla="*/ 754034 h 1069831"/>
                <a:gd name="connsiteX458" fmla="*/ 1730260 w 2591839"/>
                <a:gd name="connsiteY458" fmla="*/ 610639 h 1069831"/>
                <a:gd name="connsiteX459" fmla="*/ 1803516 w 2591839"/>
                <a:gd name="connsiteY459" fmla="*/ 613756 h 1069831"/>
                <a:gd name="connsiteX460" fmla="*/ 1865428 w 2591839"/>
                <a:gd name="connsiteY460" fmla="*/ 613756 h 1069831"/>
                <a:gd name="connsiteX461" fmla="*/ 1834515 w 2591839"/>
                <a:gd name="connsiteY461" fmla="*/ 678700 h 1069831"/>
                <a:gd name="connsiteX462" fmla="*/ 1803516 w 2591839"/>
                <a:gd name="connsiteY462" fmla="*/ 613756 h 1069831"/>
                <a:gd name="connsiteX463" fmla="*/ 1803516 w 2591839"/>
                <a:gd name="connsiteY463" fmla="*/ 607522 h 1069831"/>
                <a:gd name="connsiteX464" fmla="*/ 1848629 w 2591839"/>
                <a:gd name="connsiteY464" fmla="*/ 512878 h 1069831"/>
                <a:gd name="connsiteX465" fmla="*/ 1870364 w 2591839"/>
                <a:gd name="connsiteY465" fmla="*/ 467245 h 1069831"/>
                <a:gd name="connsiteX466" fmla="*/ 1937212 w 2591839"/>
                <a:gd name="connsiteY466" fmla="*/ 607522 h 1069831"/>
                <a:gd name="connsiteX467" fmla="*/ 1803516 w 2591839"/>
                <a:gd name="connsiteY467" fmla="*/ 607522 h 1069831"/>
                <a:gd name="connsiteX468" fmla="*/ 1909849 w 2591839"/>
                <a:gd name="connsiteY468" fmla="*/ 686147 h 1069831"/>
                <a:gd name="connsiteX469" fmla="*/ 1978083 w 2591839"/>
                <a:gd name="connsiteY469" fmla="*/ 542579 h 1069831"/>
                <a:gd name="connsiteX470" fmla="*/ 2010468 w 2591839"/>
                <a:gd name="connsiteY470" fmla="*/ 610553 h 1069831"/>
                <a:gd name="connsiteX471" fmla="*/ 1942148 w 2591839"/>
                <a:gd name="connsiteY471" fmla="*/ 753947 h 1069831"/>
                <a:gd name="connsiteX472" fmla="*/ 1909849 w 2591839"/>
                <a:gd name="connsiteY472" fmla="*/ 686147 h 1069831"/>
                <a:gd name="connsiteX473" fmla="*/ 1439574 w 2591839"/>
                <a:gd name="connsiteY473" fmla="*/ 467158 h 1069831"/>
                <a:gd name="connsiteX474" fmla="*/ 1471959 w 2591839"/>
                <a:gd name="connsiteY474" fmla="*/ 535218 h 1069831"/>
                <a:gd name="connsiteX475" fmla="*/ 1439487 w 2591839"/>
                <a:gd name="connsiteY475" fmla="*/ 603279 h 1069831"/>
                <a:gd name="connsiteX476" fmla="*/ 1407102 w 2591839"/>
                <a:gd name="connsiteY476" fmla="*/ 535305 h 1069831"/>
                <a:gd name="connsiteX477" fmla="*/ 1439574 w 2591839"/>
                <a:gd name="connsiteY477" fmla="*/ 467158 h 1069831"/>
                <a:gd name="connsiteX478" fmla="*/ 1475423 w 2591839"/>
                <a:gd name="connsiteY478" fmla="*/ 693247 h 1069831"/>
                <a:gd name="connsiteX479" fmla="*/ 1511358 w 2591839"/>
                <a:gd name="connsiteY479" fmla="*/ 768581 h 1069831"/>
                <a:gd name="connsiteX480" fmla="*/ 1511358 w 2591839"/>
                <a:gd name="connsiteY480" fmla="*/ 768581 h 1069831"/>
                <a:gd name="connsiteX481" fmla="*/ 1511358 w 2591839"/>
                <a:gd name="connsiteY481" fmla="*/ 768581 h 1069831"/>
                <a:gd name="connsiteX482" fmla="*/ 1547293 w 2591839"/>
                <a:gd name="connsiteY482" fmla="*/ 693247 h 1069831"/>
                <a:gd name="connsiteX483" fmla="*/ 1579678 w 2591839"/>
                <a:gd name="connsiteY483" fmla="*/ 761308 h 1069831"/>
                <a:gd name="connsiteX484" fmla="*/ 1510492 w 2591839"/>
                <a:gd name="connsiteY484" fmla="*/ 905308 h 1069831"/>
                <a:gd name="connsiteX485" fmla="*/ 1443038 w 2591839"/>
                <a:gd name="connsiteY485" fmla="*/ 761308 h 1069831"/>
                <a:gd name="connsiteX486" fmla="*/ 1475423 w 2591839"/>
                <a:gd name="connsiteY486" fmla="*/ 693247 h 1069831"/>
                <a:gd name="connsiteX487" fmla="*/ 1726796 w 2591839"/>
                <a:gd name="connsiteY487" fmla="*/ 617913 h 1069831"/>
                <a:gd name="connsiteX488" fmla="*/ 1759181 w 2591839"/>
                <a:gd name="connsiteY488" fmla="*/ 685973 h 1069831"/>
                <a:gd name="connsiteX489" fmla="*/ 1726796 w 2591839"/>
                <a:gd name="connsiteY489" fmla="*/ 754034 h 1069831"/>
                <a:gd name="connsiteX490" fmla="*/ 1694324 w 2591839"/>
                <a:gd name="connsiteY490" fmla="*/ 686060 h 1069831"/>
                <a:gd name="connsiteX491" fmla="*/ 1726796 w 2591839"/>
                <a:gd name="connsiteY491" fmla="*/ 617913 h 1069831"/>
                <a:gd name="connsiteX492" fmla="*/ 1730260 w 2591839"/>
                <a:gd name="connsiteY492" fmla="*/ 761308 h 1069831"/>
                <a:gd name="connsiteX493" fmla="*/ 1762645 w 2591839"/>
                <a:gd name="connsiteY493" fmla="*/ 693247 h 1069831"/>
                <a:gd name="connsiteX494" fmla="*/ 1798580 w 2591839"/>
                <a:gd name="connsiteY494" fmla="*/ 768581 h 1069831"/>
                <a:gd name="connsiteX495" fmla="*/ 1798580 w 2591839"/>
                <a:gd name="connsiteY495" fmla="*/ 768581 h 1069831"/>
                <a:gd name="connsiteX496" fmla="*/ 1798580 w 2591839"/>
                <a:gd name="connsiteY496" fmla="*/ 768581 h 1069831"/>
                <a:gd name="connsiteX497" fmla="*/ 1834515 w 2591839"/>
                <a:gd name="connsiteY497" fmla="*/ 693247 h 1069831"/>
                <a:gd name="connsiteX498" fmla="*/ 1866900 w 2591839"/>
                <a:gd name="connsiteY498" fmla="*/ 761308 h 1069831"/>
                <a:gd name="connsiteX499" fmla="*/ 1797714 w 2591839"/>
                <a:gd name="connsiteY499" fmla="*/ 905308 h 1069831"/>
                <a:gd name="connsiteX500" fmla="*/ 1730260 w 2591839"/>
                <a:gd name="connsiteY500" fmla="*/ 761308 h 1069831"/>
                <a:gd name="connsiteX501" fmla="*/ 1730260 w 2591839"/>
                <a:gd name="connsiteY501" fmla="*/ 761308 h 1069831"/>
                <a:gd name="connsiteX502" fmla="*/ 2013932 w 2591839"/>
                <a:gd name="connsiteY502" fmla="*/ 603366 h 1069831"/>
                <a:gd name="connsiteX503" fmla="*/ 1981546 w 2591839"/>
                <a:gd name="connsiteY503" fmla="*/ 535392 h 1069831"/>
                <a:gd name="connsiteX504" fmla="*/ 2013932 w 2591839"/>
                <a:gd name="connsiteY504" fmla="*/ 467245 h 1069831"/>
                <a:gd name="connsiteX505" fmla="*/ 2046317 w 2591839"/>
                <a:gd name="connsiteY505" fmla="*/ 535305 h 1069831"/>
                <a:gd name="connsiteX506" fmla="*/ 2013932 w 2591839"/>
                <a:gd name="connsiteY506" fmla="*/ 603366 h 1069831"/>
                <a:gd name="connsiteX507" fmla="*/ 2013932 w 2591839"/>
                <a:gd name="connsiteY507" fmla="*/ 452611 h 1069831"/>
                <a:gd name="connsiteX508" fmla="*/ 1981460 w 2591839"/>
                <a:gd name="connsiteY508" fmla="*/ 384551 h 1069831"/>
                <a:gd name="connsiteX509" fmla="*/ 2013845 w 2591839"/>
                <a:gd name="connsiteY509" fmla="*/ 316490 h 1069831"/>
                <a:gd name="connsiteX510" fmla="*/ 2045970 w 2591839"/>
                <a:gd name="connsiteY510" fmla="*/ 385157 h 1069831"/>
                <a:gd name="connsiteX511" fmla="*/ 2013932 w 2591839"/>
                <a:gd name="connsiteY511" fmla="*/ 452611 h 1069831"/>
                <a:gd name="connsiteX512" fmla="*/ 1759181 w 2591839"/>
                <a:gd name="connsiteY512" fmla="*/ 233795 h 1069831"/>
                <a:gd name="connsiteX513" fmla="*/ 1726796 w 2591839"/>
                <a:gd name="connsiteY513" fmla="*/ 301856 h 1069831"/>
                <a:gd name="connsiteX514" fmla="*/ 1694324 w 2591839"/>
                <a:gd name="connsiteY514" fmla="*/ 233882 h 1069831"/>
                <a:gd name="connsiteX515" fmla="*/ 1726796 w 2591839"/>
                <a:gd name="connsiteY515" fmla="*/ 165648 h 1069831"/>
                <a:gd name="connsiteX516" fmla="*/ 1759181 w 2591839"/>
                <a:gd name="connsiteY516" fmla="*/ 233795 h 1069831"/>
                <a:gd name="connsiteX517" fmla="*/ 1511358 w 2591839"/>
                <a:gd name="connsiteY517" fmla="*/ 316490 h 1069831"/>
                <a:gd name="connsiteX518" fmla="*/ 1547206 w 2591839"/>
                <a:gd name="connsiteY518" fmla="*/ 241329 h 1069831"/>
                <a:gd name="connsiteX519" fmla="*/ 1579332 w 2591839"/>
                <a:gd name="connsiteY519" fmla="*/ 308351 h 1069831"/>
                <a:gd name="connsiteX520" fmla="*/ 1579765 w 2591839"/>
                <a:gd name="connsiteY520" fmla="*/ 309216 h 1069831"/>
                <a:gd name="connsiteX521" fmla="*/ 1510578 w 2591839"/>
                <a:gd name="connsiteY521" fmla="*/ 453217 h 1069831"/>
                <a:gd name="connsiteX522" fmla="*/ 1443124 w 2591839"/>
                <a:gd name="connsiteY522" fmla="*/ 309216 h 1069831"/>
                <a:gd name="connsiteX523" fmla="*/ 1475509 w 2591839"/>
                <a:gd name="connsiteY523" fmla="*/ 241156 h 1069831"/>
                <a:gd name="connsiteX524" fmla="*/ 1511358 w 2591839"/>
                <a:gd name="connsiteY524" fmla="*/ 316490 h 1069831"/>
                <a:gd name="connsiteX525" fmla="*/ 1511358 w 2591839"/>
                <a:gd name="connsiteY525" fmla="*/ 316490 h 1069831"/>
                <a:gd name="connsiteX526" fmla="*/ 1511358 w 2591839"/>
                <a:gd name="connsiteY526" fmla="*/ 316490 h 1069831"/>
                <a:gd name="connsiteX527" fmla="*/ 1511358 w 2591839"/>
                <a:gd name="connsiteY527" fmla="*/ 301856 h 1069831"/>
                <a:gd name="connsiteX528" fmla="*/ 1443038 w 2591839"/>
                <a:gd name="connsiteY528" fmla="*/ 158462 h 1069831"/>
                <a:gd name="connsiteX529" fmla="*/ 1475163 w 2591839"/>
                <a:gd name="connsiteY529" fmla="*/ 91007 h 1069831"/>
                <a:gd name="connsiteX530" fmla="*/ 1543656 w 2591839"/>
                <a:gd name="connsiteY530" fmla="*/ 234055 h 1069831"/>
                <a:gd name="connsiteX531" fmla="*/ 1511358 w 2591839"/>
                <a:gd name="connsiteY531" fmla="*/ 301856 h 1069831"/>
                <a:gd name="connsiteX532" fmla="*/ 1439574 w 2591839"/>
                <a:gd name="connsiteY532" fmla="*/ 316490 h 1069831"/>
                <a:gd name="connsiteX533" fmla="*/ 1471699 w 2591839"/>
                <a:gd name="connsiteY533" fmla="*/ 385157 h 1069831"/>
                <a:gd name="connsiteX534" fmla="*/ 1439574 w 2591839"/>
                <a:gd name="connsiteY534" fmla="*/ 452611 h 1069831"/>
                <a:gd name="connsiteX535" fmla="*/ 1407102 w 2591839"/>
                <a:gd name="connsiteY535" fmla="*/ 384551 h 1069831"/>
                <a:gd name="connsiteX536" fmla="*/ 1439574 w 2591839"/>
                <a:gd name="connsiteY536" fmla="*/ 316490 h 1069831"/>
                <a:gd name="connsiteX537" fmla="*/ 1436110 w 2591839"/>
                <a:gd name="connsiteY537" fmla="*/ 459885 h 1069831"/>
                <a:gd name="connsiteX538" fmla="*/ 1367963 w 2591839"/>
                <a:gd name="connsiteY538" fmla="*/ 602933 h 1069831"/>
                <a:gd name="connsiteX539" fmla="*/ 1335405 w 2591839"/>
                <a:gd name="connsiteY539" fmla="*/ 535046 h 1069831"/>
                <a:gd name="connsiteX540" fmla="*/ 1403639 w 2591839"/>
                <a:gd name="connsiteY540" fmla="*/ 391824 h 1069831"/>
                <a:gd name="connsiteX541" fmla="*/ 1436110 w 2591839"/>
                <a:gd name="connsiteY541" fmla="*/ 459885 h 1069831"/>
                <a:gd name="connsiteX542" fmla="*/ 1331942 w 2591839"/>
                <a:gd name="connsiteY542" fmla="*/ 527772 h 1069831"/>
                <a:gd name="connsiteX543" fmla="*/ 1300942 w 2591839"/>
                <a:gd name="connsiteY543" fmla="*/ 463002 h 1069831"/>
                <a:gd name="connsiteX544" fmla="*/ 1362768 w 2591839"/>
                <a:gd name="connsiteY544" fmla="*/ 463002 h 1069831"/>
                <a:gd name="connsiteX545" fmla="*/ 1331942 w 2591839"/>
                <a:gd name="connsiteY545" fmla="*/ 527772 h 1069831"/>
                <a:gd name="connsiteX546" fmla="*/ 1297911 w 2591839"/>
                <a:gd name="connsiteY546" fmla="*/ 456767 h 1069831"/>
                <a:gd name="connsiteX547" fmla="*/ 1293928 w 2591839"/>
                <a:gd name="connsiteY547" fmla="*/ 456767 h 1069831"/>
                <a:gd name="connsiteX548" fmla="*/ 1228465 w 2591839"/>
                <a:gd name="connsiteY548" fmla="*/ 456767 h 1069831"/>
                <a:gd name="connsiteX549" fmla="*/ 1295833 w 2591839"/>
                <a:gd name="connsiteY549" fmla="*/ 316404 h 1069831"/>
                <a:gd name="connsiteX550" fmla="*/ 1362681 w 2591839"/>
                <a:gd name="connsiteY550" fmla="*/ 456767 h 1069831"/>
                <a:gd name="connsiteX551" fmla="*/ 1297911 w 2591839"/>
                <a:gd name="connsiteY551" fmla="*/ 456767 h 1069831"/>
                <a:gd name="connsiteX552" fmla="*/ 1290984 w 2591839"/>
                <a:gd name="connsiteY552" fmla="*/ 463002 h 1069831"/>
                <a:gd name="connsiteX553" fmla="*/ 1271328 w 2591839"/>
                <a:gd name="connsiteY553" fmla="*/ 504306 h 1069831"/>
                <a:gd name="connsiteX554" fmla="*/ 1259205 w 2591839"/>
                <a:gd name="connsiteY554" fmla="*/ 529764 h 1069831"/>
                <a:gd name="connsiteX555" fmla="*/ 1227946 w 2591839"/>
                <a:gd name="connsiteY555" fmla="*/ 463002 h 1069831"/>
                <a:gd name="connsiteX556" fmla="*/ 1290984 w 2591839"/>
                <a:gd name="connsiteY556" fmla="*/ 463002 h 1069831"/>
                <a:gd name="connsiteX557" fmla="*/ 1255741 w 2591839"/>
                <a:gd name="connsiteY557" fmla="*/ 537037 h 1069831"/>
                <a:gd name="connsiteX558" fmla="*/ 1224136 w 2591839"/>
                <a:gd name="connsiteY558" fmla="*/ 603279 h 1069831"/>
                <a:gd name="connsiteX559" fmla="*/ 1155815 w 2591839"/>
                <a:gd name="connsiteY559" fmla="*/ 459798 h 1069831"/>
                <a:gd name="connsiteX560" fmla="*/ 1187941 w 2591839"/>
                <a:gd name="connsiteY560" fmla="*/ 392343 h 1069831"/>
                <a:gd name="connsiteX561" fmla="*/ 1255741 w 2591839"/>
                <a:gd name="connsiteY561" fmla="*/ 537037 h 1069831"/>
                <a:gd name="connsiteX562" fmla="*/ 1152352 w 2591839"/>
                <a:gd name="connsiteY562" fmla="*/ 603366 h 1069831"/>
                <a:gd name="connsiteX563" fmla="*/ 1145078 w 2591839"/>
                <a:gd name="connsiteY563" fmla="*/ 588213 h 1069831"/>
                <a:gd name="connsiteX564" fmla="*/ 1119880 w 2591839"/>
                <a:gd name="connsiteY564" fmla="*/ 535392 h 1069831"/>
                <a:gd name="connsiteX565" fmla="*/ 1152265 w 2591839"/>
                <a:gd name="connsiteY565" fmla="*/ 467245 h 1069831"/>
                <a:gd name="connsiteX566" fmla="*/ 1184650 w 2591839"/>
                <a:gd name="connsiteY566" fmla="*/ 535305 h 1069831"/>
                <a:gd name="connsiteX567" fmla="*/ 1152352 w 2591839"/>
                <a:gd name="connsiteY567" fmla="*/ 603366 h 1069831"/>
                <a:gd name="connsiteX568" fmla="*/ 1044806 w 2591839"/>
                <a:gd name="connsiteY568" fmla="*/ 678873 h 1069831"/>
                <a:gd name="connsiteX569" fmla="*/ 1013806 w 2591839"/>
                <a:gd name="connsiteY569" fmla="*/ 613756 h 1069831"/>
                <a:gd name="connsiteX570" fmla="*/ 1075806 w 2591839"/>
                <a:gd name="connsiteY570" fmla="*/ 613756 h 1069831"/>
                <a:gd name="connsiteX571" fmla="*/ 1044806 w 2591839"/>
                <a:gd name="connsiteY571" fmla="*/ 678873 h 1069831"/>
                <a:gd name="connsiteX572" fmla="*/ 868680 w 2591839"/>
                <a:gd name="connsiteY572" fmla="*/ 459885 h 1069831"/>
                <a:gd name="connsiteX573" fmla="*/ 900805 w 2591839"/>
                <a:gd name="connsiteY573" fmla="*/ 392430 h 1069831"/>
                <a:gd name="connsiteX574" fmla="*/ 968606 w 2591839"/>
                <a:gd name="connsiteY574" fmla="*/ 537037 h 1069831"/>
                <a:gd name="connsiteX575" fmla="*/ 937000 w 2591839"/>
                <a:gd name="connsiteY575" fmla="*/ 603279 h 1069831"/>
                <a:gd name="connsiteX576" fmla="*/ 868680 w 2591839"/>
                <a:gd name="connsiteY576" fmla="*/ 459885 h 1069831"/>
                <a:gd name="connsiteX577" fmla="*/ 941936 w 2591839"/>
                <a:gd name="connsiteY577" fmla="*/ 613756 h 1069831"/>
                <a:gd name="connsiteX578" fmla="*/ 1003848 w 2591839"/>
                <a:gd name="connsiteY578" fmla="*/ 613756 h 1069831"/>
                <a:gd name="connsiteX579" fmla="*/ 972935 w 2591839"/>
                <a:gd name="connsiteY579" fmla="*/ 678700 h 1069831"/>
                <a:gd name="connsiteX580" fmla="*/ 941936 w 2591839"/>
                <a:gd name="connsiteY580" fmla="*/ 613756 h 1069831"/>
                <a:gd name="connsiteX581" fmla="*/ 980555 w 2591839"/>
                <a:gd name="connsiteY581" fmla="*/ 511926 h 1069831"/>
                <a:gd name="connsiteX582" fmla="*/ 972069 w 2591839"/>
                <a:gd name="connsiteY582" fmla="*/ 529764 h 1069831"/>
                <a:gd name="connsiteX583" fmla="*/ 940810 w 2591839"/>
                <a:gd name="connsiteY583" fmla="*/ 463002 h 1069831"/>
                <a:gd name="connsiteX584" fmla="*/ 1003848 w 2591839"/>
                <a:gd name="connsiteY584" fmla="*/ 463002 h 1069831"/>
                <a:gd name="connsiteX585" fmla="*/ 980555 w 2591839"/>
                <a:gd name="connsiteY585" fmla="*/ 511926 h 1069831"/>
                <a:gd name="connsiteX586" fmla="*/ 1006793 w 2591839"/>
                <a:gd name="connsiteY586" fmla="*/ 456767 h 1069831"/>
                <a:gd name="connsiteX587" fmla="*/ 1006793 w 2591839"/>
                <a:gd name="connsiteY587" fmla="*/ 456767 h 1069831"/>
                <a:gd name="connsiteX588" fmla="*/ 941330 w 2591839"/>
                <a:gd name="connsiteY588" fmla="*/ 456767 h 1069831"/>
                <a:gd name="connsiteX589" fmla="*/ 1008698 w 2591839"/>
                <a:gd name="connsiteY589" fmla="*/ 316404 h 1069831"/>
                <a:gd name="connsiteX590" fmla="*/ 1075546 w 2591839"/>
                <a:gd name="connsiteY590" fmla="*/ 456767 h 1069831"/>
                <a:gd name="connsiteX591" fmla="*/ 1010689 w 2591839"/>
                <a:gd name="connsiteY591" fmla="*/ 456767 h 1069831"/>
                <a:gd name="connsiteX592" fmla="*/ 1010689 w 2591839"/>
                <a:gd name="connsiteY592" fmla="*/ 456767 h 1069831"/>
                <a:gd name="connsiteX593" fmla="*/ 1006793 w 2591839"/>
                <a:gd name="connsiteY593" fmla="*/ 456767 h 1069831"/>
                <a:gd name="connsiteX594" fmla="*/ 1013720 w 2591839"/>
                <a:gd name="connsiteY594" fmla="*/ 463002 h 1069831"/>
                <a:gd name="connsiteX595" fmla="*/ 1075546 w 2591839"/>
                <a:gd name="connsiteY595" fmla="*/ 463002 h 1069831"/>
                <a:gd name="connsiteX596" fmla="*/ 1044719 w 2591839"/>
                <a:gd name="connsiteY596" fmla="*/ 527772 h 1069831"/>
                <a:gd name="connsiteX597" fmla="*/ 1013720 w 2591839"/>
                <a:gd name="connsiteY597" fmla="*/ 463002 h 1069831"/>
                <a:gd name="connsiteX598" fmla="*/ 1048270 w 2591839"/>
                <a:gd name="connsiteY598" fmla="*/ 535046 h 1069831"/>
                <a:gd name="connsiteX599" fmla="*/ 1116417 w 2591839"/>
                <a:gd name="connsiteY599" fmla="*/ 391911 h 1069831"/>
                <a:gd name="connsiteX600" fmla="*/ 1148888 w 2591839"/>
                <a:gd name="connsiteY600" fmla="*/ 459885 h 1069831"/>
                <a:gd name="connsiteX601" fmla="*/ 1080741 w 2591839"/>
                <a:gd name="connsiteY601" fmla="*/ 602933 h 1069831"/>
                <a:gd name="connsiteX602" fmla="*/ 1048270 w 2591839"/>
                <a:gd name="connsiteY602" fmla="*/ 535046 h 1069831"/>
                <a:gd name="connsiteX603" fmla="*/ 865216 w 2591839"/>
                <a:gd name="connsiteY603" fmla="*/ 467158 h 1069831"/>
                <a:gd name="connsiteX604" fmla="*/ 882275 w 2591839"/>
                <a:gd name="connsiteY604" fmla="*/ 503007 h 1069831"/>
                <a:gd name="connsiteX605" fmla="*/ 897601 w 2591839"/>
                <a:gd name="connsiteY605" fmla="*/ 535218 h 1069831"/>
                <a:gd name="connsiteX606" fmla="*/ 865130 w 2591839"/>
                <a:gd name="connsiteY606" fmla="*/ 603279 h 1069831"/>
                <a:gd name="connsiteX607" fmla="*/ 832745 w 2591839"/>
                <a:gd name="connsiteY607" fmla="*/ 535305 h 1069831"/>
                <a:gd name="connsiteX608" fmla="*/ 865216 w 2591839"/>
                <a:gd name="connsiteY608" fmla="*/ 467158 h 1069831"/>
                <a:gd name="connsiteX609" fmla="*/ 901065 w 2591839"/>
                <a:gd name="connsiteY609" fmla="*/ 542579 h 1069831"/>
                <a:gd name="connsiteX610" fmla="*/ 937000 w 2591839"/>
                <a:gd name="connsiteY610" fmla="*/ 617913 h 1069831"/>
                <a:gd name="connsiteX611" fmla="*/ 937000 w 2591839"/>
                <a:gd name="connsiteY611" fmla="*/ 617913 h 1069831"/>
                <a:gd name="connsiteX612" fmla="*/ 937000 w 2591839"/>
                <a:gd name="connsiteY612" fmla="*/ 617913 h 1069831"/>
                <a:gd name="connsiteX613" fmla="*/ 937000 w 2591839"/>
                <a:gd name="connsiteY613" fmla="*/ 617913 h 1069831"/>
                <a:gd name="connsiteX614" fmla="*/ 969472 w 2591839"/>
                <a:gd name="connsiteY614" fmla="*/ 685973 h 1069831"/>
                <a:gd name="connsiteX615" fmla="*/ 937000 w 2591839"/>
                <a:gd name="connsiteY615" fmla="*/ 754034 h 1069831"/>
                <a:gd name="connsiteX616" fmla="*/ 868680 w 2591839"/>
                <a:gd name="connsiteY616" fmla="*/ 610553 h 1069831"/>
                <a:gd name="connsiteX617" fmla="*/ 901065 w 2591839"/>
                <a:gd name="connsiteY617" fmla="*/ 542579 h 1069831"/>
                <a:gd name="connsiteX618" fmla="*/ 901065 w 2591839"/>
                <a:gd name="connsiteY618" fmla="*/ 693247 h 1069831"/>
                <a:gd name="connsiteX619" fmla="*/ 937000 w 2591839"/>
                <a:gd name="connsiteY619" fmla="*/ 768581 h 1069831"/>
                <a:gd name="connsiteX620" fmla="*/ 937000 w 2591839"/>
                <a:gd name="connsiteY620" fmla="*/ 768581 h 1069831"/>
                <a:gd name="connsiteX621" fmla="*/ 937000 w 2591839"/>
                <a:gd name="connsiteY621" fmla="*/ 768581 h 1069831"/>
                <a:gd name="connsiteX622" fmla="*/ 972935 w 2591839"/>
                <a:gd name="connsiteY622" fmla="*/ 693247 h 1069831"/>
                <a:gd name="connsiteX623" fmla="*/ 1005321 w 2591839"/>
                <a:gd name="connsiteY623" fmla="*/ 761308 h 1069831"/>
                <a:gd name="connsiteX624" fmla="*/ 936134 w 2591839"/>
                <a:gd name="connsiteY624" fmla="*/ 905308 h 1069831"/>
                <a:gd name="connsiteX625" fmla="*/ 868680 w 2591839"/>
                <a:gd name="connsiteY625" fmla="*/ 761308 h 1069831"/>
                <a:gd name="connsiteX626" fmla="*/ 901065 w 2591839"/>
                <a:gd name="connsiteY626" fmla="*/ 693247 h 1069831"/>
                <a:gd name="connsiteX627" fmla="*/ 941936 w 2591839"/>
                <a:gd name="connsiteY627" fmla="*/ 607522 h 1069831"/>
                <a:gd name="connsiteX628" fmla="*/ 987050 w 2591839"/>
                <a:gd name="connsiteY628" fmla="*/ 512878 h 1069831"/>
                <a:gd name="connsiteX629" fmla="*/ 1008784 w 2591839"/>
                <a:gd name="connsiteY629" fmla="*/ 467245 h 1069831"/>
                <a:gd name="connsiteX630" fmla="*/ 1075632 w 2591839"/>
                <a:gd name="connsiteY630" fmla="*/ 607522 h 1069831"/>
                <a:gd name="connsiteX631" fmla="*/ 941936 w 2591839"/>
                <a:gd name="connsiteY631" fmla="*/ 607522 h 1069831"/>
                <a:gd name="connsiteX632" fmla="*/ 1048270 w 2591839"/>
                <a:gd name="connsiteY632" fmla="*/ 686147 h 1069831"/>
                <a:gd name="connsiteX633" fmla="*/ 1116503 w 2591839"/>
                <a:gd name="connsiteY633" fmla="*/ 542579 h 1069831"/>
                <a:gd name="connsiteX634" fmla="*/ 1148888 w 2591839"/>
                <a:gd name="connsiteY634" fmla="*/ 610553 h 1069831"/>
                <a:gd name="connsiteX635" fmla="*/ 1080568 w 2591839"/>
                <a:gd name="connsiteY635" fmla="*/ 754034 h 1069831"/>
                <a:gd name="connsiteX636" fmla="*/ 1048270 w 2591839"/>
                <a:gd name="connsiteY636" fmla="*/ 686147 h 1069831"/>
                <a:gd name="connsiteX637" fmla="*/ 937000 w 2591839"/>
                <a:gd name="connsiteY637" fmla="*/ 316490 h 1069831"/>
                <a:gd name="connsiteX638" fmla="*/ 972849 w 2591839"/>
                <a:gd name="connsiteY638" fmla="*/ 241329 h 1069831"/>
                <a:gd name="connsiteX639" fmla="*/ 1005321 w 2591839"/>
                <a:gd name="connsiteY639" fmla="*/ 309216 h 1069831"/>
                <a:gd name="connsiteX640" fmla="*/ 936134 w 2591839"/>
                <a:gd name="connsiteY640" fmla="*/ 453217 h 1069831"/>
                <a:gd name="connsiteX641" fmla="*/ 868680 w 2591839"/>
                <a:gd name="connsiteY641" fmla="*/ 309216 h 1069831"/>
                <a:gd name="connsiteX642" fmla="*/ 868680 w 2591839"/>
                <a:gd name="connsiteY642" fmla="*/ 309216 h 1069831"/>
                <a:gd name="connsiteX643" fmla="*/ 868680 w 2591839"/>
                <a:gd name="connsiteY643" fmla="*/ 309216 h 1069831"/>
                <a:gd name="connsiteX644" fmla="*/ 868680 w 2591839"/>
                <a:gd name="connsiteY644" fmla="*/ 309216 h 1069831"/>
                <a:gd name="connsiteX645" fmla="*/ 901065 w 2591839"/>
                <a:gd name="connsiteY645" fmla="*/ 241156 h 1069831"/>
                <a:gd name="connsiteX646" fmla="*/ 937000 w 2591839"/>
                <a:gd name="connsiteY646" fmla="*/ 316490 h 1069831"/>
                <a:gd name="connsiteX647" fmla="*/ 937000 w 2591839"/>
                <a:gd name="connsiteY647" fmla="*/ 316490 h 1069831"/>
                <a:gd name="connsiteX648" fmla="*/ 937000 w 2591839"/>
                <a:gd name="connsiteY648" fmla="*/ 316490 h 1069831"/>
                <a:gd name="connsiteX649" fmla="*/ 865130 w 2591839"/>
                <a:gd name="connsiteY649" fmla="*/ 316490 h 1069831"/>
                <a:gd name="connsiteX650" fmla="*/ 897082 w 2591839"/>
                <a:gd name="connsiteY650" fmla="*/ 384637 h 1069831"/>
                <a:gd name="connsiteX651" fmla="*/ 865130 w 2591839"/>
                <a:gd name="connsiteY651" fmla="*/ 452524 h 1069831"/>
                <a:gd name="connsiteX652" fmla="*/ 832745 w 2591839"/>
                <a:gd name="connsiteY652" fmla="*/ 384464 h 1069831"/>
                <a:gd name="connsiteX653" fmla="*/ 865130 w 2591839"/>
                <a:gd name="connsiteY653" fmla="*/ 316490 h 1069831"/>
                <a:gd name="connsiteX654" fmla="*/ 861666 w 2591839"/>
                <a:gd name="connsiteY654" fmla="*/ 459885 h 1069831"/>
                <a:gd name="connsiteX655" fmla="*/ 793519 w 2591839"/>
                <a:gd name="connsiteY655" fmla="*/ 602933 h 1069831"/>
                <a:gd name="connsiteX656" fmla="*/ 760961 w 2591839"/>
                <a:gd name="connsiteY656" fmla="*/ 535046 h 1069831"/>
                <a:gd name="connsiteX657" fmla="*/ 829108 w 2591839"/>
                <a:gd name="connsiteY657" fmla="*/ 391911 h 1069831"/>
                <a:gd name="connsiteX658" fmla="*/ 861666 w 2591839"/>
                <a:gd name="connsiteY658" fmla="*/ 459885 h 1069831"/>
                <a:gd name="connsiteX659" fmla="*/ 757584 w 2591839"/>
                <a:gd name="connsiteY659" fmla="*/ 527772 h 1069831"/>
                <a:gd name="connsiteX660" fmla="*/ 726584 w 2591839"/>
                <a:gd name="connsiteY660" fmla="*/ 463002 h 1069831"/>
                <a:gd name="connsiteX661" fmla="*/ 788410 w 2591839"/>
                <a:gd name="connsiteY661" fmla="*/ 463002 h 1069831"/>
                <a:gd name="connsiteX662" fmla="*/ 757584 w 2591839"/>
                <a:gd name="connsiteY662" fmla="*/ 527772 h 1069831"/>
                <a:gd name="connsiteX663" fmla="*/ 723554 w 2591839"/>
                <a:gd name="connsiteY663" fmla="*/ 456767 h 1069831"/>
                <a:gd name="connsiteX664" fmla="*/ 719571 w 2591839"/>
                <a:gd name="connsiteY664" fmla="*/ 456767 h 1069831"/>
                <a:gd name="connsiteX665" fmla="*/ 654108 w 2591839"/>
                <a:gd name="connsiteY665" fmla="*/ 456767 h 1069831"/>
                <a:gd name="connsiteX666" fmla="*/ 721476 w 2591839"/>
                <a:gd name="connsiteY666" fmla="*/ 316404 h 1069831"/>
                <a:gd name="connsiteX667" fmla="*/ 788324 w 2591839"/>
                <a:gd name="connsiteY667" fmla="*/ 456767 h 1069831"/>
                <a:gd name="connsiteX668" fmla="*/ 723554 w 2591839"/>
                <a:gd name="connsiteY668" fmla="*/ 456767 h 1069831"/>
                <a:gd name="connsiteX669" fmla="*/ 716626 w 2591839"/>
                <a:gd name="connsiteY669" fmla="*/ 463002 h 1069831"/>
                <a:gd name="connsiteX670" fmla="*/ 693334 w 2591839"/>
                <a:gd name="connsiteY670" fmla="*/ 511926 h 1069831"/>
                <a:gd name="connsiteX671" fmla="*/ 684848 w 2591839"/>
                <a:gd name="connsiteY671" fmla="*/ 529764 h 1069831"/>
                <a:gd name="connsiteX672" fmla="*/ 653588 w 2591839"/>
                <a:gd name="connsiteY672" fmla="*/ 463002 h 1069831"/>
                <a:gd name="connsiteX673" fmla="*/ 716626 w 2591839"/>
                <a:gd name="connsiteY673" fmla="*/ 463002 h 1069831"/>
                <a:gd name="connsiteX674" fmla="*/ 681384 w 2591839"/>
                <a:gd name="connsiteY674" fmla="*/ 537124 h 1069831"/>
                <a:gd name="connsiteX675" fmla="*/ 649778 w 2591839"/>
                <a:gd name="connsiteY675" fmla="*/ 603366 h 1069831"/>
                <a:gd name="connsiteX676" fmla="*/ 581458 w 2591839"/>
                <a:gd name="connsiteY676" fmla="*/ 459885 h 1069831"/>
                <a:gd name="connsiteX677" fmla="*/ 613583 w 2591839"/>
                <a:gd name="connsiteY677" fmla="*/ 392430 h 1069831"/>
                <a:gd name="connsiteX678" fmla="*/ 681384 w 2591839"/>
                <a:gd name="connsiteY678" fmla="*/ 537124 h 1069831"/>
                <a:gd name="connsiteX679" fmla="*/ 577994 w 2591839"/>
                <a:gd name="connsiteY679" fmla="*/ 452611 h 1069831"/>
                <a:gd name="connsiteX680" fmla="*/ 545523 w 2591839"/>
                <a:gd name="connsiteY680" fmla="*/ 384551 h 1069831"/>
                <a:gd name="connsiteX681" fmla="*/ 577908 w 2591839"/>
                <a:gd name="connsiteY681" fmla="*/ 316490 h 1069831"/>
                <a:gd name="connsiteX682" fmla="*/ 610033 w 2591839"/>
                <a:gd name="connsiteY682" fmla="*/ 385157 h 1069831"/>
                <a:gd name="connsiteX683" fmla="*/ 577994 w 2591839"/>
                <a:gd name="connsiteY683" fmla="*/ 452611 h 1069831"/>
                <a:gd name="connsiteX684" fmla="*/ 574531 w 2591839"/>
                <a:gd name="connsiteY684" fmla="*/ 459885 h 1069831"/>
                <a:gd name="connsiteX685" fmla="*/ 506384 w 2591839"/>
                <a:gd name="connsiteY685" fmla="*/ 602933 h 1069831"/>
                <a:gd name="connsiteX686" fmla="*/ 473826 w 2591839"/>
                <a:gd name="connsiteY686" fmla="*/ 535046 h 1069831"/>
                <a:gd name="connsiteX687" fmla="*/ 542059 w 2591839"/>
                <a:gd name="connsiteY687" fmla="*/ 391824 h 1069831"/>
                <a:gd name="connsiteX688" fmla="*/ 574531 w 2591839"/>
                <a:gd name="connsiteY688" fmla="*/ 459885 h 1069831"/>
                <a:gd name="connsiteX689" fmla="*/ 470362 w 2591839"/>
                <a:gd name="connsiteY689" fmla="*/ 527772 h 1069831"/>
                <a:gd name="connsiteX690" fmla="*/ 439362 w 2591839"/>
                <a:gd name="connsiteY690" fmla="*/ 463002 h 1069831"/>
                <a:gd name="connsiteX691" fmla="*/ 501188 w 2591839"/>
                <a:gd name="connsiteY691" fmla="*/ 463002 h 1069831"/>
                <a:gd name="connsiteX692" fmla="*/ 470362 w 2591839"/>
                <a:gd name="connsiteY692" fmla="*/ 527772 h 1069831"/>
                <a:gd name="connsiteX693" fmla="*/ 436331 w 2591839"/>
                <a:gd name="connsiteY693" fmla="*/ 456767 h 1069831"/>
                <a:gd name="connsiteX694" fmla="*/ 432348 w 2591839"/>
                <a:gd name="connsiteY694" fmla="*/ 456767 h 1069831"/>
                <a:gd name="connsiteX695" fmla="*/ 366886 w 2591839"/>
                <a:gd name="connsiteY695" fmla="*/ 456767 h 1069831"/>
                <a:gd name="connsiteX696" fmla="*/ 434253 w 2591839"/>
                <a:gd name="connsiteY696" fmla="*/ 316404 h 1069831"/>
                <a:gd name="connsiteX697" fmla="*/ 501102 w 2591839"/>
                <a:gd name="connsiteY697" fmla="*/ 456767 h 1069831"/>
                <a:gd name="connsiteX698" fmla="*/ 436331 w 2591839"/>
                <a:gd name="connsiteY698" fmla="*/ 456767 h 1069831"/>
                <a:gd name="connsiteX699" fmla="*/ 429404 w 2591839"/>
                <a:gd name="connsiteY699" fmla="*/ 463002 h 1069831"/>
                <a:gd name="connsiteX700" fmla="*/ 409748 w 2591839"/>
                <a:gd name="connsiteY700" fmla="*/ 504306 h 1069831"/>
                <a:gd name="connsiteX701" fmla="*/ 397625 w 2591839"/>
                <a:gd name="connsiteY701" fmla="*/ 529764 h 1069831"/>
                <a:gd name="connsiteX702" fmla="*/ 366366 w 2591839"/>
                <a:gd name="connsiteY702" fmla="*/ 463002 h 1069831"/>
                <a:gd name="connsiteX703" fmla="*/ 429404 w 2591839"/>
                <a:gd name="connsiteY703" fmla="*/ 463002 h 1069831"/>
                <a:gd name="connsiteX704" fmla="*/ 394162 w 2591839"/>
                <a:gd name="connsiteY704" fmla="*/ 537037 h 1069831"/>
                <a:gd name="connsiteX705" fmla="*/ 362556 w 2591839"/>
                <a:gd name="connsiteY705" fmla="*/ 603279 h 1069831"/>
                <a:gd name="connsiteX706" fmla="*/ 294236 w 2591839"/>
                <a:gd name="connsiteY706" fmla="*/ 459798 h 1069831"/>
                <a:gd name="connsiteX707" fmla="*/ 326361 w 2591839"/>
                <a:gd name="connsiteY707" fmla="*/ 392343 h 1069831"/>
                <a:gd name="connsiteX708" fmla="*/ 394162 w 2591839"/>
                <a:gd name="connsiteY708" fmla="*/ 537037 h 1069831"/>
                <a:gd name="connsiteX709" fmla="*/ 290772 w 2591839"/>
                <a:gd name="connsiteY709" fmla="*/ 452611 h 1069831"/>
                <a:gd name="connsiteX710" fmla="*/ 258387 w 2591839"/>
                <a:gd name="connsiteY710" fmla="*/ 384551 h 1069831"/>
                <a:gd name="connsiteX711" fmla="*/ 290772 w 2591839"/>
                <a:gd name="connsiteY711" fmla="*/ 316490 h 1069831"/>
                <a:gd name="connsiteX712" fmla="*/ 322724 w 2591839"/>
                <a:gd name="connsiteY712" fmla="*/ 384637 h 1069831"/>
                <a:gd name="connsiteX713" fmla="*/ 290772 w 2591839"/>
                <a:gd name="connsiteY713" fmla="*/ 452611 h 1069831"/>
                <a:gd name="connsiteX714" fmla="*/ 254924 w 2591839"/>
                <a:gd name="connsiteY714" fmla="*/ 542579 h 1069831"/>
                <a:gd name="connsiteX715" fmla="*/ 287309 w 2591839"/>
                <a:gd name="connsiteY715" fmla="*/ 610553 h 1069831"/>
                <a:gd name="connsiteX716" fmla="*/ 218988 w 2591839"/>
                <a:gd name="connsiteY716" fmla="*/ 754034 h 1069831"/>
                <a:gd name="connsiteX717" fmla="*/ 186690 w 2591839"/>
                <a:gd name="connsiteY717" fmla="*/ 686147 h 1069831"/>
                <a:gd name="connsiteX718" fmla="*/ 254924 w 2591839"/>
                <a:gd name="connsiteY718" fmla="*/ 542579 h 1069831"/>
                <a:gd name="connsiteX719" fmla="*/ 183226 w 2591839"/>
                <a:gd name="connsiteY719" fmla="*/ 678873 h 1069831"/>
                <a:gd name="connsiteX720" fmla="*/ 152227 w 2591839"/>
                <a:gd name="connsiteY720" fmla="*/ 613756 h 1069831"/>
                <a:gd name="connsiteX721" fmla="*/ 214226 w 2591839"/>
                <a:gd name="connsiteY721" fmla="*/ 613756 h 1069831"/>
                <a:gd name="connsiteX722" fmla="*/ 183226 w 2591839"/>
                <a:gd name="connsiteY722" fmla="*/ 678873 h 1069831"/>
                <a:gd name="connsiteX723" fmla="*/ 258387 w 2591839"/>
                <a:gd name="connsiteY723" fmla="*/ 535305 h 1069831"/>
                <a:gd name="connsiteX724" fmla="*/ 290772 w 2591839"/>
                <a:gd name="connsiteY724" fmla="*/ 467158 h 1069831"/>
                <a:gd name="connsiteX725" fmla="*/ 323157 w 2591839"/>
                <a:gd name="connsiteY725" fmla="*/ 535218 h 1069831"/>
                <a:gd name="connsiteX726" fmla="*/ 290686 w 2591839"/>
                <a:gd name="connsiteY726" fmla="*/ 603279 h 1069831"/>
                <a:gd name="connsiteX727" fmla="*/ 258387 w 2591839"/>
                <a:gd name="connsiteY727" fmla="*/ 535305 h 1069831"/>
                <a:gd name="connsiteX728" fmla="*/ 326707 w 2591839"/>
                <a:gd name="connsiteY728" fmla="*/ 542579 h 1069831"/>
                <a:gd name="connsiteX729" fmla="*/ 362643 w 2591839"/>
                <a:gd name="connsiteY729" fmla="*/ 617913 h 1069831"/>
                <a:gd name="connsiteX730" fmla="*/ 362643 w 2591839"/>
                <a:gd name="connsiteY730" fmla="*/ 617913 h 1069831"/>
                <a:gd name="connsiteX731" fmla="*/ 395114 w 2591839"/>
                <a:gd name="connsiteY731" fmla="*/ 685973 h 1069831"/>
                <a:gd name="connsiteX732" fmla="*/ 362643 w 2591839"/>
                <a:gd name="connsiteY732" fmla="*/ 754034 h 1069831"/>
                <a:gd name="connsiteX733" fmla="*/ 294322 w 2591839"/>
                <a:gd name="connsiteY733" fmla="*/ 610553 h 1069831"/>
                <a:gd name="connsiteX734" fmla="*/ 326707 w 2591839"/>
                <a:gd name="connsiteY734" fmla="*/ 542579 h 1069831"/>
                <a:gd name="connsiteX735" fmla="*/ 367578 w 2591839"/>
                <a:gd name="connsiteY735" fmla="*/ 613756 h 1069831"/>
                <a:gd name="connsiteX736" fmla="*/ 429491 w 2591839"/>
                <a:gd name="connsiteY736" fmla="*/ 613756 h 1069831"/>
                <a:gd name="connsiteX737" fmla="*/ 398578 w 2591839"/>
                <a:gd name="connsiteY737" fmla="*/ 678700 h 1069831"/>
                <a:gd name="connsiteX738" fmla="*/ 367578 w 2591839"/>
                <a:gd name="connsiteY738" fmla="*/ 613756 h 1069831"/>
                <a:gd name="connsiteX739" fmla="*/ 367578 w 2591839"/>
                <a:gd name="connsiteY739" fmla="*/ 607522 h 1069831"/>
                <a:gd name="connsiteX740" fmla="*/ 412692 w 2591839"/>
                <a:gd name="connsiteY740" fmla="*/ 512878 h 1069831"/>
                <a:gd name="connsiteX741" fmla="*/ 434426 w 2591839"/>
                <a:gd name="connsiteY741" fmla="*/ 467245 h 1069831"/>
                <a:gd name="connsiteX742" fmla="*/ 501275 w 2591839"/>
                <a:gd name="connsiteY742" fmla="*/ 607522 h 1069831"/>
                <a:gd name="connsiteX743" fmla="*/ 367578 w 2591839"/>
                <a:gd name="connsiteY743" fmla="*/ 607522 h 1069831"/>
                <a:gd name="connsiteX744" fmla="*/ 501361 w 2591839"/>
                <a:gd name="connsiteY744" fmla="*/ 613756 h 1069831"/>
                <a:gd name="connsiteX745" fmla="*/ 470362 w 2591839"/>
                <a:gd name="connsiteY745" fmla="*/ 678873 h 1069831"/>
                <a:gd name="connsiteX746" fmla="*/ 439362 w 2591839"/>
                <a:gd name="connsiteY746" fmla="*/ 613756 h 1069831"/>
                <a:gd name="connsiteX747" fmla="*/ 501361 w 2591839"/>
                <a:gd name="connsiteY747" fmla="*/ 613756 h 1069831"/>
                <a:gd name="connsiteX748" fmla="*/ 542146 w 2591839"/>
                <a:gd name="connsiteY748" fmla="*/ 542579 h 1069831"/>
                <a:gd name="connsiteX749" fmla="*/ 574531 w 2591839"/>
                <a:gd name="connsiteY749" fmla="*/ 610553 h 1069831"/>
                <a:gd name="connsiteX750" fmla="*/ 506210 w 2591839"/>
                <a:gd name="connsiteY750" fmla="*/ 754034 h 1069831"/>
                <a:gd name="connsiteX751" fmla="*/ 473912 w 2591839"/>
                <a:gd name="connsiteY751" fmla="*/ 686147 h 1069831"/>
                <a:gd name="connsiteX752" fmla="*/ 542146 w 2591839"/>
                <a:gd name="connsiteY752" fmla="*/ 542579 h 1069831"/>
                <a:gd name="connsiteX753" fmla="*/ 545609 w 2591839"/>
                <a:gd name="connsiteY753" fmla="*/ 535305 h 1069831"/>
                <a:gd name="connsiteX754" fmla="*/ 577994 w 2591839"/>
                <a:gd name="connsiteY754" fmla="*/ 467158 h 1069831"/>
                <a:gd name="connsiteX755" fmla="*/ 610379 w 2591839"/>
                <a:gd name="connsiteY755" fmla="*/ 535218 h 1069831"/>
                <a:gd name="connsiteX756" fmla="*/ 577908 w 2591839"/>
                <a:gd name="connsiteY756" fmla="*/ 603279 h 1069831"/>
                <a:gd name="connsiteX757" fmla="*/ 545609 w 2591839"/>
                <a:gd name="connsiteY757" fmla="*/ 535305 h 1069831"/>
                <a:gd name="connsiteX758" fmla="*/ 613843 w 2591839"/>
                <a:gd name="connsiteY758" fmla="*/ 542579 h 1069831"/>
                <a:gd name="connsiteX759" fmla="*/ 649778 w 2591839"/>
                <a:gd name="connsiteY759" fmla="*/ 617913 h 1069831"/>
                <a:gd name="connsiteX760" fmla="*/ 649778 w 2591839"/>
                <a:gd name="connsiteY760" fmla="*/ 617913 h 1069831"/>
                <a:gd name="connsiteX761" fmla="*/ 682250 w 2591839"/>
                <a:gd name="connsiteY761" fmla="*/ 685973 h 1069831"/>
                <a:gd name="connsiteX762" fmla="*/ 649778 w 2591839"/>
                <a:gd name="connsiteY762" fmla="*/ 754034 h 1069831"/>
                <a:gd name="connsiteX763" fmla="*/ 581458 w 2591839"/>
                <a:gd name="connsiteY763" fmla="*/ 610553 h 1069831"/>
                <a:gd name="connsiteX764" fmla="*/ 613843 w 2591839"/>
                <a:gd name="connsiteY764" fmla="*/ 542579 h 1069831"/>
                <a:gd name="connsiteX765" fmla="*/ 654714 w 2591839"/>
                <a:gd name="connsiteY765" fmla="*/ 613756 h 1069831"/>
                <a:gd name="connsiteX766" fmla="*/ 716626 w 2591839"/>
                <a:gd name="connsiteY766" fmla="*/ 613756 h 1069831"/>
                <a:gd name="connsiteX767" fmla="*/ 685714 w 2591839"/>
                <a:gd name="connsiteY767" fmla="*/ 678700 h 1069831"/>
                <a:gd name="connsiteX768" fmla="*/ 654714 w 2591839"/>
                <a:gd name="connsiteY768" fmla="*/ 613756 h 1069831"/>
                <a:gd name="connsiteX769" fmla="*/ 654714 w 2591839"/>
                <a:gd name="connsiteY769" fmla="*/ 607522 h 1069831"/>
                <a:gd name="connsiteX770" fmla="*/ 696191 w 2591839"/>
                <a:gd name="connsiteY770" fmla="*/ 520412 h 1069831"/>
                <a:gd name="connsiteX771" fmla="*/ 721562 w 2591839"/>
                <a:gd name="connsiteY771" fmla="*/ 467158 h 1069831"/>
                <a:gd name="connsiteX772" fmla="*/ 788410 w 2591839"/>
                <a:gd name="connsiteY772" fmla="*/ 607435 h 1069831"/>
                <a:gd name="connsiteX773" fmla="*/ 654714 w 2591839"/>
                <a:gd name="connsiteY773" fmla="*/ 607435 h 1069831"/>
                <a:gd name="connsiteX774" fmla="*/ 788584 w 2591839"/>
                <a:gd name="connsiteY774" fmla="*/ 613756 h 1069831"/>
                <a:gd name="connsiteX775" fmla="*/ 757584 w 2591839"/>
                <a:gd name="connsiteY775" fmla="*/ 678873 h 1069831"/>
                <a:gd name="connsiteX776" fmla="*/ 726584 w 2591839"/>
                <a:gd name="connsiteY776" fmla="*/ 613756 h 1069831"/>
                <a:gd name="connsiteX777" fmla="*/ 788584 w 2591839"/>
                <a:gd name="connsiteY777" fmla="*/ 613756 h 1069831"/>
                <a:gd name="connsiteX778" fmla="*/ 829281 w 2591839"/>
                <a:gd name="connsiteY778" fmla="*/ 542579 h 1069831"/>
                <a:gd name="connsiteX779" fmla="*/ 861666 w 2591839"/>
                <a:gd name="connsiteY779" fmla="*/ 610553 h 1069831"/>
                <a:gd name="connsiteX780" fmla="*/ 793346 w 2591839"/>
                <a:gd name="connsiteY780" fmla="*/ 754034 h 1069831"/>
                <a:gd name="connsiteX781" fmla="*/ 761047 w 2591839"/>
                <a:gd name="connsiteY781" fmla="*/ 686147 h 1069831"/>
                <a:gd name="connsiteX782" fmla="*/ 829281 w 2591839"/>
                <a:gd name="connsiteY782" fmla="*/ 542579 h 1069831"/>
                <a:gd name="connsiteX783" fmla="*/ 865216 w 2591839"/>
                <a:gd name="connsiteY783" fmla="*/ 617913 h 1069831"/>
                <a:gd name="connsiteX784" fmla="*/ 897601 w 2591839"/>
                <a:gd name="connsiteY784" fmla="*/ 685973 h 1069831"/>
                <a:gd name="connsiteX785" fmla="*/ 865216 w 2591839"/>
                <a:gd name="connsiteY785" fmla="*/ 754120 h 1069831"/>
                <a:gd name="connsiteX786" fmla="*/ 832745 w 2591839"/>
                <a:gd name="connsiteY786" fmla="*/ 686147 h 1069831"/>
                <a:gd name="connsiteX787" fmla="*/ 865216 w 2591839"/>
                <a:gd name="connsiteY787" fmla="*/ 617913 h 1069831"/>
                <a:gd name="connsiteX788" fmla="*/ 1080568 w 2591839"/>
                <a:gd name="connsiteY788" fmla="*/ 904789 h 1069831"/>
                <a:gd name="connsiteX789" fmla="*/ 1011555 w 2591839"/>
                <a:gd name="connsiteY789" fmla="*/ 760009 h 1069831"/>
                <a:gd name="connsiteX790" fmla="*/ 976313 w 2591839"/>
                <a:gd name="connsiteY790" fmla="*/ 685973 h 1069831"/>
                <a:gd name="connsiteX791" fmla="*/ 1008784 w 2591839"/>
                <a:gd name="connsiteY791" fmla="*/ 617913 h 1069831"/>
                <a:gd name="connsiteX792" fmla="*/ 1041342 w 2591839"/>
                <a:gd name="connsiteY792" fmla="*/ 686233 h 1069831"/>
                <a:gd name="connsiteX793" fmla="*/ 1041169 w 2591839"/>
                <a:gd name="connsiteY793" fmla="*/ 686493 h 1069831"/>
                <a:gd name="connsiteX794" fmla="*/ 1041516 w 2591839"/>
                <a:gd name="connsiteY794" fmla="*/ 686666 h 1069831"/>
                <a:gd name="connsiteX795" fmla="*/ 1080568 w 2591839"/>
                <a:gd name="connsiteY795" fmla="*/ 768668 h 1069831"/>
                <a:gd name="connsiteX796" fmla="*/ 1080568 w 2591839"/>
                <a:gd name="connsiteY796" fmla="*/ 768668 h 1069831"/>
                <a:gd name="connsiteX797" fmla="*/ 1080568 w 2591839"/>
                <a:gd name="connsiteY797" fmla="*/ 768668 h 1069831"/>
                <a:gd name="connsiteX798" fmla="*/ 1116417 w 2591839"/>
                <a:gd name="connsiteY798" fmla="*/ 693420 h 1069831"/>
                <a:gd name="connsiteX799" fmla="*/ 1148888 w 2591839"/>
                <a:gd name="connsiteY799" fmla="*/ 761394 h 1069831"/>
                <a:gd name="connsiteX800" fmla="*/ 1080568 w 2591839"/>
                <a:gd name="connsiteY800" fmla="*/ 904789 h 1069831"/>
                <a:gd name="connsiteX801" fmla="*/ 1152352 w 2591839"/>
                <a:gd name="connsiteY801" fmla="*/ 754034 h 1069831"/>
                <a:gd name="connsiteX802" fmla="*/ 1119880 w 2591839"/>
                <a:gd name="connsiteY802" fmla="*/ 686060 h 1069831"/>
                <a:gd name="connsiteX803" fmla="*/ 1152352 w 2591839"/>
                <a:gd name="connsiteY803" fmla="*/ 617826 h 1069831"/>
                <a:gd name="connsiteX804" fmla="*/ 1184737 w 2591839"/>
                <a:gd name="connsiteY804" fmla="*/ 685887 h 1069831"/>
                <a:gd name="connsiteX805" fmla="*/ 1152352 w 2591839"/>
                <a:gd name="connsiteY805" fmla="*/ 754034 h 1069831"/>
                <a:gd name="connsiteX806" fmla="*/ 1155815 w 2591839"/>
                <a:gd name="connsiteY806" fmla="*/ 610639 h 1069831"/>
                <a:gd name="connsiteX807" fmla="*/ 1188287 w 2591839"/>
                <a:gd name="connsiteY807" fmla="*/ 542579 h 1069831"/>
                <a:gd name="connsiteX808" fmla="*/ 1224222 w 2591839"/>
                <a:gd name="connsiteY808" fmla="*/ 617913 h 1069831"/>
                <a:gd name="connsiteX809" fmla="*/ 1224222 w 2591839"/>
                <a:gd name="connsiteY809" fmla="*/ 617913 h 1069831"/>
                <a:gd name="connsiteX810" fmla="*/ 1256694 w 2591839"/>
                <a:gd name="connsiteY810" fmla="*/ 685973 h 1069831"/>
                <a:gd name="connsiteX811" fmla="*/ 1224222 w 2591839"/>
                <a:gd name="connsiteY811" fmla="*/ 754034 h 1069831"/>
                <a:gd name="connsiteX812" fmla="*/ 1155815 w 2591839"/>
                <a:gd name="connsiteY812" fmla="*/ 610639 h 1069831"/>
                <a:gd name="connsiteX813" fmla="*/ 1229158 w 2591839"/>
                <a:gd name="connsiteY813" fmla="*/ 613756 h 1069831"/>
                <a:gd name="connsiteX814" fmla="*/ 1291071 w 2591839"/>
                <a:gd name="connsiteY814" fmla="*/ 613756 h 1069831"/>
                <a:gd name="connsiteX815" fmla="*/ 1260158 w 2591839"/>
                <a:gd name="connsiteY815" fmla="*/ 678700 h 1069831"/>
                <a:gd name="connsiteX816" fmla="*/ 1229158 w 2591839"/>
                <a:gd name="connsiteY816" fmla="*/ 613756 h 1069831"/>
                <a:gd name="connsiteX817" fmla="*/ 1229158 w 2591839"/>
                <a:gd name="connsiteY817" fmla="*/ 607522 h 1069831"/>
                <a:gd name="connsiteX818" fmla="*/ 1274272 w 2591839"/>
                <a:gd name="connsiteY818" fmla="*/ 512878 h 1069831"/>
                <a:gd name="connsiteX819" fmla="*/ 1296006 w 2591839"/>
                <a:gd name="connsiteY819" fmla="*/ 467245 h 1069831"/>
                <a:gd name="connsiteX820" fmla="*/ 1362854 w 2591839"/>
                <a:gd name="connsiteY820" fmla="*/ 607522 h 1069831"/>
                <a:gd name="connsiteX821" fmla="*/ 1229158 w 2591839"/>
                <a:gd name="connsiteY821" fmla="*/ 607522 h 1069831"/>
                <a:gd name="connsiteX822" fmla="*/ 1362941 w 2591839"/>
                <a:gd name="connsiteY822" fmla="*/ 613756 h 1069831"/>
                <a:gd name="connsiteX823" fmla="*/ 1331942 w 2591839"/>
                <a:gd name="connsiteY823" fmla="*/ 678873 h 1069831"/>
                <a:gd name="connsiteX824" fmla="*/ 1300942 w 2591839"/>
                <a:gd name="connsiteY824" fmla="*/ 613756 h 1069831"/>
                <a:gd name="connsiteX825" fmla="*/ 1362941 w 2591839"/>
                <a:gd name="connsiteY825" fmla="*/ 613756 h 1069831"/>
                <a:gd name="connsiteX826" fmla="*/ 1403725 w 2591839"/>
                <a:gd name="connsiteY826" fmla="*/ 542579 h 1069831"/>
                <a:gd name="connsiteX827" fmla="*/ 1436110 w 2591839"/>
                <a:gd name="connsiteY827" fmla="*/ 610553 h 1069831"/>
                <a:gd name="connsiteX828" fmla="*/ 1367790 w 2591839"/>
                <a:gd name="connsiteY828" fmla="*/ 754034 h 1069831"/>
                <a:gd name="connsiteX829" fmla="*/ 1335492 w 2591839"/>
                <a:gd name="connsiteY829" fmla="*/ 686147 h 1069831"/>
                <a:gd name="connsiteX830" fmla="*/ 1403725 w 2591839"/>
                <a:gd name="connsiteY830" fmla="*/ 542579 h 1069831"/>
                <a:gd name="connsiteX831" fmla="*/ 1439574 w 2591839"/>
                <a:gd name="connsiteY831" fmla="*/ 617913 h 1069831"/>
                <a:gd name="connsiteX832" fmla="*/ 1471959 w 2591839"/>
                <a:gd name="connsiteY832" fmla="*/ 685973 h 1069831"/>
                <a:gd name="connsiteX833" fmla="*/ 1439574 w 2591839"/>
                <a:gd name="connsiteY833" fmla="*/ 754120 h 1069831"/>
                <a:gd name="connsiteX834" fmla="*/ 1407102 w 2591839"/>
                <a:gd name="connsiteY834" fmla="*/ 686147 h 1069831"/>
                <a:gd name="connsiteX835" fmla="*/ 1439574 w 2591839"/>
                <a:gd name="connsiteY835" fmla="*/ 617913 h 1069831"/>
                <a:gd name="connsiteX836" fmla="*/ 2013932 w 2591839"/>
                <a:gd name="connsiteY836" fmla="*/ 754034 h 1069831"/>
                <a:gd name="connsiteX837" fmla="*/ 1981460 w 2591839"/>
                <a:gd name="connsiteY837" fmla="*/ 686060 h 1069831"/>
                <a:gd name="connsiteX838" fmla="*/ 2013932 w 2591839"/>
                <a:gd name="connsiteY838" fmla="*/ 617826 h 1069831"/>
                <a:gd name="connsiteX839" fmla="*/ 2046317 w 2591839"/>
                <a:gd name="connsiteY839" fmla="*/ 685887 h 1069831"/>
                <a:gd name="connsiteX840" fmla="*/ 2013932 w 2591839"/>
                <a:gd name="connsiteY840" fmla="*/ 754034 h 1069831"/>
                <a:gd name="connsiteX841" fmla="*/ 2017395 w 2591839"/>
                <a:gd name="connsiteY841" fmla="*/ 610639 h 1069831"/>
                <a:gd name="connsiteX842" fmla="*/ 2049867 w 2591839"/>
                <a:gd name="connsiteY842" fmla="*/ 542579 h 1069831"/>
                <a:gd name="connsiteX843" fmla="*/ 2085802 w 2591839"/>
                <a:gd name="connsiteY843" fmla="*/ 617913 h 1069831"/>
                <a:gd name="connsiteX844" fmla="*/ 2085802 w 2591839"/>
                <a:gd name="connsiteY844" fmla="*/ 617913 h 1069831"/>
                <a:gd name="connsiteX845" fmla="*/ 2118274 w 2591839"/>
                <a:gd name="connsiteY845" fmla="*/ 685973 h 1069831"/>
                <a:gd name="connsiteX846" fmla="*/ 2085802 w 2591839"/>
                <a:gd name="connsiteY846" fmla="*/ 754034 h 1069831"/>
                <a:gd name="connsiteX847" fmla="*/ 2017395 w 2591839"/>
                <a:gd name="connsiteY847" fmla="*/ 610639 h 1069831"/>
                <a:gd name="connsiteX848" fmla="*/ 2090738 w 2591839"/>
                <a:gd name="connsiteY848" fmla="*/ 613756 h 1069831"/>
                <a:gd name="connsiteX849" fmla="*/ 2152650 w 2591839"/>
                <a:gd name="connsiteY849" fmla="*/ 613756 h 1069831"/>
                <a:gd name="connsiteX850" fmla="*/ 2121737 w 2591839"/>
                <a:gd name="connsiteY850" fmla="*/ 678700 h 1069831"/>
                <a:gd name="connsiteX851" fmla="*/ 2090738 w 2591839"/>
                <a:gd name="connsiteY851" fmla="*/ 613756 h 1069831"/>
                <a:gd name="connsiteX852" fmla="*/ 2090738 w 2591839"/>
                <a:gd name="connsiteY852" fmla="*/ 607522 h 1069831"/>
                <a:gd name="connsiteX853" fmla="*/ 2132215 w 2591839"/>
                <a:gd name="connsiteY853" fmla="*/ 520412 h 1069831"/>
                <a:gd name="connsiteX854" fmla="*/ 2157586 w 2591839"/>
                <a:gd name="connsiteY854" fmla="*/ 467158 h 1069831"/>
                <a:gd name="connsiteX855" fmla="*/ 2224434 w 2591839"/>
                <a:gd name="connsiteY855" fmla="*/ 607435 h 1069831"/>
                <a:gd name="connsiteX856" fmla="*/ 2090738 w 2591839"/>
                <a:gd name="connsiteY856" fmla="*/ 607435 h 1069831"/>
                <a:gd name="connsiteX857" fmla="*/ 2224520 w 2591839"/>
                <a:gd name="connsiteY857" fmla="*/ 613756 h 1069831"/>
                <a:gd name="connsiteX858" fmla="*/ 2193521 w 2591839"/>
                <a:gd name="connsiteY858" fmla="*/ 678873 h 1069831"/>
                <a:gd name="connsiteX859" fmla="*/ 2162522 w 2591839"/>
                <a:gd name="connsiteY859" fmla="*/ 613756 h 1069831"/>
                <a:gd name="connsiteX860" fmla="*/ 2224520 w 2591839"/>
                <a:gd name="connsiteY860" fmla="*/ 613756 h 1069831"/>
                <a:gd name="connsiteX861" fmla="*/ 2265305 w 2591839"/>
                <a:gd name="connsiteY861" fmla="*/ 542579 h 1069831"/>
                <a:gd name="connsiteX862" fmla="*/ 2297690 w 2591839"/>
                <a:gd name="connsiteY862" fmla="*/ 610553 h 1069831"/>
                <a:gd name="connsiteX863" fmla="*/ 2229370 w 2591839"/>
                <a:gd name="connsiteY863" fmla="*/ 754034 h 1069831"/>
                <a:gd name="connsiteX864" fmla="*/ 2197071 w 2591839"/>
                <a:gd name="connsiteY864" fmla="*/ 686147 h 1069831"/>
                <a:gd name="connsiteX865" fmla="*/ 2265305 w 2591839"/>
                <a:gd name="connsiteY865" fmla="*/ 542579 h 1069831"/>
                <a:gd name="connsiteX866" fmla="*/ 2268769 w 2591839"/>
                <a:gd name="connsiteY866" fmla="*/ 535305 h 1069831"/>
                <a:gd name="connsiteX867" fmla="*/ 2301154 w 2591839"/>
                <a:gd name="connsiteY867" fmla="*/ 467158 h 1069831"/>
                <a:gd name="connsiteX868" fmla="*/ 2333539 w 2591839"/>
                <a:gd name="connsiteY868" fmla="*/ 535218 h 1069831"/>
                <a:gd name="connsiteX869" fmla="*/ 2301067 w 2591839"/>
                <a:gd name="connsiteY869" fmla="*/ 603279 h 1069831"/>
                <a:gd name="connsiteX870" fmla="*/ 2268769 w 2591839"/>
                <a:gd name="connsiteY870" fmla="*/ 535305 h 1069831"/>
                <a:gd name="connsiteX871" fmla="*/ 2337089 w 2591839"/>
                <a:gd name="connsiteY871" fmla="*/ 542579 h 1069831"/>
                <a:gd name="connsiteX872" fmla="*/ 2373024 w 2591839"/>
                <a:gd name="connsiteY872" fmla="*/ 617913 h 1069831"/>
                <a:gd name="connsiteX873" fmla="*/ 2373024 w 2591839"/>
                <a:gd name="connsiteY873" fmla="*/ 617913 h 1069831"/>
                <a:gd name="connsiteX874" fmla="*/ 2405496 w 2591839"/>
                <a:gd name="connsiteY874" fmla="*/ 685973 h 1069831"/>
                <a:gd name="connsiteX875" fmla="*/ 2373024 w 2591839"/>
                <a:gd name="connsiteY875" fmla="*/ 754034 h 1069831"/>
                <a:gd name="connsiteX876" fmla="*/ 2304704 w 2591839"/>
                <a:gd name="connsiteY876" fmla="*/ 610553 h 1069831"/>
                <a:gd name="connsiteX877" fmla="*/ 2337089 w 2591839"/>
                <a:gd name="connsiteY877" fmla="*/ 542579 h 1069831"/>
                <a:gd name="connsiteX878" fmla="*/ 2304617 w 2591839"/>
                <a:gd name="connsiteY878" fmla="*/ 459885 h 1069831"/>
                <a:gd name="connsiteX879" fmla="*/ 2336742 w 2591839"/>
                <a:gd name="connsiteY879" fmla="*/ 392430 h 1069831"/>
                <a:gd name="connsiteX880" fmla="*/ 2404543 w 2591839"/>
                <a:gd name="connsiteY880" fmla="*/ 537037 h 1069831"/>
                <a:gd name="connsiteX881" fmla="*/ 2372937 w 2591839"/>
                <a:gd name="connsiteY881" fmla="*/ 603279 h 1069831"/>
                <a:gd name="connsiteX882" fmla="*/ 2304617 w 2591839"/>
                <a:gd name="connsiteY882" fmla="*/ 459885 h 1069831"/>
                <a:gd name="connsiteX883" fmla="*/ 2376747 w 2591839"/>
                <a:gd name="connsiteY883" fmla="*/ 463002 h 1069831"/>
                <a:gd name="connsiteX884" fmla="*/ 2439786 w 2591839"/>
                <a:gd name="connsiteY884" fmla="*/ 463002 h 1069831"/>
                <a:gd name="connsiteX885" fmla="*/ 2416493 w 2591839"/>
                <a:gd name="connsiteY885" fmla="*/ 511926 h 1069831"/>
                <a:gd name="connsiteX886" fmla="*/ 2408007 w 2591839"/>
                <a:gd name="connsiteY886" fmla="*/ 529764 h 1069831"/>
                <a:gd name="connsiteX887" fmla="*/ 2376747 w 2591839"/>
                <a:gd name="connsiteY887" fmla="*/ 463002 h 1069831"/>
                <a:gd name="connsiteX888" fmla="*/ 2372158 w 2591839"/>
                <a:gd name="connsiteY888" fmla="*/ 453217 h 1069831"/>
                <a:gd name="connsiteX889" fmla="*/ 2304704 w 2591839"/>
                <a:gd name="connsiteY889" fmla="*/ 309216 h 1069831"/>
                <a:gd name="connsiteX890" fmla="*/ 2304704 w 2591839"/>
                <a:gd name="connsiteY890" fmla="*/ 309216 h 1069831"/>
                <a:gd name="connsiteX891" fmla="*/ 2304704 w 2591839"/>
                <a:gd name="connsiteY891" fmla="*/ 309216 h 1069831"/>
                <a:gd name="connsiteX892" fmla="*/ 2337089 w 2591839"/>
                <a:gd name="connsiteY892" fmla="*/ 241156 h 1069831"/>
                <a:gd name="connsiteX893" fmla="*/ 2373024 w 2591839"/>
                <a:gd name="connsiteY893" fmla="*/ 316490 h 1069831"/>
                <a:gd name="connsiteX894" fmla="*/ 2408959 w 2591839"/>
                <a:gd name="connsiteY894" fmla="*/ 241156 h 1069831"/>
                <a:gd name="connsiteX895" fmla="*/ 2441344 w 2591839"/>
                <a:gd name="connsiteY895" fmla="*/ 309216 h 1069831"/>
                <a:gd name="connsiteX896" fmla="*/ 2372158 w 2591839"/>
                <a:gd name="connsiteY896" fmla="*/ 453217 h 1069831"/>
                <a:gd name="connsiteX897" fmla="*/ 2301154 w 2591839"/>
                <a:gd name="connsiteY897" fmla="*/ 301943 h 1069831"/>
                <a:gd name="connsiteX898" fmla="*/ 2268682 w 2591839"/>
                <a:gd name="connsiteY898" fmla="*/ 233969 h 1069831"/>
                <a:gd name="connsiteX899" fmla="*/ 2301154 w 2591839"/>
                <a:gd name="connsiteY899" fmla="*/ 165735 h 1069831"/>
                <a:gd name="connsiteX900" fmla="*/ 2333539 w 2591839"/>
                <a:gd name="connsiteY900" fmla="*/ 233795 h 1069831"/>
                <a:gd name="connsiteX901" fmla="*/ 2301154 w 2591839"/>
                <a:gd name="connsiteY901" fmla="*/ 301943 h 1069831"/>
                <a:gd name="connsiteX902" fmla="*/ 2154122 w 2591839"/>
                <a:gd name="connsiteY902" fmla="*/ 309216 h 1069831"/>
                <a:gd name="connsiteX903" fmla="*/ 2084936 w 2591839"/>
                <a:gd name="connsiteY903" fmla="*/ 453217 h 1069831"/>
                <a:gd name="connsiteX904" fmla="*/ 2017482 w 2591839"/>
                <a:gd name="connsiteY904" fmla="*/ 309216 h 1069831"/>
                <a:gd name="connsiteX905" fmla="*/ 2017482 w 2591839"/>
                <a:gd name="connsiteY905" fmla="*/ 309216 h 1069831"/>
                <a:gd name="connsiteX906" fmla="*/ 2017482 w 2591839"/>
                <a:gd name="connsiteY906" fmla="*/ 309216 h 1069831"/>
                <a:gd name="connsiteX907" fmla="*/ 2049867 w 2591839"/>
                <a:gd name="connsiteY907" fmla="*/ 241156 h 1069831"/>
                <a:gd name="connsiteX908" fmla="*/ 2085802 w 2591839"/>
                <a:gd name="connsiteY908" fmla="*/ 316490 h 1069831"/>
                <a:gd name="connsiteX909" fmla="*/ 2121737 w 2591839"/>
                <a:gd name="connsiteY909" fmla="*/ 241156 h 1069831"/>
                <a:gd name="connsiteX910" fmla="*/ 2154122 w 2591839"/>
                <a:gd name="connsiteY910" fmla="*/ 309216 h 1069831"/>
                <a:gd name="connsiteX911" fmla="*/ 2013932 w 2591839"/>
                <a:gd name="connsiteY911" fmla="*/ 301943 h 1069831"/>
                <a:gd name="connsiteX912" fmla="*/ 1981460 w 2591839"/>
                <a:gd name="connsiteY912" fmla="*/ 233969 h 1069831"/>
                <a:gd name="connsiteX913" fmla="*/ 2013932 w 2591839"/>
                <a:gd name="connsiteY913" fmla="*/ 165735 h 1069831"/>
                <a:gd name="connsiteX914" fmla="*/ 2046317 w 2591839"/>
                <a:gd name="connsiteY914" fmla="*/ 233795 h 1069831"/>
                <a:gd name="connsiteX915" fmla="*/ 2013932 w 2591839"/>
                <a:gd name="connsiteY915" fmla="*/ 301943 h 1069831"/>
                <a:gd name="connsiteX916" fmla="*/ 2010468 w 2591839"/>
                <a:gd name="connsiteY916" fmla="*/ 158462 h 1069831"/>
                <a:gd name="connsiteX917" fmla="*/ 1942148 w 2591839"/>
                <a:gd name="connsiteY917" fmla="*/ 301856 h 1069831"/>
                <a:gd name="connsiteX918" fmla="*/ 1909849 w 2591839"/>
                <a:gd name="connsiteY918" fmla="*/ 233969 h 1069831"/>
                <a:gd name="connsiteX919" fmla="*/ 1978083 w 2591839"/>
                <a:gd name="connsiteY919" fmla="*/ 90401 h 1069831"/>
                <a:gd name="connsiteX920" fmla="*/ 2010468 w 2591839"/>
                <a:gd name="connsiteY920" fmla="*/ 158462 h 1069831"/>
                <a:gd name="connsiteX921" fmla="*/ 1937558 w 2591839"/>
                <a:gd name="connsiteY921" fmla="*/ 155344 h 1069831"/>
                <a:gd name="connsiteX922" fmla="*/ 1803516 w 2591839"/>
                <a:gd name="connsiteY922" fmla="*/ 155344 h 1069831"/>
                <a:gd name="connsiteX923" fmla="*/ 1870364 w 2591839"/>
                <a:gd name="connsiteY923" fmla="*/ 15067 h 1069831"/>
                <a:gd name="connsiteX924" fmla="*/ 1937558 w 2591839"/>
                <a:gd name="connsiteY924" fmla="*/ 155344 h 1069831"/>
                <a:gd name="connsiteX925" fmla="*/ 1865428 w 2591839"/>
                <a:gd name="connsiteY925" fmla="*/ 161579 h 1069831"/>
                <a:gd name="connsiteX926" fmla="*/ 1834515 w 2591839"/>
                <a:gd name="connsiteY926" fmla="*/ 226522 h 1069831"/>
                <a:gd name="connsiteX927" fmla="*/ 1803602 w 2591839"/>
                <a:gd name="connsiteY927" fmla="*/ 161579 h 1069831"/>
                <a:gd name="connsiteX928" fmla="*/ 1865428 w 2591839"/>
                <a:gd name="connsiteY928" fmla="*/ 161579 h 1069831"/>
                <a:gd name="connsiteX929" fmla="*/ 1830965 w 2591839"/>
                <a:gd name="connsiteY929" fmla="*/ 233795 h 1069831"/>
                <a:gd name="connsiteX930" fmla="*/ 1798580 w 2591839"/>
                <a:gd name="connsiteY930" fmla="*/ 301856 h 1069831"/>
                <a:gd name="connsiteX931" fmla="*/ 1730260 w 2591839"/>
                <a:gd name="connsiteY931" fmla="*/ 158462 h 1069831"/>
                <a:gd name="connsiteX932" fmla="*/ 1762645 w 2591839"/>
                <a:gd name="connsiteY932" fmla="*/ 90401 h 1069831"/>
                <a:gd name="connsiteX933" fmla="*/ 1830965 w 2591839"/>
                <a:gd name="connsiteY933" fmla="*/ 233795 h 1069831"/>
                <a:gd name="connsiteX934" fmla="*/ 1759181 w 2591839"/>
                <a:gd name="connsiteY934" fmla="*/ 83128 h 1069831"/>
                <a:gd name="connsiteX935" fmla="*/ 1726796 w 2591839"/>
                <a:gd name="connsiteY935" fmla="*/ 151188 h 1069831"/>
                <a:gd name="connsiteX936" fmla="*/ 1694411 w 2591839"/>
                <a:gd name="connsiteY936" fmla="*/ 83214 h 1069831"/>
                <a:gd name="connsiteX937" fmla="*/ 1726796 w 2591839"/>
                <a:gd name="connsiteY937" fmla="*/ 15067 h 1069831"/>
                <a:gd name="connsiteX938" fmla="*/ 1759181 w 2591839"/>
                <a:gd name="connsiteY938" fmla="*/ 83128 h 1069831"/>
                <a:gd name="connsiteX939" fmla="*/ 1723332 w 2591839"/>
                <a:gd name="connsiteY939" fmla="*/ 158462 h 1069831"/>
                <a:gd name="connsiteX940" fmla="*/ 1655012 w 2591839"/>
                <a:gd name="connsiteY940" fmla="*/ 301856 h 1069831"/>
                <a:gd name="connsiteX941" fmla="*/ 1622714 w 2591839"/>
                <a:gd name="connsiteY941" fmla="*/ 233969 h 1069831"/>
                <a:gd name="connsiteX942" fmla="*/ 1690947 w 2591839"/>
                <a:gd name="connsiteY942" fmla="*/ 90401 h 1069831"/>
                <a:gd name="connsiteX943" fmla="*/ 1723332 w 2591839"/>
                <a:gd name="connsiteY943" fmla="*/ 158462 h 1069831"/>
                <a:gd name="connsiteX944" fmla="*/ 1650423 w 2591839"/>
                <a:gd name="connsiteY944" fmla="*/ 155344 h 1069831"/>
                <a:gd name="connsiteX945" fmla="*/ 1516380 w 2591839"/>
                <a:gd name="connsiteY945" fmla="*/ 155344 h 1069831"/>
                <a:gd name="connsiteX946" fmla="*/ 1583228 w 2591839"/>
                <a:gd name="connsiteY946" fmla="*/ 15067 h 1069831"/>
                <a:gd name="connsiteX947" fmla="*/ 1650423 w 2591839"/>
                <a:gd name="connsiteY947" fmla="*/ 155344 h 1069831"/>
                <a:gd name="connsiteX948" fmla="*/ 1578206 w 2591839"/>
                <a:gd name="connsiteY948" fmla="*/ 161579 h 1069831"/>
                <a:gd name="connsiteX949" fmla="*/ 1547293 w 2591839"/>
                <a:gd name="connsiteY949" fmla="*/ 226522 h 1069831"/>
                <a:gd name="connsiteX950" fmla="*/ 1516380 w 2591839"/>
                <a:gd name="connsiteY950" fmla="*/ 161579 h 1069831"/>
                <a:gd name="connsiteX951" fmla="*/ 1578206 w 2591839"/>
                <a:gd name="connsiteY951" fmla="*/ 161579 h 1069831"/>
                <a:gd name="connsiteX952" fmla="*/ 1439574 w 2591839"/>
                <a:gd name="connsiteY952" fmla="*/ 165735 h 1069831"/>
                <a:gd name="connsiteX953" fmla="*/ 1471959 w 2591839"/>
                <a:gd name="connsiteY953" fmla="*/ 233795 h 1069831"/>
                <a:gd name="connsiteX954" fmla="*/ 1439574 w 2591839"/>
                <a:gd name="connsiteY954" fmla="*/ 301943 h 1069831"/>
                <a:gd name="connsiteX955" fmla="*/ 1407102 w 2591839"/>
                <a:gd name="connsiteY955" fmla="*/ 233969 h 1069831"/>
                <a:gd name="connsiteX956" fmla="*/ 1439574 w 2591839"/>
                <a:gd name="connsiteY956" fmla="*/ 165735 h 1069831"/>
                <a:gd name="connsiteX957" fmla="*/ 1292456 w 2591839"/>
                <a:gd name="connsiteY957" fmla="*/ 309216 h 1069831"/>
                <a:gd name="connsiteX958" fmla="*/ 1223270 w 2591839"/>
                <a:gd name="connsiteY958" fmla="*/ 453217 h 1069831"/>
                <a:gd name="connsiteX959" fmla="*/ 1155815 w 2591839"/>
                <a:gd name="connsiteY959" fmla="*/ 309216 h 1069831"/>
                <a:gd name="connsiteX960" fmla="*/ 1155815 w 2591839"/>
                <a:gd name="connsiteY960" fmla="*/ 309216 h 1069831"/>
                <a:gd name="connsiteX961" fmla="*/ 1155815 w 2591839"/>
                <a:gd name="connsiteY961" fmla="*/ 309216 h 1069831"/>
                <a:gd name="connsiteX962" fmla="*/ 1188201 w 2591839"/>
                <a:gd name="connsiteY962" fmla="*/ 241156 h 1069831"/>
                <a:gd name="connsiteX963" fmla="*/ 1224136 w 2591839"/>
                <a:gd name="connsiteY963" fmla="*/ 316490 h 1069831"/>
                <a:gd name="connsiteX964" fmla="*/ 1260071 w 2591839"/>
                <a:gd name="connsiteY964" fmla="*/ 241156 h 1069831"/>
                <a:gd name="connsiteX965" fmla="*/ 1292456 w 2591839"/>
                <a:gd name="connsiteY965" fmla="*/ 309216 h 1069831"/>
                <a:gd name="connsiteX966" fmla="*/ 1152352 w 2591839"/>
                <a:gd name="connsiteY966" fmla="*/ 301943 h 1069831"/>
                <a:gd name="connsiteX967" fmla="*/ 1119880 w 2591839"/>
                <a:gd name="connsiteY967" fmla="*/ 233969 h 1069831"/>
                <a:gd name="connsiteX968" fmla="*/ 1152352 w 2591839"/>
                <a:gd name="connsiteY968" fmla="*/ 165735 h 1069831"/>
                <a:gd name="connsiteX969" fmla="*/ 1184737 w 2591839"/>
                <a:gd name="connsiteY969" fmla="*/ 233795 h 1069831"/>
                <a:gd name="connsiteX970" fmla="*/ 1152352 w 2591839"/>
                <a:gd name="connsiteY970" fmla="*/ 301943 h 1069831"/>
                <a:gd name="connsiteX971" fmla="*/ 1148888 w 2591839"/>
                <a:gd name="connsiteY971" fmla="*/ 158462 h 1069831"/>
                <a:gd name="connsiteX972" fmla="*/ 1080568 w 2591839"/>
                <a:gd name="connsiteY972" fmla="*/ 301943 h 1069831"/>
                <a:gd name="connsiteX973" fmla="*/ 1048270 w 2591839"/>
                <a:gd name="connsiteY973" fmla="*/ 234055 h 1069831"/>
                <a:gd name="connsiteX974" fmla="*/ 1116503 w 2591839"/>
                <a:gd name="connsiteY974" fmla="*/ 90488 h 1069831"/>
                <a:gd name="connsiteX975" fmla="*/ 1148888 w 2591839"/>
                <a:gd name="connsiteY975" fmla="*/ 158462 h 1069831"/>
                <a:gd name="connsiteX976" fmla="*/ 1075979 w 2591839"/>
                <a:gd name="connsiteY976" fmla="*/ 155344 h 1069831"/>
                <a:gd name="connsiteX977" fmla="*/ 941936 w 2591839"/>
                <a:gd name="connsiteY977" fmla="*/ 155344 h 1069831"/>
                <a:gd name="connsiteX978" fmla="*/ 1008784 w 2591839"/>
                <a:gd name="connsiteY978" fmla="*/ 14981 h 1069831"/>
                <a:gd name="connsiteX979" fmla="*/ 1075979 w 2591839"/>
                <a:gd name="connsiteY979" fmla="*/ 155344 h 1069831"/>
                <a:gd name="connsiteX980" fmla="*/ 1003848 w 2591839"/>
                <a:gd name="connsiteY980" fmla="*/ 161579 h 1069831"/>
                <a:gd name="connsiteX981" fmla="*/ 972935 w 2591839"/>
                <a:gd name="connsiteY981" fmla="*/ 226522 h 1069831"/>
                <a:gd name="connsiteX982" fmla="*/ 942022 w 2591839"/>
                <a:gd name="connsiteY982" fmla="*/ 161579 h 1069831"/>
                <a:gd name="connsiteX983" fmla="*/ 1003848 w 2591839"/>
                <a:gd name="connsiteY983" fmla="*/ 161579 h 1069831"/>
                <a:gd name="connsiteX984" fmla="*/ 900805 w 2591839"/>
                <a:gd name="connsiteY984" fmla="*/ 91007 h 1069831"/>
                <a:gd name="connsiteX985" fmla="*/ 969299 w 2591839"/>
                <a:gd name="connsiteY985" fmla="*/ 234055 h 1069831"/>
                <a:gd name="connsiteX986" fmla="*/ 937000 w 2591839"/>
                <a:gd name="connsiteY986" fmla="*/ 301943 h 1069831"/>
                <a:gd name="connsiteX987" fmla="*/ 868680 w 2591839"/>
                <a:gd name="connsiteY987" fmla="*/ 158462 h 1069831"/>
                <a:gd name="connsiteX988" fmla="*/ 900805 w 2591839"/>
                <a:gd name="connsiteY988" fmla="*/ 91007 h 1069831"/>
                <a:gd name="connsiteX989" fmla="*/ 897601 w 2591839"/>
                <a:gd name="connsiteY989" fmla="*/ 233795 h 1069831"/>
                <a:gd name="connsiteX990" fmla="*/ 865216 w 2591839"/>
                <a:gd name="connsiteY990" fmla="*/ 301943 h 1069831"/>
                <a:gd name="connsiteX991" fmla="*/ 832745 w 2591839"/>
                <a:gd name="connsiteY991" fmla="*/ 233969 h 1069831"/>
                <a:gd name="connsiteX992" fmla="*/ 865216 w 2591839"/>
                <a:gd name="connsiteY992" fmla="*/ 165735 h 1069831"/>
                <a:gd name="connsiteX993" fmla="*/ 897601 w 2591839"/>
                <a:gd name="connsiteY993" fmla="*/ 233795 h 1069831"/>
                <a:gd name="connsiteX994" fmla="*/ 718098 w 2591839"/>
                <a:gd name="connsiteY994" fmla="*/ 309216 h 1069831"/>
                <a:gd name="connsiteX995" fmla="*/ 648912 w 2591839"/>
                <a:gd name="connsiteY995" fmla="*/ 453217 h 1069831"/>
                <a:gd name="connsiteX996" fmla="*/ 581458 w 2591839"/>
                <a:gd name="connsiteY996" fmla="*/ 309216 h 1069831"/>
                <a:gd name="connsiteX997" fmla="*/ 581458 w 2591839"/>
                <a:gd name="connsiteY997" fmla="*/ 309216 h 1069831"/>
                <a:gd name="connsiteX998" fmla="*/ 581458 w 2591839"/>
                <a:gd name="connsiteY998" fmla="*/ 309216 h 1069831"/>
                <a:gd name="connsiteX999" fmla="*/ 613843 w 2591839"/>
                <a:gd name="connsiteY999" fmla="*/ 241156 h 1069831"/>
                <a:gd name="connsiteX1000" fmla="*/ 649778 w 2591839"/>
                <a:gd name="connsiteY1000" fmla="*/ 316490 h 1069831"/>
                <a:gd name="connsiteX1001" fmla="*/ 685714 w 2591839"/>
                <a:gd name="connsiteY1001" fmla="*/ 241156 h 1069831"/>
                <a:gd name="connsiteX1002" fmla="*/ 718098 w 2591839"/>
                <a:gd name="connsiteY1002" fmla="*/ 309216 h 1069831"/>
                <a:gd name="connsiteX1003" fmla="*/ 577994 w 2591839"/>
                <a:gd name="connsiteY1003" fmla="*/ 301943 h 1069831"/>
                <a:gd name="connsiteX1004" fmla="*/ 545523 w 2591839"/>
                <a:gd name="connsiteY1004" fmla="*/ 233969 h 1069831"/>
                <a:gd name="connsiteX1005" fmla="*/ 577994 w 2591839"/>
                <a:gd name="connsiteY1005" fmla="*/ 165735 h 1069831"/>
                <a:gd name="connsiteX1006" fmla="*/ 610379 w 2591839"/>
                <a:gd name="connsiteY1006" fmla="*/ 233795 h 1069831"/>
                <a:gd name="connsiteX1007" fmla="*/ 577994 w 2591839"/>
                <a:gd name="connsiteY1007" fmla="*/ 301943 h 1069831"/>
                <a:gd name="connsiteX1008" fmla="*/ 430876 w 2591839"/>
                <a:gd name="connsiteY1008" fmla="*/ 309216 h 1069831"/>
                <a:gd name="connsiteX1009" fmla="*/ 361690 w 2591839"/>
                <a:gd name="connsiteY1009" fmla="*/ 453217 h 1069831"/>
                <a:gd name="connsiteX1010" fmla="*/ 294236 w 2591839"/>
                <a:gd name="connsiteY1010" fmla="*/ 309216 h 1069831"/>
                <a:gd name="connsiteX1011" fmla="*/ 294236 w 2591839"/>
                <a:gd name="connsiteY1011" fmla="*/ 309216 h 1069831"/>
                <a:gd name="connsiteX1012" fmla="*/ 294236 w 2591839"/>
                <a:gd name="connsiteY1012" fmla="*/ 309216 h 1069831"/>
                <a:gd name="connsiteX1013" fmla="*/ 326621 w 2591839"/>
                <a:gd name="connsiteY1013" fmla="*/ 241156 h 1069831"/>
                <a:gd name="connsiteX1014" fmla="*/ 362556 w 2591839"/>
                <a:gd name="connsiteY1014" fmla="*/ 316490 h 1069831"/>
                <a:gd name="connsiteX1015" fmla="*/ 398491 w 2591839"/>
                <a:gd name="connsiteY1015" fmla="*/ 241156 h 1069831"/>
                <a:gd name="connsiteX1016" fmla="*/ 430876 w 2591839"/>
                <a:gd name="connsiteY1016" fmla="*/ 309216 h 1069831"/>
                <a:gd name="connsiteX1017" fmla="*/ 290772 w 2591839"/>
                <a:gd name="connsiteY1017" fmla="*/ 301943 h 1069831"/>
                <a:gd name="connsiteX1018" fmla="*/ 258301 w 2591839"/>
                <a:gd name="connsiteY1018" fmla="*/ 233969 h 1069831"/>
                <a:gd name="connsiteX1019" fmla="*/ 290772 w 2591839"/>
                <a:gd name="connsiteY1019" fmla="*/ 165735 h 1069831"/>
                <a:gd name="connsiteX1020" fmla="*/ 323157 w 2591839"/>
                <a:gd name="connsiteY1020" fmla="*/ 233795 h 1069831"/>
                <a:gd name="connsiteX1021" fmla="*/ 290772 w 2591839"/>
                <a:gd name="connsiteY1021" fmla="*/ 301943 h 1069831"/>
                <a:gd name="connsiteX1022" fmla="*/ 214053 w 2591839"/>
                <a:gd name="connsiteY1022" fmla="*/ 456767 h 1069831"/>
                <a:gd name="connsiteX1023" fmla="*/ 149196 w 2591839"/>
                <a:gd name="connsiteY1023" fmla="*/ 456767 h 1069831"/>
                <a:gd name="connsiteX1024" fmla="*/ 145213 w 2591839"/>
                <a:gd name="connsiteY1024" fmla="*/ 456767 h 1069831"/>
                <a:gd name="connsiteX1025" fmla="*/ 79750 w 2591839"/>
                <a:gd name="connsiteY1025" fmla="*/ 456767 h 1069831"/>
                <a:gd name="connsiteX1026" fmla="*/ 147118 w 2591839"/>
                <a:gd name="connsiteY1026" fmla="*/ 316404 h 1069831"/>
                <a:gd name="connsiteX1027" fmla="*/ 214053 w 2591839"/>
                <a:gd name="connsiteY1027" fmla="*/ 456767 h 1069831"/>
                <a:gd name="connsiteX1028" fmla="*/ 142269 w 2591839"/>
                <a:gd name="connsiteY1028" fmla="*/ 463002 h 1069831"/>
                <a:gd name="connsiteX1029" fmla="*/ 122613 w 2591839"/>
                <a:gd name="connsiteY1029" fmla="*/ 504306 h 1069831"/>
                <a:gd name="connsiteX1030" fmla="*/ 110490 w 2591839"/>
                <a:gd name="connsiteY1030" fmla="*/ 529764 h 1069831"/>
                <a:gd name="connsiteX1031" fmla="*/ 79231 w 2591839"/>
                <a:gd name="connsiteY1031" fmla="*/ 463002 h 1069831"/>
                <a:gd name="connsiteX1032" fmla="*/ 142269 w 2591839"/>
                <a:gd name="connsiteY1032" fmla="*/ 463002 h 1069831"/>
                <a:gd name="connsiteX1033" fmla="*/ 125470 w 2591839"/>
                <a:gd name="connsiteY1033" fmla="*/ 512792 h 1069831"/>
                <a:gd name="connsiteX1034" fmla="*/ 147205 w 2591839"/>
                <a:gd name="connsiteY1034" fmla="*/ 467158 h 1069831"/>
                <a:gd name="connsiteX1035" fmla="*/ 214053 w 2591839"/>
                <a:gd name="connsiteY1035" fmla="*/ 607435 h 1069831"/>
                <a:gd name="connsiteX1036" fmla="*/ 80356 w 2591839"/>
                <a:gd name="connsiteY1036" fmla="*/ 607435 h 1069831"/>
                <a:gd name="connsiteX1037" fmla="*/ 125470 w 2591839"/>
                <a:gd name="connsiteY1037" fmla="*/ 512792 h 1069831"/>
                <a:gd name="connsiteX1038" fmla="*/ 142269 w 2591839"/>
                <a:gd name="connsiteY1038" fmla="*/ 613756 h 1069831"/>
                <a:gd name="connsiteX1039" fmla="*/ 111356 w 2591839"/>
                <a:gd name="connsiteY1039" fmla="*/ 678700 h 1069831"/>
                <a:gd name="connsiteX1040" fmla="*/ 80443 w 2591839"/>
                <a:gd name="connsiteY1040" fmla="*/ 613756 h 1069831"/>
                <a:gd name="connsiteX1041" fmla="*/ 142269 w 2591839"/>
                <a:gd name="connsiteY1041" fmla="*/ 613756 h 1069831"/>
                <a:gd name="connsiteX1042" fmla="*/ 147205 w 2591839"/>
                <a:gd name="connsiteY1042" fmla="*/ 617913 h 1069831"/>
                <a:gd name="connsiteX1043" fmla="*/ 179763 w 2591839"/>
                <a:gd name="connsiteY1043" fmla="*/ 686233 h 1069831"/>
                <a:gd name="connsiteX1044" fmla="*/ 179589 w 2591839"/>
                <a:gd name="connsiteY1044" fmla="*/ 686493 h 1069831"/>
                <a:gd name="connsiteX1045" fmla="*/ 179936 w 2591839"/>
                <a:gd name="connsiteY1045" fmla="*/ 686666 h 1069831"/>
                <a:gd name="connsiteX1046" fmla="*/ 218988 w 2591839"/>
                <a:gd name="connsiteY1046" fmla="*/ 768668 h 1069831"/>
                <a:gd name="connsiteX1047" fmla="*/ 254837 w 2591839"/>
                <a:gd name="connsiteY1047" fmla="*/ 693420 h 1069831"/>
                <a:gd name="connsiteX1048" fmla="*/ 287309 w 2591839"/>
                <a:gd name="connsiteY1048" fmla="*/ 761394 h 1069831"/>
                <a:gd name="connsiteX1049" fmla="*/ 218988 w 2591839"/>
                <a:gd name="connsiteY1049" fmla="*/ 904875 h 1069831"/>
                <a:gd name="connsiteX1050" fmla="*/ 149976 w 2591839"/>
                <a:gd name="connsiteY1050" fmla="*/ 760095 h 1069831"/>
                <a:gd name="connsiteX1051" fmla="*/ 114733 w 2591839"/>
                <a:gd name="connsiteY1051" fmla="*/ 686060 h 1069831"/>
                <a:gd name="connsiteX1052" fmla="*/ 147205 w 2591839"/>
                <a:gd name="connsiteY1052" fmla="*/ 617913 h 1069831"/>
                <a:gd name="connsiteX1053" fmla="*/ 258301 w 2591839"/>
                <a:gd name="connsiteY1053" fmla="*/ 686147 h 1069831"/>
                <a:gd name="connsiteX1054" fmla="*/ 290772 w 2591839"/>
                <a:gd name="connsiteY1054" fmla="*/ 617913 h 1069831"/>
                <a:gd name="connsiteX1055" fmla="*/ 323157 w 2591839"/>
                <a:gd name="connsiteY1055" fmla="*/ 685973 h 1069831"/>
                <a:gd name="connsiteX1056" fmla="*/ 290772 w 2591839"/>
                <a:gd name="connsiteY1056" fmla="*/ 754120 h 1069831"/>
                <a:gd name="connsiteX1057" fmla="*/ 258301 w 2591839"/>
                <a:gd name="connsiteY1057" fmla="*/ 686147 h 1069831"/>
                <a:gd name="connsiteX1058" fmla="*/ 294236 w 2591839"/>
                <a:gd name="connsiteY1058" fmla="*/ 761308 h 1069831"/>
                <a:gd name="connsiteX1059" fmla="*/ 326621 w 2591839"/>
                <a:gd name="connsiteY1059" fmla="*/ 693247 h 1069831"/>
                <a:gd name="connsiteX1060" fmla="*/ 362556 w 2591839"/>
                <a:gd name="connsiteY1060" fmla="*/ 768581 h 1069831"/>
                <a:gd name="connsiteX1061" fmla="*/ 398491 w 2591839"/>
                <a:gd name="connsiteY1061" fmla="*/ 693247 h 1069831"/>
                <a:gd name="connsiteX1062" fmla="*/ 430876 w 2591839"/>
                <a:gd name="connsiteY1062" fmla="*/ 761308 h 1069831"/>
                <a:gd name="connsiteX1063" fmla="*/ 361690 w 2591839"/>
                <a:gd name="connsiteY1063" fmla="*/ 905308 h 1069831"/>
                <a:gd name="connsiteX1064" fmla="*/ 294236 w 2591839"/>
                <a:gd name="connsiteY1064" fmla="*/ 761308 h 1069831"/>
                <a:gd name="connsiteX1065" fmla="*/ 294236 w 2591839"/>
                <a:gd name="connsiteY1065" fmla="*/ 761308 h 1069831"/>
                <a:gd name="connsiteX1066" fmla="*/ 401955 w 2591839"/>
                <a:gd name="connsiteY1066" fmla="*/ 685973 h 1069831"/>
                <a:gd name="connsiteX1067" fmla="*/ 434426 w 2591839"/>
                <a:gd name="connsiteY1067" fmla="*/ 617913 h 1069831"/>
                <a:gd name="connsiteX1068" fmla="*/ 466985 w 2591839"/>
                <a:gd name="connsiteY1068" fmla="*/ 686233 h 1069831"/>
                <a:gd name="connsiteX1069" fmla="*/ 466812 w 2591839"/>
                <a:gd name="connsiteY1069" fmla="*/ 686493 h 1069831"/>
                <a:gd name="connsiteX1070" fmla="*/ 467158 w 2591839"/>
                <a:gd name="connsiteY1070" fmla="*/ 686666 h 1069831"/>
                <a:gd name="connsiteX1071" fmla="*/ 506210 w 2591839"/>
                <a:gd name="connsiteY1071" fmla="*/ 768668 h 1069831"/>
                <a:gd name="connsiteX1072" fmla="*/ 542059 w 2591839"/>
                <a:gd name="connsiteY1072" fmla="*/ 693420 h 1069831"/>
                <a:gd name="connsiteX1073" fmla="*/ 574531 w 2591839"/>
                <a:gd name="connsiteY1073" fmla="*/ 761394 h 1069831"/>
                <a:gd name="connsiteX1074" fmla="*/ 506210 w 2591839"/>
                <a:gd name="connsiteY1074" fmla="*/ 904875 h 1069831"/>
                <a:gd name="connsiteX1075" fmla="*/ 437197 w 2591839"/>
                <a:gd name="connsiteY1075" fmla="*/ 760095 h 1069831"/>
                <a:gd name="connsiteX1076" fmla="*/ 401955 w 2591839"/>
                <a:gd name="connsiteY1076" fmla="*/ 685973 h 1069831"/>
                <a:gd name="connsiteX1077" fmla="*/ 545523 w 2591839"/>
                <a:gd name="connsiteY1077" fmla="*/ 686147 h 1069831"/>
                <a:gd name="connsiteX1078" fmla="*/ 577994 w 2591839"/>
                <a:gd name="connsiteY1078" fmla="*/ 617913 h 1069831"/>
                <a:gd name="connsiteX1079" fmla="*/ 610379 w 2591839"/>
                <a:gd name="connsiteY1079" fmla="*/ 685973 h 1069831"/>
                <a:gd name="connsiteX1080" fmla="*/ 577994 w 2591839"/>
                <a:gd name="connsiteY1080" fmla="*/ 754120 h 1069831"/>
                <a:gd name="connsiteX1081" fmla="*/ 545523 w 2591839"/>
                <a:gd name="connsiteY1081" fmla="*/ 686147 h 1069831"/>
                <a:gd name="connsiteX1082" fmla="*/ 581458 w 2591839"/>
                <a:gd name="connsiteY1082" fmla="*/ 761308 h 1069831"/>
                <a:gd name="connsiteX1083" fmla="*/ 613843 w 2591839"/>
                <a:gd name="connsiteY1083" fmla="*/ 693247 h 1069831"/>
                <a:gd name="connsiteX1084" fmla="*/ 649778 w 2591839"/>
                <a:gd name="connsiteY1084" fmla="*/ 768581 h 1069831"/>
                <a:gd name="connsiteX1085" fmla="*/ 685714 w 2591839"/>
                <a:gd name="connsiteY1085" fmla="*/ 693247 h 1069831"/>
                <a:gd name="connsiteX1086" fmla="*/ 718098 w 2591839"/>
                <a:gd name="connsiteY1086" fmla="*/ 761308 h 1069831"/>
                <a:gd name="connsiteX1087" fmla="*/ 648912 w 2591839"/>
                <a:gd name="connsiteY1087" fmla="*/ 905308 h 1069831"/>
                <a:gd name="connsiteX1088" fmla="*/ 581458 w 2591839"/>
                <a:gd name="connsiteY1088" fmla="*/ 761308 h 1069831"/>
                <a:gd name="connsiteX1089" fmla="*/ 581458 w 2591839"/>
                <a:gd name="connsiteY1089" fmla="*/ 761308 h 1069831"/>
                <a:gd name="connsiteX1090" fmla="*/ 689177 w 2591839"/>
                <a:gd name="connsiteY1090" fmla="*/ 685973 h 1069831"/>
                <a:gd name="connsiteX1091" fmla="*/ 721649 w 2591839"/>
                <a:gd name="connsiteY1091" fmla="*/ 617913 h 1069831"/>
                <a:gd name="connsiteX1092" fmla="*/ 754207 w 2591839"/>
                <a:gd name="connsiteY1092" fmla="*/ 686233 h 1069831"/>
                <a:gd name="connsiteX1093" fmla="*/ 754034 w 2591839"/>
                <a:gd name="connsiteY1093" fmla="*/ 686493 h 1069831"/>
                <a:gd name="connsiteX1094" fmla="*/ 754380 w 2591839"/>
                <a:gd name="connsiteY1094" fmla="*/ 686666 h 1069831"/>
                <a:gd name="connsiteX1095" fmla="*/ 793433 w 2591839"/>
                <a:gd name="connsiteY1095" fmla="*/ 768668 h 1069831"/>
                <a:gd name="connsiteX1096" fmla="*/ 829281 w 2591839"/>
                <a:gd name="connsiteY1096" fmla="*/ 693420 h 1069831"/>
                <a:gd name="connsiteX1097" fmla="*/ 861753 w 2591839"/>
                <a:gd name="connsiteY1097" fmla="*/ 761394 h 1069831"/>
                <a:gd name="connsiteX1098" fmla="*/ 793433 w 2591839"/>
                <a:gd name="connsiteY1098" fmla="*/ 904875 h 1069831"/>
                <a:gd name="connsiteX1099" fmla="*/ 724420 w 2591839"/>
                <a:gd name="connsiteY1099" fmla="*/ 760095 h 1069831"/>
                <a:gd name="connsiteX1100" fmla="*/ 689177 w 2591839"/>
                <a:gd name="connsiteY1100" fmla="*/ 685973 h 1069831"/>
                <a:gd name="connsiteX1101" fmla="*/ 865130 w 2591839"/>
                <a:gd name="connsiteY1101" fmla="*/ 768668 h 1069831"/>
                <a:gd name="connsiteX1102" fmla="*/ 897255 w 2591839"/>
                <a:gd name="connsiteY1102" fmla="*/ 837334 h 1069831"/>
                <a:gd name="connsiteX1103" fmla="*/ 865130 w 2591839"/>
                <a:gd name="connsiteY1103" fmla="*/ 904789 h 1069831"/>
                <a:gd name="connsiteX1104" fmla="*/ 832658 w 2591839"/>
                <a:gd name="connsiteY1104" fmla="*/ 836728 h 1069831"/>
                <a:gd name="connsiteX1105" fmla="*/ 865130 w 2591839"/>
                <a:gd name="connsiteY1105" fmla="*/ 768668 h 1069831"/>
                <a:gd name="connsiteX1106" fmla="*/ 940724 w 2591839"/>
                <a:gd name="connsiteY1106" fmla="*/ 915179 h 1069831"/>
                <a:gd name="connsiteX1107" fmla="*/ 1003762 w 2591839"/>
                <a:gd name="connsiteY1107" fmla="*/ 915179 h 1069831"/>
                <a:gd name="connsiteX1108" fmla="*/ 971983 w 2591839"/>
                <a:gd name="connsiteY1108" fmla="*/ 981941 h 1069831"/>
                <a:gd name="connsiteX1109" fmla="*/ 940724 w 2591839"/>
                <a:gd name="connsiteY1109" fmla="*/ 915179 h 1069831"/>
                <a:gd name="connsiteX1110" fmla="*/ 941330 w 2591839"/>
                <a:gd name="connsiteY1110" fmla="*/ 908945 h 1069831"/>
                <a:gd name="connsiteX1111" fmla="*/ 1008698 w 2591839"/>
                <a:gd name="connsiteY1111" fmla="*/ 768581 h 1069831"/>
                <a:gd name="connsiteX1112" fmla="*/ 1075546 w 2591839"/>
                <a:gd name="connsiteY1112" fmla="*/ 908945 h 1069831"/>
                <a:gd name="connsiteX1113" fmla="*/ 941330 w 2591839"/>
                <a:gd name="connsiteY1113" fmla="*/ 908945 h 1069831"/>
                <a:gd name="connsiteX1114" fmla="*/ 1013720 w 2591839"/>
                <a:gd name="connsiteY1114" fmla="*/ 915179 h 1069831"/>
                <a:gd name="connsiteX1115" fmla="*/ 1075632 w 2591839"/>
                <a:gd name="connsiteY1115" fmla="*/ 915179 h 1069831"/>
                <a:gd name="connsiteX1116" fmla="*/ 1044719 w 2591839"/>
                <a:gd name="connsiteY1116" fmla="*/ 980123 h 1069831"/>
                <a:gd name="connsiteX1117" fmla="*/ 1013720 w 2591839"/>
                <a:gd name="connsiteY1117" fmla="*/ 915179 h 1069831"/>
                <a:gd name="connsiteX1118" fmla="*/ 1048183 w 2591839"/>
                <a:gd name="connsiteY1118" fmla="*/ 987396 h 1069831"/>
                <a:gd name="connsiteX1119" fmla="*/ 1116503 w 2591839"/>
                <a:gd name="connsiteY1119" fmla="*/ 843915 h 1069831"/>
                <a:gd name="connsiteX1120" fmla="*/ 1148975 w 2591839"/>
                <a:gd name="connsiteY1120" fmla="*/ 911976 h 1069831"/>
                <a:gd name="connsiteX1121" fmla="*/ 1080655 w 2591839"/>
                <a:gd name="connsiteY1121" fmla="*/ 1055457 h 1069831"/>
                <a:gd name="connsiteX1122" fmla="*/ 1048183 w 2591839"/>
                <a:gd name="connsiteY1122" fmla="*/ 987396 h 1069831"/>
                <a:gd name="connsiteX1123" fmla="*/ 1134514 w 2591839"/>
                <a:gd name="connsiteY1123" fmla="*/ 867382 h 1069831"/>
                <a:gd name="connsiteX1124" fmla="*/ 1119880 w 2591839"/>
                <a:gd name="connsiteY1124" fmla="*/ 836728 h 1069831"/>
                <a:gd name="connsiteX1125" fmla="*/ 1124383 w 2591839"/>
                <a:gd name="connsiteY1125" fmla="*/ 827203 h 1069831"/>
                <a:gd name="connsiteX1126" fmla="*/ 1152265 w 2591839"/>
                <a:gd name="connsiteY1126" fmla="*/ 768668 h 1069831"/>
                <a:gd name="connsiteX1127" fmla="*/ 1184391 w 2591839"/>
                <a:gd name="connsiteY1127" fmla="*/ 837334 h 1069831"/>
                <a:gd name="connsiteX1128" fmla="*/ 1152265 w 2591839"/>
                <a:gd name="connsiteY1128" fmla="*/ 904789 h 1069831"/>
                <a:gd name="connsiteX1129" fmla="*/ 1134514 w 2591839"/>
                <a:gd name="connsiteY1129" fmla="*/ 867382 h 1069831"/>
                <a:gd name="connsiteX1130" fmla="*/ 1155815 w 2591839"/>
                <a:gd name="connsiteY1130" fmla="*/ 761394 h 1069831"/>
                <a:gd name="connsiteX1131" fmla="*/ 1155815 w 2591839"/>
                <a:gd name="connsiteY1131" fmla="*/ 761394 h 1069831"/>
                <a:gd name="connsiteX1132" fmla="*/ 1188201 w 2591839"/>
                <a:gd name="connsiteY1132" fmla="*/ 693334 h 1069831"/>
                <a:gd name="connsiteX1133" fmla="*/ 1224136 w 2591839"/>
                <a:gd name="connsiteY1133" fmla="*/ 768668 h 1069831"/>
                <a:gd name="connsiteX1134" fmla="*/ 1260071 w 2591839"/>
                <a:gd name="connsiteY1134" fmla="*/ 693334 h 1069831"/>
                <a:gd name="connsiteX1135" fmla="*/ 1292456 w 2591839"/>
                <a:gd name="connsiteY1135" fmla="*/ 761394 h 1069831"/>
                <a:gd name="connsiteX1136" fmla="*/ 1223270 w 2591839"/>
                <a:gd name="connsiteY1136" fmla="*/ 905395 h 1069831"/>
                <a:gd name="connsiteX1137" fmla="*/ 1155815 w 2591839"/>
                <a:gd name="connsiteY1137" fmla="*/ 761394 h 1069831"/>
                <a:gd name="connsiteX1138" fmla="*/ 1263535 w 2591839"/>
                <a:gd name="connsiteY1138" fmla="*/ 685973 h 1069831"/>
                <a:gd name="connsiteX1139" fmla="*/ 1296006 w 2591839"/>
                <a:gd name="connsiteY1139" fmla="*/ 617913 h 1069831"/>
                <a:gd name="connsiteX1140" fmla="*/ 1328564 w 2591839"/>
                <a:gd name="connsiteY1140" fmla="*/ 686233 h 1069831"/>
                <a:gd name="connsiteX1141" fmla="*/ 1328391 w 2591839"/>
                <a:gd name="connsiteY1141" fmla="*/ 686493 h 1069831"/>
                <a:gd name="connsiteX1142" fmla="*/ 1328737 w 2591839"/>
                <a:gd name="connsiteY1142" fmla="*/ 686666 h 1069831"/>
                <a:gd name="connsiteX1143" fmla="*/ 1367790 w 2591839"/>
                <a:gd name="connsiteY1143" fmla="*/ 768668 h 1069831"/>
                <a:gd name="connsiteX1144" fmla="*/ 1403639 w 2591839"/>
                <a:gd name="connsiteY1144" fmla="*/ 693420 h 1069831"/>
                <a:gd name="connsiteX1145" fmla="*/ 1436110 w 2591839"/>
                <a:gd name="connsiteY1145" fmla="*/ 761394 h 1069831"/>
                <a:gd name="connsiteX1146" fmla="*/ 1367790 w 2591839"/>
                <a:gd name="connsiteY1146" fmla="*/ 904875 h 1069831"/>
                <a:gd name="connsiteX1147" fmla="*/ 1298777 w 2591839"/>
                <a:gd name="connsiteY1147" fmla="*/ 760095 h 1069831"/>
                <a:gd name="connsiteX1148" fmla="*/ 1263535 w 2591839"/>
                <a:gd name="connsiteY1148" fmla="*/ 685973 h 1069831"/>
                <a:gd name="connsiteX1149" fmla="*/ 1439574 w 2591839"/>
                <a:gd name="connsiteY1149" fmla="*/ 768668 h 1069831"/>
                <a:gd name="connsiteX1150" fmla="*/ 1471699 w 2591839"/>
                <a:gd name="connsiteY1150" fmla="*/ 837334 h 1069831"/>
                <a:gd name="connsiteX1151" fmla="*/ 1439574 w 2591839"/>
                <a:gd name="connsiteY1151" fmla="*/ 904789 h 1069831"/>
                <a:gd name="connsiteX1152" fmla="*/ 1407102 w 2591839"/>
                <a:gd name="connsiteY1152" fmla="*/ 836728 h 1069831"/>
                <a:gd name="connsiteX1153" fmla="*/ 1439574 w 2591839"/>
                <a:gd name="connsiteY1153" fmla="*/ 768668 h 1069831"/>
                <a:gd name="connsiteX1154" fmla="*/ 1443038 w 2591839"/>
                <a:gd name="connsiteY1154" fmla="*/ 912062 h 1069831"/>
                <a:gd name="connsiteX1155" fmla="*/ 1475163 w 2591839"/>
                <a:gd name="connsiteY1155" fmla="*/ 844608 h 1069831"/>
                <a:gd name="connsiteX1156" fmla="*/ 1542964 w 2591839"/>
                <a:gd name="connsiteY1156" fmla="*/ 989215 h 1069831"/>
                <a:gd name="connsiteX1157" fmla="*/ 1511358 w 2591839"/>
                <a:gd name="connsiteY1157" fmla="*/ 1055457 h 1069831"/>
                <a:gd name="connsiteX1158" fmla="*/ 1443038 w 2591839"/>
                <a:gd name="connsiteY1158" fmla="*/ 912062 h 1069831"/>
                <a:gd name="connsiteX1159" fmla="*/ 1515168 w 2591839"/>
                <a:gd name="connsiteY1159" fmla="*/ 915179 h 1069831"/>
                <a:gd name="connsiteX1160" fmla="*/ 1578206 w 2591839"/>
                <a:gd name="connsiteY1160" fmla="*/ 915179 h 1069831"/>
                <a:gd name="connsiteX1161" fmla="*/ 1546427 w 2591839"/>
                <a:gd name="connsiteY1161" fmla="*/ 981941 h 1069831"/>
                <a:gd name="connsiteX1162" fmla="*/ 1515168 w 2591839"/>
                <a:gd name="connsiteY1162" fmla="*/ 915179 h 1069831"/>
                <a:gd name="connsiteX1163" fmla="*/ 1515774 w 2591839"/>
                <a:gd name="connsiteY1163" fmla="*/ 908945 h 1069831"/>
                <a:gd name="connsiteX1164" fmla="*/ 1583142 w 2591839"/>
                <a:gd name="connsiteY1164" fmla="*/ 768581 h 1069831"/>
                <a:gd name="connsiteX1165" fmla="*/ 1649990 w 2591839"/>
                <a:gd name="connsiteY1165" fmla="*/ 908945 h 1069831"/>
                <a:gd name="connsiteX1166" fmla="*/ 1515774 w 2591839"/>
                <a:gd name="connsiteY1166" fmla="*/ 908945 h 1069831"/>
                <a:gd name="connsiteX1167" fmla="*/ 1588164 w 2591839"/>
                <a:gd name="connsiteY1167" fmla="*/ 915179 h 1069831"/>
                <a:gd name="connsiteX1168" fmla="*/ 1650077 w 2591839"/>
                <a:gd name="connsiteY1168" fmla="*/ 915179 h 1069831"/>
                <a:gd name="connsiteX1169" fmla="*/ 1619163 w 2591839"/>
                <a:gd name="connsiteY1169" fmla="*/ 980123 h 1069831"/>
                <a:gd name="connsiteX1170" fmla="*/ 1588164 w 2591839"/>
                <a:gd name="connsiteY1170" fmla="*/ 915179 h 1069831"/>
                <a:gd name="connsiteX1171" fmla="*/ 1622541 w 2591839"/>
                <a:gd name="connsiteY1171" fmla="*/ 987396 h 1069831"/>
                <a:gd name="connsiteX1172" fmla="*/ 1690861 w 2591839"/>
                <a:gd name="connsiteY1172" fmla="*/ 844002 h 1069831"/>
                <a:gd name="connsiteX1173" fmla="*/ 1723246 w 2591839"/>
                <a:gd name="connsiteY1173" fmla="*/ 912062 h 1069831"/>
                <a:gd name="connsiteX1174" fmla="*/ 1654926 w 2591839"/>
                <a:gd name="connsiteY1174" fmla="*/ 1055457 h 1069831"/>
                <a:gd name="connsiteX1175" fmla="*/ 1622541 w 2591839"/>
                <a:gd name="connsiteY1175" fmla="*/ 987396 h 1069831"/>
                <a:gd name="connsiteX1176" fmla="*/ 1694324 w 2591839"/>
                <a:gd name="connsiteY1176" fmla="*/ 836728 h 1069831"/>
                <a:gd name="connsiteX1177" fmla="*/ 1726710 w 2591839"/>
                <a:gd name="connsiteY1177" fmla="*/ 768668 h 1069831"/>
                <a:gd name="connsiteX1178" fmla="*/ 1758835 w 2591839"/>
                <a:gd name="connsiteY1178" fmla="*/ 837248 h 1069831"/>
                <a:gd name="connsiteX1179" fmla="*/ 1726710 w 2591839"/>
                <a:gd name="connsiteY1179" fmla="*/ 904702 h 1069831"/>
                <a:gd name="connsiteX1180" fmla="*/ 1694324 w 2591839"/>
                <a:gd name="connsiteY1180" fmla="*/ 836728 h 1069831"/>
                <a:gd name="connsiteX1181" fmla="*/ 1730260 w 2591839"/>
                <a:gd name="connsiteY1181" fmla="*/ 912062 h 1069831"/>
                <a:gd name="connsiteX1182" fmla="*/ 1762385 w 2591839"/>
                <a:gd name="connsiteY1182" fmla="*/ 844608 h 1069831"/>
                <a:gd name="connsiteX1183" fmla="*/ 1830186 w 2591839"/>
                <a:gd name="connsiteY1183" fmla="*/ 989215 h 1069831"/>
                <a:gd name="connsiteX1184" fmla="*/ 1798580 w 2591839"/>
                <a:gd name="connsiteY1184" fmla="*/ 1055457 h 1069831"/>
                <a:gd name="connsiteX1185" fmla="*/ 1730260 w 2591839"/>
                <a:gd name="connsiteY1185" fmla="*/ 912062 h 1069831"/>
                <a:gd name="connsiteX1186" fmla="*/ 1802303 w 2591839"/>
                <a:gd name="connsiteY1186" fmla="*/ 915179 h 1069831"/>
                <a:gd name="connsiteX1187" fmla="*/ 1865341 w 2591839"/>
                <a:gd name="connsiteY1187" fmla="*/ 915179 h 1069831"/>
                <a:gd name="connsiteX1188" fmla="*/ 1833563 w 2591839"/>
                <a:gd name="connsiteY1188" fmla="*/ 981941 h 1069831"/>
                <a:gd name="connsiteX1189" fmla="*/ 1802303 w 2591839"/>
                <a:gd name="connsiteY1189" fmla="*/ 915179 h 1069831"/>
                <a:gd name="connsiteX1190" fmla="*/ 1802996 w 2591839"/>
                <a:gd name="connsiteY1190" fmla="*/ 908945 h 1069831"/>
                <a:gd name="connsiteX1191" fmla="*/ 1870364 w 2591839"/>
                <a:gd name="connsiteY1191" fmla="*/ 768581 h 1069831"/>
                <a:gd name="connsiteX1192" fmla="*/ 1937212 w 2591839"/>
                <a:gd name="connsiteY1192" fmla="*/ 908945 h 1069831"/>
                <a:gd name="connsiteX1193" fmla="*/ 1802996 w 2591839"/>
                <a:gd name="connsiteY1193" fmla="*/ 908945 h 1069831"/>
                <a:gd name="connsiteX1194" fmla="*/ 1875300 w 2591839"/>
                <a:gd name="connsiteY1194" fmla="*/ 915179 h 1069831"/>
                <a:gd name="connsiteX1195" fmla="*/ 1937212 w 2591839"/>
                <a:gd name="connsiteY1195" fmla="*/ 915179 h 1069831"/>
                <a:gd name="connsiteX1196" fmla="*/ 1906299 w 2591839"/>
                <a:gd name="connsiteY1196" fmla="*/ 980123 h 1069831"/>
                <a:gd name="connsiteX1197" fmla="*/ 1875300 w 2591839"/>
                <a:gd name="connsiteY1197" fmla="*/ 915179 h 1069831"/>
                <a:gd name="connsiteX1198" fmla="*/ 1909763 w 2591839"/>
                <a:gd name="connsiteY1198" fmla="*/ 987396 h 1069831"/>
                <a:gd name="connsiteX1199" fmla="*/ 1978083 w 2591839"/>
                <a:gd name="connsiteY1199" fmla="*/ 844002 h 1069831"/>
                <a:gd name="connsiteX1200" fmla="*/ 2010468 w 2591839"/>
                <a:gd name="connsiteY1200" fmla="*/ 912062 h 1069831"/>
                <a:gd name="connsiteX1201" fmla="*/ 1942148 w 2591839"/>
                <a:gd name="connsiteY1201" fmla="*/ 1055457 h 1069831"/>
                <a:gd name="connsiteX1202" fmla="*/ 1909763 w 2591839"/>
                <a:gd name="connsiteY1202" fmla="*/ 987396 h 1069831"/>
                <a:gd name="connsiteX1203" fmla="*/ 1981546 w 2591839"/>
                <a:gd name="connsiteY1203" fmla="*/ 836728 h 1069831"/>
                <a:gd name="connsiteX1204" fmla="*/ 2013932 w 2591839"/>
                <a:gd name="connsiteY1204" fmla="*/ 768668 h 1069831"/>
                <a:gd name="connsiteX1205" fmla="*/ 2046057 w 2591839"/>
                <a:gd name="connsiteY1205" fmla="*/ 837334 h 1069831"/>
                <a:gd name="connsiteX1206" fmla="*/ 2013932 w 2591839"/>
                <a:gd name="connsiteY1206" fmla="*/ 904789 h 1069831"/>
                <a:gd name="connsiteX1207" fmla="*/ 1981546 w 2591839"/>
                <a:gd name="connsiteY1207" fmla="*/ 836728 h 1069831"/>
                <a:gd name="connsiteX1208" fmla="*/ 2017395 w 2591839"/>
                <a:gd name="connsiteY1208" fmla="*/ 761394 h 1069831"/>
                <a:gd name="connsiteX1209" fmla="*/ 2017395 w 2591839"/>
                <a:gd name="connsiteY1209" fmla="*/ 761394 h 1069831"/>
                <a:gd name="connsiteX1210" fmla="*/ 2049780 w 2591839"/>
                <a:gd name="connsiteY1210" fmla="*/ 693247 h 1069831"/>
                <a:gd name="connsiteX1211" fmla="*/ 2085715 w 2591839"/>
                <a:gd name="connsiteY1211" fmla="*/ 768581 h 1069831"/>
                <a:gd name="connsiteX1212" fmla="*/ 2121651 w 2591839"/>
                <a:gd name="connsiteY1212" fmla="*/ 693247 h 1069831"/>
                <a:gd name="connsiteX1213" fmla="*/ 2154036 w 2591839"/>
                <a:gd name="connsiteY1213" fmla="*/ 761308 h 1069831"/>
                <a:gd name="connsiteX1214" fmla="*/ 2084850 w 2591839"/>
                <a:gd name="connsiteY1214" fmla="*/ 905308 h 1069831"/>
                <a:gd name="connsiteX1215" fmla="*/ 2017395 w 2591839"/>
                <a:gd name="connsiteY1215" fmla="*/ 761394 h 1069831"/>
                <a:gd name="connsiteX1216" fmla="*/ 2125114 w 2591839"/>
                <a:gd name="connsiteY1216" fmla="*/ 685973 h 1069831"/>
                <a:gd name="connsiteX1217" fmla="*/ 2157586 w 2591839"/>
                <a:gd name="connsiteY1217" fmla="*/ 617913 h 1069831"/>
                <a:gd name="connsiteX1218" fmla="*/ 2190144 w 2591839"/>
                <a:gd name="connsiteY1218" fmla="*/ 686233 h 1069831"/>
                <a:gd name="connsiteX1219" fmla="*/ 2189971 w 2591839"/>
                <a:gd name="connsiteY1219" fmla="*/ 686493 h 1069831"/>
                <a:gd name="connsiteX1220" fmla="*/ 2190317 w 2591839"/>
                <a:gd name="connsiteY1220" fmla="*/ 686666 h 1069831"/>
                <a:gd name="connsiteX1221" fmla="*/ 2229370 w 2591839"/>
                <a:gd name="connsiteY1221" fmla="*/ 768668 h 1069831"/>
                <a:gd name="connsiteX1222" fmla="*/ 2265218 w 2591839"/>
                <a:gd name="connsiteY1222" fmla="*/ 693420 h 1069831"/>
                <a:gd name="connsiteX1223" fmla="*/ 2297690 w 2591839"/>
                <a:gd name="connsiteY1223" fmla="*/ 761394 h 1069831"/>
                <a:gd name="connsiteX1224" fmla="*/ 2229370 w 2591839"/>
                <a:gd name="connsiteY1224" fmla="*/ 904875 h 1069831"/>
                <a:gd name="connsiteX1225" fmla="*/ 2160357 w 2591839"/>
                <a:gd name="connsiteY1225" fmla="*/ 760095 h 1069831"/>
                <a:gd name="connsiteX1226" fmla="*/ 2125114 w 2591839"/>
                <a:gd name="connsiteY1226" fmla="*/ 685973 h 1069831"/>
                <a:gd name="connsiteX1227" fmla="*/ 2268682 w 2591839"/>
                <a:gd name="connsiteY1227" fmla="*/ 686147 h 1069831"/>
                <a:gd name="connsiteX1228" fmla="*/ 2301154 w 2591839"/>
                <a:gd name="connsiteY1228" fmla="*/ 617913 h 1069831"/>
                <a:gd name="connsiteX1229" fmla="*/ 2333539 w 2591839"/>
                <a:gd name="connsiteY1229" fmla="*/ 685973 h 1069831"/>
                <a:gd name="connsiteX1230" fmla="*/ 2301154 w 2591839"/>
                <a:gd name="connsiteY1230" fmla="*/ 754120 h 1069831"/>
                <a:gd name="connsiteX1231" fmla="*/ 2268682 w 2591839"/>
                <a:gd name="connsiteY1231" fmla="*/ 686147 h 1069831"/>
                <a:gd name="connsiteX1232" fmla="*/ 2304617 w 2591839"/>
                <a:gd name="connsiteY1232" fmla="*/ 761308 h 1069831"/>
                <a:gd name="connsiteX1233" fmla="*/ 2337002 w 2591839"/>
                <a:gd name="connsiteY1233" fmla="*/ 693247 h 1069831"/>
                <a:gd name="connsiteX1234" fmla="*/ 2372937 w 2591839"/>
                <a:gd name="connsiteY1234" fmla="*/ 768581 h 1069831"/>
                <a:gd name="connsiteX1235" fmla="*/ 2408873 w 2591839"/>
                <a:gd name="connsiteY1235" fmla="*/ 693247 h 1069831"/>
                <a:gd name="connsiteX1236" fmla="*/ 2441258 w 2591839"/>
                <a:gd name="connsiteY1236" fmla="*/ 761308 h 1069831"/>
                <a:gd name="connsiteX1237" fmla="*/ 2372072 w 2591839"/>
                <a:gd name="connsiteY1237" fmla="*/ 905308 h 1069831"/>
                <a:gd name="connsiteX1238" fmla="*/ 2304617 w 2591839"/>
                <a:gd name="connsiteY1238" fmla="*/ 761308 h 1069831"/>
                <a:gd name="connsiteX1239" fmla="*/ 2304617 w 2591839"/>
                <a:gd name="connsiteY1239" fmla="*/ 761308 h 1069831"/>
                <a:gd name="connsiteX1240" fmla="*/ 2304617 w 2591839"/>
                <a:gd name="connsiteY1240" fmla="*/ 761308 h 1069831"/>
                <a:gd name="connsiteX1241" fmla="*/ 2377873 w 2591839"/>
                <a:gd name="connsiteY1241" fmla="*/ 613756 h 1069831"/>
                <a:gd name="connsiteX1242" fmla="*/ 2439786 w 2591839"/>
                <a:gd name="connsiteY1242" fmla="*/ 613756 h 1069831"/>
                <a:gd name="connsiteX1243" fmla="*/ 2408873 w 2591839"/>
                <a:gd name="connsiteY1243" fmla="*/ 678700 h 1069831"/>
                <a:gd name="connsiteX1244" fmla="*/ 2377873 w 2591839"/>
                <a:gd name="connsiteY1244" fmla="*/ 613756 h 1069831"/>
                <a:gd name="connsiteX1245" fmla="*/ 2377960 w 2591839"/>
                <a:gd name="connsiteY1245" fmla="*/ 607522 h 1069831"/>
                <a:gd name="connsiteX1246" fmla="*/ 2419437 w 2591839"/>
                <a:gd name="connsiteY1246" fmla="*/ 520412 h 1069831"/>
                <a:gd name="connsiteX1247" fmla="*/ 2444808 w 2591839"/>
                <a:gd name="connsiteY1247" fmla="*/ 467158 h 1069831"/>
                <a:gd name="connsiteX1248" fmla="*/ 2511656 w 2591839"/>
                <a:gd name="connsiteY1248" fmla="*/ 607435 h 1069831"/>
                <a:gd name="connsiteX1249" fmla="*/ 2377960 w 2591839"/>
                <a:gd name="connsiteY1249" fmla="*/ 607435 h 1069831"/>
                <a:gd name="connsiteX1250" fmla="*/ 2511743 w 2591839"/>
                <a:gd name="connsiteY1250" fmla="*/ 613756 h 1069831"/>
                <a:gd name="connsiteX1251" fmla="*/ 2480743 w 2591839"/>
                <a:gd name="connsiteY1251" fmla="*/ 678873 h 1069831"/>
                <a:gd name="connsiteX1252" fmla="*/ 2449743 w 2591839"/>
                <a:gd name="connsiteY1252" fmla="*/ 613756 h 1069831"/>
                <a:gd name="connsiteX1253" fmla="*/ 2511743 w 2591839"/>
                <a:gd name="connsiteY1253" fmla="*/ 613756 h 1069831"/>
                <a:gd name="connsiteX1254" fmla="*/ 2584912 w 2591839"/>
                <a:gd name="connsiteY1254" fmla="*/ 459885 h 1069831"/>
                <a:gd name="connsiteX1255" fmla="*/ 2516765 w 2591839"/>
                <a:gd name="connsiteY1255" fmla="*/ 602933 h 1069831"/>
                <a:gd name="connsiteX1256" fmla="*/ 2484207 w 2591839"/>
                <a:gd name="connsiteY1256" fmla="*/ 535046 h 1069831"/>
                <a:gd name="connsiteX1257" fmla="*/ 2552441 w 2591839"/>
                <a:gd name="connsiteY1257" fmla="*/ 391824 h 1069831"/>
                <a:gd name="connsiteX1258" fmla="*/ 2584912 w 2591839"/>
                <a:gd name="connsiteY1258" fmla="*/ 459885 h 1069831"/>
                <a:gd name="connsiteX1259" fmla="*/ 2584912 w 2591839"/>
                <a:gd name="connsiteY1259" fmla="*/ 309216 h 1069831"/>
                <a:gd name="connsiteX1260" fmla="*/ 2516592 w 2591839"/>
                <a:gd name="connsiteY1260" fmla="*/ 452698 h 1069831"/>
                <a:gd name="connsiteX1261" fmla="*/ 2447579 w 2591839"/>
                <a:gd name="connsiteY1261" fmla="*/ 307917 h 1069831"/>
                <a:gd name="connsiteX1262" fmla="*/ 2412336 w 2591839"/>
                <a:gd name="connsiteY1262" fmla="*/ 233882 h 1069831"/>
                <a:gd name="connsiteX1263" fmla="*/ 2444808 w 2591839"/>
                <a:gd name="connsiteY1263" fmla="*/ 165822 h 1069831"/>
                <a:gd name="connsiteX1264" fmla="*/ 2477366 w 2591839"/>
                <a:gd name="connsiteY1264" fmla="*/ 234142 h 1069831"/>
                <a:gd name="connsiteX1265" fmla="*/ 2477193 w 2591839"/>
                <a:gd name="connsiteY1265" fmla="*/ 234402 h 1069831"/>
                <a:gd name="connsiteX1266" fmla="*/ 2477539 w 2591839"/>
                <a:gd name="connsiteY1266" fmla="*/ 234575 h 1069831"/>
                <a:gd name="connsiteX1267" fmla="*/ 2516592 w 2591839"/>
                <a:gd name="connsiteY1267" fmla="*/ 316576 h 1069831"/>
                <a:gd name="connsiteX1268" fmla="*/ 2552441 w 2591839"/>
                <a:gd name="connsiteY1268" fmla="*/ 241329 h 1069831"/>
                <a:gd name="connsiteX1269" fmla="*/ 2584912 w 2591839"/>
                <a:gd name="connsiteY1269" fmla="*/ 309216 h 1069831"/>
                <a:gd name="connsiteX1270" fmla="*/ 2449743 w 2591839"/>
                <a:gd name="connsiteY1270" fmla="*/ 161579 h 1069831"/>
                <a:gd name="connsiteX1271" fmla="*/ 2511223 w 2591839"/>
                <a:gd name="connsiteY1271" fmla="*/ 161579 h 1069831"/>
                <a:gd name="connsiteX1272" fmla="*/ 2480743 w 2591839"/>
                <a:gd name="connsiteY1272" fmla="*/ 226695 h 1069831"/>
                <a:gd name="connsiteX1273" fmla="*/ 2449743 w 2591839"/>
                <a:gd name="connsiteY1273" fmla="*/ 161579 h 1069831"/>
                <a:gd name="connsiteX1274" fmla="*/ 2552007 w 2591839"/>
                <a:gd name="connsiteY1274" fmla="*/ 89362 h 1069831"/>
                <a:gd name="connsiteX1275" fmla="*/ 2584912 w 2591839"/>
                <a:gd name="connsiteY1275" fmla="*/ 158462 h 1069831"/>
                <a:gd name="connsiteX1276" fmla="*/ 2516592 w 2591839"/>
                <a:gd name="connsiteY1276" fmla="*/ 301943 h 1069831"/>
                <a:gd name="connsiteX1277" fmla="*/ 2484207 w 2591839"/>
                <a:gd name="connsiteY1277" fmla="*/ 234055 h 1069831"/>
                <a:gd name="connsiteX1278" fmla="*/ 2552007 w 2591839"/>
                <a:gd name="connsiteY1278" fmla="*/ 89362 h 1069831"/>
                <a:gd name="connsiteX1279" fmla="*/ 2444722 w 2591839"/>
                <a:gd name="connsiteY1279" fmla="*/ 14981 h 1069831"/>
                <a:gd name="connsiteX1280" fmla="*/ 2511916 w 2591839"/>
                <a:gd name="connsiteY1280" fmla="*/ 155344 h 1069831"/>
                <a:gd name="connsiteX1281" fmla="*/ 2377873 w 2591839"/>
                <a:gd name="connsiteY1281" fmla="*/ 155344 h 1069831"/>
                <a:gd name="connsiteX1282" fmla="*/ 2444722 w 2591839"/>
                <a:gd name="connsiteY1282" fmla="*/ 14981 h 1069831"/>
                <a:gd name="connsiteX1283" fmla="*/ 2439786 w 2591839"/>
                <a:gd name="connsiteY1283" fmla="*/ 161579 h 1069831"/>
                <a:gd name="connsiteX1284" fmla="*/ 2408873 w 2591839"/>
                <a:gd name="connsiteY1284" fmla="*/ 226522 h 1069831"/>
                <a:gd name="connsiteX1285" fmla="*/ 2377960 w 2591839"/>
                <a:gd name="connsiteY1285" fmla="*/ 161579 h 1069831"/>
                <a:gd name="connsiteX1286" fmla="*/ 2439786 w 2591839"/>
                <a:gd name="connsiteY1286" fmla="*/ 161579 h 1069831"/>
                <a:gd name="connsiteX1287" fmla="*/ 2405409 w 2591839"/>
                <a:gd name="connsiteY1287" fmla="*/ 233795 h 1069831"/>
                <a:gd name="connsiteX1288" fmla="*/ 2372937 w 2591839"/>
                <a:gd name="connsiteY1288" fmla="*/ 301856 h 1069831"/>
                <a:gd name="connsiteX1289" fmla="*/ 2304617 w 2591839"/>
                <a:gd name="connsiteY1289" fmla="*/ 158375 h 1069831"/>
                <a:gd name="connsiteX1290" fmla="*/ 2337089 w 2591839"/>
                <a:gd name="connsiteY1290" fmla="*/ 90315 h 1069831"/>
                <a:gd name="connsiteX1291" fmla="*/ 2405409 w 2591839"/>
                <a:gd name="connsiteY1291" fmla="*/ 233795 h 1069831"/>
                <a:gd name="connsiteX1292" fmla="*/ 2301154 w 2591839"/>
                <a:gd name="connsiteY1292" fmla="*/ 15067 h 1069831"/>
                <a:gd name="connsiteX1293" fmla="*/ 2333539 w 2591839"/>
                <a:gd name="connsiteY1293" fmla="*/ 83128 h 1069831"/>
                <a:gd name="connsiteX1294" fmla="*/ 2301067 w 2591839"/>
                <a:gd name="connsiteY1294" fmla="*/ 151188 h 1069831"/>
                <a:gd name="connsiteX1295" fmla="*/ 2268682 w 2591839"/>
                <a:gd name="connsiteY1295" fmla="*/ 83214 h 1069831"/>
                <a:gd name="connsiteX1296" fmla="*/ 2301154 w 2591839"/>
                <a:gd name="connsiteY1296" fmla="*/ 15067 h 1069831"/>
                <a:gd name="connsiteX1297" fmla="*/ 2265305 w 2591839"/>
                <a:gd name="connsiteY1297" fmla="*/ 90488 h 1069831"/>
                <a:gd name="connsiteX1298" fmla="*/ 2297690 w 2591839"/>
                <a:gd name="connsiteY1298" fmla="*/ 158462 h 1069831"/>
                <a:gd name="connsiteX1299" fmla="*/ 2229370 w 2591839"/>
                <a:gd name="connsiteY1299" fmla="*/ 301943 h 1069831"/>
                <a:gd name="connsiteX1300" fmla="*/ 2197071 w 2591839"/>
                <a:gd name="connsiteY1300" fmla="*/ 234055 h 1069831"/>
                <a:gd name="connsiteX1301" fmla="*/ 2265305 w 2591839"/>
                <a:gd name="connsiteY1301" fmla="*/ 90488 h 1069831"/>
                <a:gd name="connsiteX1302" fmla="*/ 2157586 w 2591839"/>
                <a:gd name="connsiteY1302" fmla="*/ 14981 h 1069831"/>
                <a:gd name="connsiteX1303" fmla="*/ 2224780 w 2591839"/>
                <a:gd name="connsiteY1303" fmla="*/ 155344 h 1069831"/>
                <a:gd name="connsiteX1304" fmla="*/ 2090738 w 2591839"/>
                <a:gd name="connsiteY1304" fmla="*/ 155344 h 1069831"/>
                <a:gd name="connsiteX1305" fmla="*/ 2157586 w 2591839"/>
                <a:gd name="connsiteY1305" fmla="*/ 14981 h 1069831"/>
                <a:gd name="connsiteX1306" fmla="*/ 2152563 w 2591839"/>
                <a:gd name="connsiteY1306" fmla="*/ 161579 h 1069831"/>
                <a:gd name="connsiteX1307" fmla="*/ 2121651 w 2591839"/>
                <a:gd name="connsiteY1307" fmla="*/ 226522 h 1069831"/>
                <a:gd name="connsiteX1308" fmla="*/ 2090738 w 2591839"/>
                <a:gd name="connsiteY1308" fmla="*/ 161579 h 1069831"/>
                <a:gd name="connsiteX1309" fmla="*/ 2152563 w 2591839"/>
                <a:gd name="connsiteY1309" fmla="*/ 161579 h 1069831"/>
                <a:gd name="connsiteX1310" fmla="*/ 2118187 w 2591839"/>
                <a:gd name="connsiteY1310" fmla="*/ 233795 h 1069831"/>
                <a:gd name="connsiteX1311" fmla="*/ 2085715 w 2591839"/>
                <a:gd name="connsiteY1311" fmla="*/ 301856 h 1069831"/>
                <a:gd name="connsiteX1312" fmla="*/ 2017395 w 2591839"/>
                <a:gd name="connsiteY1312" fmla="*/ 158375 h 1069831"/>
                <a:gd name="connsiteX1313" fmla="*/ 2049867 w 2591839"/>
                <a:gd name="connsiteY1313" fmla="*/ 90315 h 1069831"/>
                <a:gd name="connsiteX1314" fmla="*/ 2118187 w 2591839"/>
                <a:gd name="connsiteY1314" fmla="*/ 233795 h 1069831"/>
                <a:gd name="connsiteX1315" fmla="*/ 2013932 w 2591839"/>
                <a:gd name="connsiteY1315" fmla="*/ 15067 h 1069831"/>
                <a:gd name="connsiteX1316" fmla="*/ 2046317 w 2591839"/>
                <a:gd name="connsiteY1316" fmla="*/ 83128 h 1069831"/>
                <a:gd name="connsiteX1317" fmla="*/ 2013845 w 2591839"/>
                <a:gd name="connsiteY1317" fmla="*/ 151188 h 1069831"/>
                <a:gd name="connsiteX1318" fmla="*/ 1981460 w 2591839"/>
                <a:gd name="connsiteY1318" fmla="*/ 83214 h 1069831"/>
                <a:gd name="connsiteX1319" fmla="*/ 2013932 w 2591839"/>
                <a:gd name="connsiteY1319" fmla="*/ 15067 h 1069831"/>
                <a:gd name="connsiteX1320" fmla="*/ 1439574 w 2591839"/>
                <a:gd name="connsiteY1320" fmla="*/ 15067 h 1069831"/>
                <a:gd name="connsiteX1321" fmla="*/ 1471959 w 2591839"/>
                <a:gd name="connsiteY1321" fmla="*/ 83128 h 1069831"/>
                <a:gd name="connsiteX1322" fmla="*/ 1439487 w 2591839"/>
                <a:gd name="connsiteY1322" fmla="*/ 151188 h 1069831"/>
                <a:gd name="connsiteX1323" fmla="*/ 1407102 w 2591839"/>
                <a:gd name="connsiteY1323" fmla="*/ 83214 h 1069831"/>
                <a:gd name="connsiteX1324" fmla="*/ 1439574 w 2591839"/>
                <a:gd name="connsiteY1324" fmla="*/ 15067 h 1069831"/>
                <a:gd name="connsiteX1325" fmla="*/ 1403725 w 2591839"/>
                <a:gd name="connsiteY1325" fmla="*/ 90488 h 1069831"/>
                <a:gd name="connsiteX1326" fmla="*/ 1436110 w 2591839"/>
                <a:gd name="connsiteY1326" fmla="*/ 158462 h 1069831"/>
                <a:gd name="connsiteX1327" fmla="*/ 1367790 w 2591839"/>
                <a:gd name="connsiteY1327" fmla="*/ 301943 h 1069831"/>
                <a:gd name="connsiteX1328" fmla="*/ 1335492 w 2591839"/>
                <a:gd name="connsiteY1328" fmla="*/ 234055 h 1069831"/>
                <a:gd name="connsiteX1329" fmla="*/ 1403725 w 2591839"/>
                <a:gd name="connsiteY1329" fmla="*/ 90488 h 1069831"/>
                <a:gd name="connsiteX1330" fmla="*/ 1296006 w 2591839"/>
                <a:gd name="connsiteY1330" fmla="*/ 14981 h 1069831"/>
                <a:gd name="connsiteX1331" fmla="*/ 1363201 w 2591839"/>
                <a:gd name="connsiteY1331" fmla="*/ 155344 h 1069831"/>
                <a:gd name="connsiteX1332" fmla="*/ 1229158 w 2591839"/>
                <a:gd name="connsiteY1332" fmla="*/ 155344 h 1069831"/>
                <a:gd name="connsiteX1333" fmla="*/ 1296006 w 2591839"/>
                <a:gd name="connsiteY1333" fmla="*/ 14981 h 1069831"/>
                <a:gd name="connsiteX1334" fmla="*/ 1290984 w 2591839"/>
                <a:gd name="connsiteY1334" fmla="*/ 161579 h 1069831"/>
                <a:gd name="connsiteX1335" fmla="*/ 1260071 w 2591839"/>
                <a:gd name="connsiteY1335" fmla="*/ 226522 h 1069831"/>
                <a:gd name="connsiteX1336" fmla="*/ 1229158 w 2591839"/>
                <a:gd name="connsiteY1336" fmla="*/ 161579 h 1069831"/>
                <a:gd name="connsiteX1337" fmla="*/ 1290984 w 2591839"/>
                <a:gd name="connsiteY1337" fmla="*/ 161579 h 1069831"/>
                <a:gd name="connsiteX1338" fmla="*/ 1256607 w 2591839"/>
                <a:gd name="connsiteY1338" fmla="*/ 233795 h 1069831"/>
                <a:gd name="connsiteX1339" fmla="*/ 1224136 w 2591839"/>
                <a:gd name="connsiteY1339" fmla="*/ 301856 h 1069831"/>
                <a:gd name="connsiteX1340" fmla="*/ 1155815 w 2591839"/>
                <a:gd name="connsiteY1340" fmla="*/ 158375 h 1069831"/>
                <a:gd name="connsiteX1341" fmla="*/ 1188287 w 2591839"/>
                <a:gd name="connsiteY1341" fmla="*/ 90315 h 1069831"/>
                <a:gd name="connsiteX1342" fmla="*/ 1256607 w 2591839"/>
                <a:gd name="connsiteY1342" fmla="*/ 233795 h 1069831"/>
                <a:gd name="connsiteX1343" fmla="*/ 1119967 w 2591839"/>
                <a:gd name="connsiteY1343" fmla="*/ 83128 h 1069831"/>
                <a:gd name="connsiteX1344" fmla="*/ 1152352 w 2591839"/>
                <a:gd name="connsiteY1344" fmla="*/ 14981 h 1069831"/>
                <a:gd name="connsiteX1345" fmla="*/ 1184737 w 2591839"/>
                <a:gd name="connsiteY1345" fmla="*/ 83041 h 1069831"/>
                <a:gd name="connsiteX1346" fmla="*/ 1152265 w 2591839"/>
                <a:gd name="connsiteY1346" fmla="*/ 151101 h 1069831"/>
                <a:gd name="connsiteX1347" fmla="*/ 1146810 w 2591839"/>
                <a:gd name="connsiteY1347" fmla="*/ 139585 h 1069831"/>
                <a:gd name="connsiteX1348" fmla="*/ 1119967 w 2591839"/>
                <a:gd name="connsiteY1348" fmla="*/ 83128 h 1069831"/>
                <a:gd name="connsiteX1349" fmla="*/ 865216 w 2591839"/>
                <a:gd name="connsiteY1349" fmla="*/ 15067 h 1069831"/>
                <a:gd name="connsiteX1350" fmla="*/ 897601 w 2591839"/>
                <a:gd name="connsiteY1350" fmla="*/ 83128 h 1069831"/>
                <a:gd name="connsiteX1351" fmla="*/ 865130 w 2591839"/>
                <a:gd name="connsiteY1351" fmla="*/ 151188 h 1069831"/>
                <a:gd name="connsiteX1352" fmla="*/ 832745 w 2591839"/>
                <a:gd name="connsiteY1352" fmla="*/ 83214 h 1069831"/>
                <a:gd name="connsiteX1353" fmla="*/ 865216 w 2591839"/>
                <a:gd name="connsiteY1353" fmla="*/ 15067 h 1069831"/>
                <a:gd name="connsiteX1354" fmla="*/ 829281 w 2591839"/>
                <a:gd name="connsiteY1354" fmla="*/ 90488 h 1069831"/>
                <a:gd name="connsiteX1355" fmla="*/ 861666 w 2591839"/>
                <a:gd name="connsiteY1355" fmla="*/ 158462 h 1069831"/>
                <a:gd name="connsiteX1356" fmla="*/ 793346 w 2591839"/>
                <a:gd name="connsiteY1356" fmla="*/ 301943 h 1069831"/>
                <a:gd name="connsiteX1357" fmla="*/ 761047 w 2591839"/>
                <a:gd name="connsiteY1357" fmla="*/ 234055 h 1069831"/>
                <a:gd name="connsiteX1358" fmla="*/ 829281 w 2591839"/>
                <a:gd name="connsiteY1358" fmla="*/ 90488 h 1069831"/>
                <a:gd name="connsiteX1359" fmla="*/ 721562 w 2591839"/>
                <a:gd name="connsiteY1359" fmla="*/ 14981 h 1069831"/>
                <a:gd name="connsiteX1360" fmla="*/ 788757 w 2591839"/>
                <a:gd name="connsiteY1360" fmla="*/ 155344 h 1069831"/>
                <a:gd name="connsiteX1361" fmla="*/ 654714 w 2591839"/>
                <a:gd name="connsiteY1361" fmla="*/ 155344 h 1069831"/>
                <a:gd name="connsiteX1362" fmla="*/ 721562 w 2591839"/>
                <a:gd name="connsiteY1362" fmla="*/ 14981 h 1069831"/>
                <a:gd name="connsiteX1363" fmla="*/ 716626 w 2591839"/>
                <a:gd name="connsiteY1363" fmla="*/ 161579 h 1069831"/>
                <a:gd name="connsiteX1364" fmla="*/ 685714 w 2591839"/>
                <a:gd name="connsiteY1364" fmla="*/ 226522 h 1069831"/>
                <a:gd name="connsiteX1365" fmla="*/ 654800 w 2591839"/>
                <a:gd name="connsiteY1365" fmla="*/ 161579 h 1069831"/>
                <a:gd name="connsiteX1366" fmla="*/ 716626 w 2591839"/>
                <a:gd name="connsiteY1366" fmla="*/ 161579 h 1069831"/>
                <a:gd name="connsiteX1367" fmla="*/ 682250 w 2591839"/>
                <a:gd name="connsiteY1367" fmla="*/ 233795 h 1069831"/>
                <a:gd name="connsiteX1368" fmla="*/ 649778 w 2591839"/>
                <a:gd name="connsiteY1368" fmla="*/ 301856 h 1069831"/>
                <a:gd name="connsiteX1369" fmla="*/ 581458 w 2591839"/>
                <a:gd name="connsiteY1369" fmla="*/ 158375 h 1069831"/>
                <a:gd name="connsiteX1370" fmla="*/ 613930 w 2591839"/>
                <a:gd name="connsiteY1370" fmla="*/ 90315 h 1069831"/>
                <a:gd name="connsiteX1371" fmla="*/ 682250 w 2591839"/>
                <a:gd name="connsiteY1371" fmla="*/ 233795 h 1069831"/>
                <a:gd name="connsiteX1372" fmla="*/ 577994 w 2591839"/>
                <a:gd name="connsiteY1372" fmla="*/ 15067 h 1069831"/>
                <a:gd name="connsiteX1373" fmla="*/ 610379 w 2591839"/>
                <a:gd name="connsiteY1373" fmla="*/ 83128 h 1069831"/>
                <a:gd name="connsiteX1374" fmla="*/ 577908 w 2591839"/>
                <a:gd name="connsiteY1374" fmla="*/ 151188 h 1069831"/>
                <a:gd name="connsiteX1375" fmla="*/ 545523 w 2591839"/>
                <a:gd name="connsiteY1375" fmla="*/ 83214 h 1069831"/>
                <a:gd name="connsiteX1376" fmla="*/ 577994 w 2591839"/>
                <a:gd name="connsiteY1376" fmla="*/ 15067 h 1069831"/>
                <a:gd name="connsiteX1377" fmla="*/ 542146 w 2591839"/>
                <a:gd name="connsiteY1377" fmla="*/ 90488 h 1069831"/>
                <a:gd name="connsiteX1378" fmla="*/ 574531 w 2591839"/>
                <a:gd name="connsiteY1378" fmla="*/ 158462 h 1069831"/>
                <a:gd name="connsiteX1379" fmla="*/ 506210 w 2591839"/>
                <a:gd name="connsiteY1379" fmla="*/ 301943 h 1069831"/>
                <a:gd name="connsiteX1380" fmla="*/ 473912 w 2591839"/>
                <a:gd name="connsiteY1380" fmla="*/ 234055 h 1069831"/>
                <a:gd name="connsiteX1381" fmla="*/ 542146 w 2591839"/>
                <a:gd name="connsiteY1381" fmla="*/ 90488 h 1069831"/>
                <a:gd name="connsiteX1382" fmla="*/ 434426 w 2591839"/>
                <a:gd name="connsiteY1382" fmla="*/ 14981 h 1069831"/>
                <a:gd name="connsiteX1383" fmla="*/ 501621 w 2591839"/>
                <a:gd name="connsiteY1383" fmla="*/ 155344 h 1069831"/>
                <a:gd name="connsiteX1384" fmla="*/ 367578 w 2591839"/>
                <a:gd name="connsiteY1384" fmla="*/ 155344 h 1069831"/>
                <a:gd name="connsiteX1385" fmla="*/ 434426 w 2591839"/>
                <a:gd name="connsiteY1385" fmla="*/ 14981 h 1069831"/>
                <a:gd name="connsiteX1386" fmla="*/ 429404 w 2591839"/>
                <a:gd name="connsiteY1386" fmla="*/ 161579 h 1069831"/>
                <a:gd name="connsiteX1387" fmla="*/ 398491 w 2591839"/>
                <a:gd name="connsiteY1387" fmla="*/ 226522 h 1069831"/>
                <a:gd name="connsiteX1388" fmla="*/ 367578 w 2591839"/>
                <a:gd name="connsiteY1388" fmla="*/ 161579 h 1069831"/>
                <a:gd name="connsiteX1389" fmla="*/ 429404 w 2591839"/>
                <a:gd name="connsiteY1389" fmla="*/ 161579 h 1069831"/>
                <a:gd name="connsiteX1390" fmla="*/ 395028 w 2591839"/>
                <a:gd name="connsiteY1390" fmla="*/ 233795 h 1069831"/>
                <a:gd name="connsiteX1391" fmla="*/ 362556 w 2591839"/>
                <a:gd name="connsiteY1391" fmla="*/ 301856 h 1069831"/>
                <a:gd name="connsiteX1392" fmla="*/ 294236 w 2591839"/>
                <a:gd name="connsiteY1392" fmla="*/ 158375 h 1069831"/>
                <a:gd name="connsiteX1393" fmla="*/ 326707 w 2591839"/>
                <a:gd name="connsiteY1393" fmla="*/ 90315 h 1069831"/>
                <a:gd name="connsiteX1394" fmla="*/ 395028 w 2591839"/>
                <a:gd name="connsiteY1394" fmla="*/ 233795 h 1069831"/>
                <a:gd name="connsiteX1395" fmla="*/ 290772 w 2591839"/>
                <a:gd name="connsiteY1395" fmla="*/ 15067 h 1069831"/>
                <a:gd name="connsiteX1396" fmla="*/ 323157 w 2591839"/>
                <a:gd name="connsiteY1396" fmla="*/ 83128 h 1069831"/>
                <a:gd name="connsiteX1397" fmla="*/ 290686 w 2591839"/>
                <a:gd name="connsiteY1397" fmla="*/ 151188 h 1069831"/>
                <a:gd name="connsiteX1398" fmla="*/ 258301 w 2591839"/>
                <a:gd name="connsiteY1398" fmla="*/ 83214 h 1069831"/>
                <a:gd name="connsiteX1399" fmla="*/ 290772 w 2591839"/>
                <a:gd name="connsiteY1399" fmla="*/ 15067 h 1069831"/>
                <a:gd name="connsiteX1400" fmla="*/ 254924 w 2591839"/>
                <a:gd name="connsiteY1400" fmla="*/ 90488 h 1069831"/>
                <a:gd name="connsiteX1401" fmla="*/ 287309 w 2591839"/>
                <a:gd name="connsiteY1401" fmla="*/ 158462 h 1069831"/>
                <a:gd name="connsiteX1402" fmla="*/ 218988 w 2591839"/>
                <a:gd name="connsiteY1402" fmla="*/ 301943 h 1069831"/>
                <a:gd name="connsiteX1403" fmla="*/ 186690 w 2591839"/>
                <a:gd name="connsiteY1403" fmla="*/ 234055 h 1069831"/>
                <a:gd name="connsiteX1404" fmla="*/ 254924 w 2591839"/>
                <a:gd name="connsiteY1404" fmla="*/ 90488 h 1069831"/>
                <a:gd name="connsiteX1405" fmla="*/ 147205 w 2591839"/>
                <a:gd name="connsiteY1405" fmla="*/ 14981 h 1069831"/>
                <a:gd name="connsiteX1406" fmla="*/ 214399 w 2591839"/>
                <a:gd name="connsiteY1406" fmla="*/ 155344 h 1069831"/>
                <a:gd name="connsiteX1407" fmla="*/ 80356 w 2591839"/>
                <a:gd name="connsiteY1407" fmla="*/ 155344 h 1069831"/>
                <a:gd name="connsiteX1408" fmla="*/ 147205 w 2591839"/>
                <a:gd name="connsiteY1408" fmla="*/ 14981 h 1069831"/>
                <a:gd name="connsiteX1409" fmla="*/ 142269 w 2591839"/>
                <a:gd name="connsiteY1409" fmla="*/ 161579 h 1069831"/>
                <a:gd name="connsiteX1410" fmla="*/ 111183 w 2591839"/>
                <a:gd name="connsiteY1410" fmla="*/ 226782 h 1069831"/>
                <a:gd name="connsiteX1411" fmla="*/ 80010 w 2591839"/>
                <a:gd name="connsiteY1411" fmla="*/ 161579 h 1069831"/>
                <a:gd name="connsiteX1412" fmla="*/ 142269 w 2591839"/>
                <a:gd name="connsiteY1412" fmla="*/ 161579 h 1069831"/>
                <a:gd name="connsiteX1413" fmla="*/ 7101 w 2591839"/>
                <a:gd name="connsiteY1413" fmla="*/ 158462 h 1069831"/>
                <a:gd name="connsiteX1414" fmla="*/ 39226 w 2591839"/>
                <a:gd name="connsiteY1414" fmla="*/ 91007 h 1069831"/>
                <a:gd name="connsiteX1415" fmla="*/ 107719 w 2591839"/>
                <a:gd name="connsiteY1415" fmla="*/ 234055 h 1069831"/>
                <a:gd name="connsiteX1416" fmla="*/ 75421 w 2591839"/>
                <a:gd name="connsiteY1416" fmla="*/ 301943 h 1069831"/>
                <a:gd name="connsiteX1417" fmla="*/ 7101 w 2591839"/>
                <a:gd name="connsiteY1417" fmla="*/ 158462 h 1069831"/>
                <a:gd name="connsiteX1418" fmla="*/ 7101 w 2591839"/>
                <a:gd name="connsiteY1418" fmla="*/ 309216 h 1069831"/>
                <a:gd name="connsiteX1419" fmla="*/ 39485 w 2591839"/>
                <a:gd name="connsiteY1419" fmla="*/ 241156 h 1069831"/>
                <a:gd name="connsiteX1420" fmla="*/ 75421 w 2591839"/>
                <a:gd name="connsiteY1420" fmla="*/ 316490 h 1069831"/>
                <a:gd name="connsiteX1421" fmla="*/ 111269 w 2591839"/>
                <a:gd name="connsiteY1421" fmla="*/ 241329 h 1069831"/>
                <a:gd name="connsiteX1422" fmla="*/ 143827 w 2591839"/>
                <a:gd name="connsiteY1422" fmla="*/ 309216 h 1069831"/>
                <a:gd name="connsiteX1423" fmla="*/ 74641 w 2591839"/>
                <a:gd name="connsiteY1423" fmla="*/ 453217 h 1069831"/>
                <a:gd name="connsiteX1424" fmla="*/ 7101 w 2591839"/>
                <a:gd name="connsiteY1424" fmla="*/ 309216 h 1069831"/>
                <a:gd name="connsiteX1425" fmla="*/ 7101 w 2591839"/>
                <a:gd name="connsiteY1425" fmla="*/ 459885 h 1069831"/>
                <a:gd name="connsiteX1426" fmla="*/ 39226 w 2591839"/>
                <a:gd name="connsiteY1426" fmla="*/ 392430 h 1069831"/>
                <a:gd name="connsiteX1427" fmla="*/ 107026 w 2591839"/>
                <a:gd name="connsiteY1427" fmla="*/ 537037 h 1069831"/>
                <a:gd name="connsiteX1428" fmla="*/ 75421 w 2591839"/>
                <a:gd name="connsiteY1428" fmla="*/ 603279 h 1069831"/>
                <a:gd name="connsiteX1429" fmla="*/ 7101 w 2591839"/>
                <a:gd name="connsiteY1429" fmla="*/ 459885 h 1069831"/>
                <a:gd name="connsiteX1430" fmla="*/ 7101 w 2591839"/>
                <a:gd name="connsiteY1430" fmla="*/ 610639 h 1069831"/>
                <a:gd name="connsiteX1431" fmla="*/ 39572 w 2591839"/>
                <a:gd name="connsiteY1431" fmla="*/ 542579 h 1069831"/>
                <a:gd name="connsiteX1432" fmla="*/ 75507 w 2591839"/>
                <a:gd name="connsiteY1432" fmla="*/ 617913 h 1069831"/>
                <a:gd name="connsiteX1433" fmla="*/ 75507 w 2591839"/>
                <a:gd name="connsiteY1433" fmla="*/ 617913 h 1069831"/>
                <a:gd name="connsiteX1434" fmla="*/ 107979 w 2591839"/>
                <a:gd name="connsiteY1434" fmla="*/ 685973 h 1069831"/>
                <a:gd name="connsiteX1435" fmla="*/ 75507 w 2591839"/>
                <a:gd name="connsiteY1435" fmla="*/ 754034 h 1069831"/>
                <a:gd name="connsiteX1436" fmla="*/ 7101 w 2591839"/>
                <a:gd name="connsiteY1436" fmla="*/ 610639 h 1069831"/>
                <a:gd name="connsiteX1437" fmla="*/ 7101 w 2591839"/>
                <a:gd name="connsiteY1437" fmla="*/ 761394 h 1069831"/>
                <a:gd name="connsiteX1438" fmla="*/ 39485 w 2591839"/>
                <a:gd name="connsiteY1438" fmla="*/ 693334 h 1069831"/>
                <a:gd name="connsiteX1439" fmla="*/ 75421 w 2591839"/>
                <a:gd name="connsiteY1439" fmla="*/ 768668 h 1069831"/>
                <a:gd name="connsiteX1440" fmla="*/ 111356 w 2591839"/>
                <a:gd name="connsiteY1440" fmla="*/ 693334 h 1069831"/>
                <a:gd name="connsiteX1441" fmla="*/ 143741 w 2591839"/>
                <a:gd name="connsiteY1441" fmla="*/ 761394 h 1069831"/>
                <a:gd name="connsiteX1442" fmla="*/ 74555 w 2591839"/>
                <a:gd name="connsiteY1442" fmla="*/ 905395 h 1069831"/>
                <a:gd name="connsiteX1443" fmla="*/ 7101 w 2591839"/>
                <a:gd name="connsiteY1443" fmla="*/ 761394 h 1069831"/>
                <a:gd name="connsiteX1444" fmla="*/ 75421 w 2591839"/>
                <a:gd name="connsiteY1444" fmla="*/ 1055543 h 1069831"/>
                <a:gd name="connsiteX1445" fmla="*/ 7101 w 2591839"/>
                <a:gd name="connsiteY1445" fmla="*/ 912062 h 1069831"/>
                <a:gd name="connsiteX1446" fmla="*/ 39226 w 2591839"/>
                <a:gd name="connsiteY1446" fmla="*/ 844608 h 1069831"/>
                <a:gd name="connsiteX1447" fmla="*/ 107026 w 2591839"/>
                <a:gd name="connsiteY1447" fmla="*/ 989215 h 1069831"/>
                <a:gd name="connsiteX1448" fmla="*/ 75421 w 2591839"/>
                <a:gd name="connsiteY1448" fmla="*/ 1055543 h 1069831"/>
                <a:gd name="connsiteX1449" fmla="*/ 110403 w 2591839"/>
                <a:gd name="connsiteY1449" fmla="*/ 981941 h 1069831"/>
                <a:gd name="connsiteX1450" fmla="*/ 79144 w 2591839"/>
                <a:gd name="connsiteY1450" fmla="*/ 915179 h 1069831"/>
                <a:gd name="connsiteX1451" fmla="*/ 142182 w 2591839"/>
                <a:gd name="connsiteY1451" fmla="*/ 915179 h 1069831"/>
                <a:gd name="connsiteX1452" fmla="*/ 110403 w 2591839"/>
                <a:gd name="connsiteY1452" fmla="*/ 981941 h 1069831"/>
                <a:gd name="connsiteX1453" fmla="*/ 79750 w 2591839"/>
                <a:gd name="connsiteY1453" fmla="*/ 908945 h 1069831"/>
                <a:gd name="connsiteX1454" fmla="*/ 147118 w 2591839"/>
                <a:gd name="connsiteY1454" fmla="*/ 768581 h 1069831"/>
                <a:gd name="connsiteX1455" fmla="*/ 213966 w 2591839"/>
                <a:gd name="connsiteY1455" fmla="*/ 908945 h 1069831"/>
                <a:gd name="connsiteX1456" fmla="*/ 79750 w 2591839"/>
                <a:gd name="connsiteY1456" fmla="*/ 908945 h 1069831"/>
                <a:gd name="connsiteX1457" fmla="*/ 152140 w 2591839"/>
                <a:gd name="connsiteY1457" fmla="*/ 915179 h 1069831"/>
                <a:gd name="connsiteX1458" fmla="*/ 214053 w 2591839"/>
                <a:gd name="connsiteY1458" fmla="*/ 915179 h 1069831"/>
                <a:gd name="connsiteX1459" fmla="*/ 183140 w 2591839"/>
                <a:gd name="connsiteY1459" fmla="*/ 980123 h 1069831"/>
                <a:gd name="connsiteX1460" fmla="*/ 152140 w 2591839"/>
                <a:gd name="connsiteY1460" fmla="*/ 915179 h 1069831"/>
                <a:gd name="connsiteX1461" fmla="*/ 218988 w 2591839"/>
                <a:gd name="connsiteY1461" fmla="*/ 1055543 h 1069831"/>
                <a:gd name="connsiteX1462" fmla="*/ 186517 w 2591839"/>
                <a:gd name="connsiteY1462" fmla="*/ 987483 h 1069831"/>
                <a:gd name="connsiteX1463" fmla="*/ 254837 w 2591839"/>
                <a:gd name="connsiteY1463" fmla="*/ 844002 h 1069831"/>
                <a:gd name="connsiteX1464" fmla="*/ 287309 w 2591839"/>
                <a:gd name="connsiteY1464" fmla="*/ 912062 h 1069831"/>
                <a:gd name="connsiteX1465" fmla="*/ 218988 w 2591839"/>
                <a:gd name="connsiteY1465" fmla="*/ 1055543 h 1069831"/>
                <a:gd name="connsiteX1466" fmla="*/ 258387 w 2591839"/>
                <a:gd name="connsiteY1466" fmla="*/ 836728 h 1069831"/>
                <a:gd name="connsiteX1467" fmla="*/ 290772 w 2591839"/>
                <a:gd name="connsiteY1467" fmla="*/ 768668 h 1069831"/>
                <a:gd name="connsiteX1468" fmla="*/ 322897 w 2591839"/>
                <a:gd name="connsiteY1468" fmla="*/ 837334 h 1069831"/>
                <a:gd name="connsiteX1469" fmla="*/ 290772 w 2591839"/>
                <a:gd name="connsiteY1469" fmla="*/ 904789 h 1069831"/>
                <a:gd name="connsiteX1470" fmla="*/ 258387 w 2591839"/>
                <a:gd name="connsiteY1470" fmla="*/ 836728 h 1069831"/>
                <a:gd name="connsiteX1471" fmla="*/ 362556 w 2591839"/>
                <a:gd name="connsiteY1471" fmla="*/ 1055543 h 1069831"/>
                <a:gd name="connsiteX1472" fmla="*/ 294236 w 2591839"/>
                <a:gd name="connsiteY1472" fmla="*/ 912062 h 1069831"/>
                <a:gd name="connsiteX1473" fmla="*/ 326361 w 2591839"/>
                <a:gd name="connsiteY1473" fmla="*/ 844608 h 1069831"/>
                <a:gd name="connsiteX1474" fmla="*/ 394162 w 2591839"/>
                <a:gd name="connsiteY1474" fmla="*/ 989215 h 1069831"/>
                <a:gd name="connsiteX1475" fmla="*/ 362556 w 2591839"/>
                <a:gd name="connsiteY1475" fmla="*/ 1055543 h 1069831"/>
                <a:gd name="connsiteX1476" fmla="*/ 397625 w 2591839"/>
                <a:gd name="connsiteY1476" fmla="*/ 981941 h 1069831"/>
                <a:gd name="connsiteX1477" fmla="*/ 366366 w 2591839"/>
                <a:gd name="connsiteY1477" fmla="*/ 915179 h 1069831"/>
                <a:gd name="connsiteX1478" fmla="*/ 429404 w 2591839"/>
                <a:gd name="connsiteY1478" fmla="*/ 915179 h 1069831"/>
                <a:gd name="connsiteX1479" fmla="*/ 397625 w 2591839"/>
                <a:gd name="connsiteY1479" fmla="*/ 981941 h 1069831"/>
                <a:gd name="connsiteX1480" fmla="*/ 366972 w 2591839"/>
                <a:gd name="connsiteY1480" fmla="*/ 908945 h 1069831"/>
                <a:gd name="connsiteX1481" fmla="*/ 434340 w 2591839"/>
                <a:gd name="connsiteY1481" fmla="*/ 768581 h 1069831"/>
                <a:gd name="connsiteX1482" fmla="*/ 501188 w 2591839"/>
                <a:gd name="connsiteY1482" fmla="*/ 908945 h 1069831"/>
                <a:gd name="connsiteX1483" fmla="*/ 366972 w 2591839"/>
                <a:gd name="connsiteY1483" fmla="*/ 908945 h 1069831"/>
                <a:gd name="connsiteX1484" fmla="*/ 439362 w 2591839"/>
                <a:gd name="connsiteY1484" fmla="*/ 915179 h 1069831"/>
                <a:gd name="connsiteX1485" fmla="*/ 501275 w 2591839"/>
                <a:gd name="connsiteY1485" fmla="*/ 915179 h 1069831"/>
                <a:gd name="connsiteX1486" fmla="*/ 470362 w 2591839"/>
                <a:gd name="connsiteY1486" fmla="*/ 980123 h 1069831"/>
                <a:gd name="connsiteX1487" fmla="*/ 439362 w 2591839"/>
                <a:gd name="connsiteY1487" fmla="*/ 915179 h 1069831"/>
                <a:gd name="connsiteX1488" fmla="*/ 506210 w 2591839"/>
                <a:gd name="connsiteY1488" fmla="*/ 1055543 h 1069831"/>
                <a:gd name="connsiteX1489" fmla="*/ 473739 w 2591839"/>
                <a:gd name="connsiteY1489" fmla="*/ 987483 h 1069831"/>
                <a:gd name="connsiteX1490" fmla="*/ 542059 w 2591839"/>
                <a:gd name="connsiteY1490" fmla="*/ 844002 h 1069831"/>
                <a:gd name="connsiteX1491" fmla="*/ 574531 w 2591839"/>
                <a:gd name="connsiteY1491" fmla="*/ 912062 h 1069831"/>
                <a:gd name="connsiteX1492" fmla="*/ 506210 w 2591839"/>
                <a:gd name="connsiteY1492" fmla="*/ 1055543 h 1069831"/>
                <a:gd name="connsiteX1493" fmla="*/ 545523 w 2591839"/>
                <a:gd name="connsiteY1493" fmla="*/ 836728 h 1069831"/>
                <a:gd name="connsiteX1494" fmla="*/ 577908 w 2591839"/>
                <a:gd name="connsiteY1494" fmla="*/ 768668 h 1069831"/>
                <a:gd name="connsiteX1495" fmla="*/ 610033 w 2591839"/>
                <a:gd name="connsiteY1495" fmla="*/ 837334 h 1069831"/>
                <a:gd name="connsiteX1496" fmla="*/ 577908 w 2591839"/>
                <a:gd name="connsiteY1496" fmla="*/ 904789 h 1069831"/>
                <a:gd name="connsiteX1497" fmla="*/ 545523 w 2591839"/>
                <a:gd name="connsiteY1497" fmla="*/ 836728 h 1069831"/>
                <a:gd name="connsiteX1498" fmla="*/ 649778 w 2591839"/>
                <a:gd name="connsiteY1498" fmla="*/ 1055543 h 1069831"/>
                <a:gd name="connsiteX1499" fmla="*/ 581458 w 2591839"/>
                <a:gd name="connsiteY1499" fmla="*/ 912062 h 1069831"/>
                <a:gd name="connsiteX1500" fmla="*/ 613583 w 2591839"/>
                <a:gd name="connsiteY1500" fmla="*/ 844608 h 1069831"/>
                <a:gd name="connsiteX1501" fmla="*/ 681384 w 2591839"/>
                <a:gd name="connsiteY1501" fmla="*/ 989215 h 1069831"/>
                <a:gd name="connsiteX1502" fmla="*/ 649778 w 2591839"/>
                <a:gd name="connsiteY1502" fmla="*/ 1055543 h 1069831"/>
                <a:gd name="connsiteX1503" fmla="*/ 684848 w 2591839"/>
                <a:gd name="connsiteY1503" fmla="*/ 981941 h 1069831"/>
                <a:gd name="connsiteX1504" fmla="*/ 653588 w 2591839"/>
                <a:gd name="connsiteY1504" fmla="*/ 915179 h 1069831"/>
                <a:gd name="connsiteX1505" fmla="*/ 716626 w 2591839"/>
                <a:gd name="connsiteY1505" fmla="*/ 915179 h 1069831"/>
                <a:gd name="connsiteX1506" fmla="*/ 684848 w 2591839"/>
                <a:gd name="connsiteY1506" fmla="*/ 981941 h 1069831"/>
                <a:gd name="connsiteX1507" fmla="*/ 654194 w 2591839"/>
                <a:gd name="connsiteY1507" fmla="*/ 908945 h 1069831"/>
                <a:gd name="connsiteX1508" fmla="*/ 721562 w 2591839"/>
                <a:gd name="connsiteY1508" fmla="*/ 768581 h 1069831"/>
                <a:gd name="connsiteX1509" fmla="*/ 788410 w 2591839"/>
                <a:gd name="connsiteY1509" fmla="*/ 908945 h 1069831"/>
                <a:gd name="connsiteX1510" fmla="*/ 654194 w 2591839"/>
                <a:gd name="connsiteY1510" fmla="*/ 908945 h 1069831"/>
                <a:gd name="connsiteX1511" fmla="*/ 726498 w 2591839"/>
                <a:gd name="connsiteY1511" fmla="*/ 915179 h 1069831"/>
                <a:gd name="connsiteX1512" fmla="*/ 788410 w 2591839"/>
                <a:gd name="connsiteY1512" fmla="*/ 915179 h 1069831"/>
                <a:gd name="connsiteX1513" fmla="*/ 757497 w 2591839"/>
                <a:gd name="connsiteY1513" fmla="*/ 980123 h 1069831"/>
                <a:gd name="connsiteX1514" fmla="*/ 726498 w 2591839"/>
                <a:gd name="connsiteY1514" fmla="*/ 915179 h 1069831"/>
                <a:gd name="connsiteX1515" fmla="*/ 793346 w 2591839"/>
                <a:gd name="connsiteY1515" fmla="*/ 1055543 h 1069831"/>
                <a:gd name="connsiteX1516" fmla="*/ 760874 w 2591839"/>
                <a:gd name="connsiteY1516" fmla="*/ 987483 h 1069831"/>
                <a:gd name="connsiteX1517" fmla="*/ 829194 w 2591839"/>
                <a:gd name="connsiteY1517" fmla="*/ 844002 h 1069831"/>
                <a:gd name="connsiteX1518" fmla="*/ 861666 w 2591839"/>
                <a:gd name="connsiteY1518" fmla="*/ 912062 h 1069831"/>
                <a:gd name="connsiteX1519" fmla="*/ 793346 w 2591839"/>
                <a:gd name="connsiteY1519" fmla="*/ 1055543 h 1069831"/>
                <a:gd name="connsiteX1520" fmla="*/ 1224136 w 2591839"/>
                <a:gd name="connsiteY1520" fmla="*/ 1055543 h 1069831"/>
                <a:gd name="connsiteX1521" fmla="*/ 1155815 w 2591839"/>
                <a:gd name="connsiteY1521" fmla="*/ 912062 h 1069831"/>
                <a:gd name="connsiteX1522" fmla="*/ 1187941 w 2591839"/>
                <a:gd name="connsiteY1522" fmla="*/ 844608 h 1069831"/>
                <a:gd name="connsiteX1523" fmla="*/ 1255741 w 2591839"/>
                <a:gd name="connsiteY1523" fmla="*/ 989215 h 1069831"/>
                <a:gd name="connsiteX1524" fmla="*/ 1224136 w 2591839"/>
                <a:gd name="connsiteY1524" fmla="*/ 1055543 h 1069831"/>
                <a:gd name="connsiteX1525" fmla="*/ 1259205 w 2591839"/>
                <a:gd name="connsiteY1525" fmla="*/ 981941 h 1069831"/>
                <a:gd name="connsiteX1526" fmla="*/ 1227946 w 2591839"/>
                <a:gd name="connsiteY1526" fmla="*/ 915179 h 1069831"/>
                <a:gd name="connsiteX1527" fmla="*/ 1290984 w 2591839"/>
                <a:gd name="connsiteY1527" fmla="*/ 915179 h 1069831"/>
                <a:gd name="connsiteX1528" fmla="*/ 1259205 w 2591839"/>
                <a:gd name="connsiteY1528" fmla="*/ 981941 h 1069831"/>
                <a:gd name="connsiteX1529" fmla="*/ 1228552 w 2591839"/>
                <a:gd name="connsiteY1529" fmla="*/ 908945 h 1069831"/>
                <a:gd name="connsiteX1530" fmla="*/ 1295920 w 2591839"/>
                <a:gd name="connsiteY1530" fmla="*/ 768581 h 1069831"/>
                <a:gd name="connsiteX1531" fmla="*/ 1362768 w 2591839"/>
                <a:gd name="connsiteY1531" fmla="*/ 908945 h 1069831"/>
                <a:gd name="connsiteX1532" fmla="*/ 1228552 w 2591839"/>
                <a:gd name="connsiteY1532" fmla="*/ 908945 h 1069831"/>
                <a:gd name="connsiteX1533" fmla="*/ 1300942 w 2591839"/>
                <a:gd name="connsiteY1533" fmla="*/ 915179 h 1069831"/>
                <a:gd name="connsiteX1534" fmla="*/ 1362854 w 2591839"/>
                <a:gd name="connsiteY1534" fmla="*/ 915179 h 1069831"/>
                <a:gd name="connsiteX1535" fmla="*/ 1331942 w 2591839"/>
                <a:gd name="connsiteY1535" fmla="*/ 980123 h 1069831"/>
                <a:gd name="connsiteX1536" fmla="*/ 1300942 w 2591839"/>
                <a:gd name="connsiteY1536" fmla="*/ 915179 h 1069831"/>
                <a:gd name="connsiteX1537" fmla="*/ 1367790 w 2591839"/>
                <a:gd name="connsiteY1537" fmla="*/ 1055543 h 1069831"/>
                <a:gd name="connsiteX1538" fmla="*/ 1335318 w 2591839"/>
                <a:gd name="connsiteY1538" fmla="*/ 987483 h 1069831"/>
                <a:gd name="connsiteX1539" fmla="*/ 1403639 w 2591839"/>
                <a:gd name="connsiteY1539" fmla="*/ 844002 h 1069831"/>
                <a:gd name="connsiteX1540" fmla="*/ 1436110 w 2591839"/>
                <a:gd name="connsiteY1540" fmla="*/ 912062 h 1069831"/>
                <a:gd name="connsiteX1541" fmla="*/ 1367790 w 2591839"/>
                <a:gd name="connsiteY1541" fmla="*/ 1055543 h 1069831"/>
                <a:gd name="connsiteX1542" fmla="*/ 2085802 w 2591839"/>
                <a:gd name="connsiteY1542" fmla="*/ 1055543 h 1069831"/>
                <a:gd name="connsiteX1543" fmla="*/ 2017482 w 2591839"/>
                <a:gd name="connsiteY1543" fmla="*/ 912062 h 1069831"/>
                <a:gd name="connsiteX1544" fmla="*/ 2049607 w 2591839"/>
                <a:gd name="connsiteY1544" fmla="*/ 844608 h 1069831"/>
                <a:gd name="connsiteX1545" fmla="*/ 2117407 w 2591839"/>
                <a:gd name="connsiteY1545" fmla="*/ 989215 h 1069831"/>
                <a:gd name="connsiteX1546" fmla="*/ 2085802 w 2591839"/>
                <a:gd name="connsiteY1546" fmla="*/ 1055543 h 1069831"/>
                <a:gd name="connsiteX1547" fmla="*/ 2120785 w 2591839"/>
                <a:gd name="connsiteY1547" fmla="*/ 981941 h 1069831"/>
                <a:gd name="connsiteX1548" fmla="*/ 2089525 w 2591839"/>
                <a:gd name="connsiteY1548" fmla="*/ 915179 h 1069831"/>
                <a:gd name="connsiteX1549" fmla="*/ 2152563 w 2591839"/>
                <a:gd name="connsiteY1549" fmla="*/ 915179 h 1069831"/>
                <a:gd name="connsiteX1550" fmla="*/ 2120785 w 2591839"/>
                <a:gd name="connsiteY1550" fmla="*/ 981941 h 1069831"/>
                <a:gd name="connsiteX1551" fmla="*/ 2090132 w 2591839"/>
                <a:gd name="connsiteY1551" fmla="*/ 908945 h 1069831"/>
                <a:gd name="connsiteX1552" fmla="*/ 2157499 w 2591839"/>
                <a:gd name="connsiteY1552" fmla="*/ 768581 h 1069831"/>
                <a:gd name="connsiteX1553" fmla="*/ 2224348 w 2591839"/>
                <a:gd name="connsiteY1553" fmla="*/ 908945 h 1069831"/>
                <a:gd name="connsiteX1554" fmla="*/ 2090132 w 2591839"/>
                <a:gd name="connsiteY1554" fmla="*/ 908945 h 1069831"/>
                <a:gd name="connsiteX1555" fmla="*/ 2162522 w 2591839"/>
                <a:gd name="connsiteY1555" fmla="*/ 915179 h 1069831"/>
                <a:gd name="connsiteX1556" fmla="*/ 2224434 w 2591839"/>
                <a:gd name="connsiteY1556" fmla="*/ 915179 h 1069831"/>
                <a:gd name="connsiteX1557" fmla="*/ 2193521 w 2591839"/>
                <a:gd name="connsiteY1557" fmla="*/ 980123 h 1069831"/>
                <a:gd name="connsiteX1558" fmla="*/ 2162522 w 2591839"/>
                <a:gd name="connsiteY1558" fmla="*/ 915179 h 1069831"/>
                <a:gd name="connsiteX1559" fmla="*/ 2229370 w 2591839"/>
                <a:gd name="connsiteY1559" fmla="*/ 1055543 h 1069831"/>
                <a:gd name="connsiteX1560" fmla="*/ 2196898 w 2591839"/>
                <a:gd name="connsiteY1560" fmla="*/ 987483 h 1069831"/>
                <a:gd name="connsiteX1561" fmla="*/ 2265218 w 2591839"/>
                <a:gd name="connsiteY1561" fmla="*/ 844002 h 1069831"/>
                <a:gd name="connsiteX1562" fmla="*/ 2297690 w 2591839"/>
                <a:gd name="connsiteY1562" fmla="*/ 912062 h 1069831"/>
                <a:gd name="connsiteX1563" fmla="*/ 2229370 w 2591839"/>
                <a:gd name="connsiteY1563" fmla="*/ 1055543 h 1069831"/>
                <a:gd name="connsiteX1564" fmla="*/ 2268769 w 2591839"/>
                <a:gd name="connsiteY1564" fmla="*/ 836728 h 1069831"/>
                <a:gd name="connsiteX1565" fmla="*/ 2301154 w 2591839"/>
                <a:gd name="connsiteY1565" fmla="*/ 768668 h 1069831"/>
                <a:gd name="connsiteX1566" fmla="*/ 2333279 w 2591839"/>
                <a:gd name="connsiteY1566" fmla="*/ 837334 h 1069831"/>
                <a:gd name="connsiteX1567" fmla="*/ 2301154 w 2591839"/>
                <a:gd name="connsiteY1567" fmla="*/ 904789 h 1069831"/>
                <a:gd name="connsiteX1568" fmla="*/ 2268769 w 2591839"/>
                <a:gd name="connsiteY1568" fmla="*/ 836728 h 1069831"/>
                <a:gd name="connsiteX1569" fmla="*/ 2372937 w 2591839"/>
                <a:gd name="connsiteY1569" fmla="*/ 1055543 h 1069831"/>
                <a:gd name="connsiteX1570" fmla="*/ 2304617 w 2591839"/>
                <a:gd name="connsiteY1570" fmla="*/ 912062 h 1069831"/>
                <a:gd name="connsiteX1571" fmla="*/ 2336742 w 2591839"/>
                <a:gd name="connsiteY1571" fmla="*/ 844608 h 1069831"/>
                <a:gd name="connsiteX1572" fmla="*/ 2404543 w 2591839"/>
                <a:gd name="connsiteY1572" fmla="*/ 989215 h 1069831"/>
                <a:gd name="connsiteX1573" fmla="*/ 2372937 w 2591839"/>
                <a:gd name="connsiteY1573" fmla="*/ 1055543 h 1069831"/>
                <a:gd name="connsiteX1574" fmla="*/ 2408007 w 2591839"/>
                <a:gd name="connsiteY1574" fmla="*/ 981941 h 1069831"/>
                <a:gd name="connsiteX1575" fmla="*/ 2376747 w 2591839"/>
                <a:gd name="connsiteY1575" fmla="*/ 915179 h 1069831"/>
                <a:gd name="connsiteX1576" fmla="*/ 2439786 w 2591839"/>
                <a:gd name="connsiteY1576" fmla="*/ 915179 h 1069831"/>
                <a:gd name="connsiteX1577" fmla="*/ 2408007 w 2591839"/>
                <a:gd name="connsiteY1577" fmla="*/ 981941 h 1069831"/>
                <a:gd name="connsiteX1578" fmla="*/ 2377354 w 2591839"/>
                <a:gd name="connsiteY1578" fmla="*/ 908945 h 1069831"/>
                <a:gd name="connsiteX1579" fmla="*/ 2444722 w 2591839"/>
                <a:gd name="connsiteY1579" fmla="*/ 768581 h 1069831"/>
                <a:gd name="connsiteX1580" fmla="*/ 2511570 w 2591839"/>
                <a:gd name="connsiteY1580" fmla="*/ 908945 h 1069831"/>
                <a:gd name="connsiteX1581" fmla="*/ 2377354 w 2591839"/>
                <a:gd name="connsiteY1581" fmla="*/ 908945 h 1069831"/>
                <a:gd name="connsiteX1582" fmla="*/ 2449743 w 2591839"/>
                <a:gd name="connsiteY1582" fmla="*/ 915179 h 1069831"/>
                <a:gd name="connsiteX1583" fmla="*/ 2511656 w 2591839"/>
                <a:gd name="connsiteY1583" fmla="*/ 915179 h 1069831"/>
                <a:gd name="connsiteX1584" fmla="*/ 2480743 w 2591839"/>
                <a:gd name="connsiteY1584" fmla="*/ 980123 h 1069831"/>
                <a:gd name="connsiteX1585" fmla="*/ 2449743 w 2591839"/>
                <a:gd name="connsiteY1585" fmla="*/ 915179 h 1069831"/>
                <a:gd name="connsiteX1586" fmla="*/ 2584912 w 2591839"/>
                <a:gd name="connsiteY1586" fmla="*/ 912062 h 1069831"/>
                <a:gd name="connsiteX1587" fmla="*/ 2516592 w 2591839"/>
                <a:gd name="connsiteY1587" fmla="*/ 1055543 h 1069831"/>
                <a:gd name="connsiteX1588" fmla="*/ 2484120 w 2591839"/>
                <a:gd name="connsiteY1588" fmla="*/ 987483 h 1069831"/>
                <a:gd name="connsiteX1589" fmla="*/ 2552441 w 2591839"/>
                <a:gd name="connsiteY1589" fmla="*/ 844002 h 1069831"/>
                <a:gd name="connsiteX1590" fmla="*/ 2584912 w 2591839"/>
                <a:gd name="connsiteY1590" fmla="*/ 912062 h 1069831"/>
                <a:gd name="connsiteX1591" fmla="*/ 2516592 w 2591839"/>
                <a:gd name="connsiteY1591" fmla="*/ 904789 h 1069831"/>
                <a:gd name="connsiteX1592" fmla="*/ 2447579 w 2591839"/>
                <a:gd name="connsiteY1592" fmla="*/ 760009 h 1069831"/>
                <a:gd name="connsiteX1593" fmla="*/ 2412336 w 2591839"/>
                <a:gd name="connsiteY1593" fmla="*/ 685973 h 1069831"/>
                <a:gd name="connsiteX1594" fmla="*/ 2444808 w 2591839"/>
                <a:gd name="connsiteY1594" fmla="*/ 617913 h 1069831"/>
                <a:gd name="connsiteX1595" fmla="*/ 2477366 w 2591839"/>
                <a:gd name="connsiteY1595" fmla="*/ 686233 h 1069831"/>
                <a:gd name="connsiteX1596" fmla="*/ 2477193 w 2591839"/>
                <a:gd name="connsiteY1596" fmla="*/ 686493 h 1069831"/>
                <a:gd name="connsiteX1597" fmla="*/ 2477539 w 2591839"/>
                <a:gd name="connsiteY1597" fmla="*/ 686666 h 1069831"/>
                <a:gd name="connsiteX1598" fmla="*/ 2516592 w 2591839"/>
                <a:gd name="connsiteY1598" fmla="*/ 768668 h 1069831"/>
                <a:gd name="connsiteX1599" fmla="*/ 2552441 w 2591839"/>
                <a:gd name="connsiteY1599" fmla="*/ 693420 h 1069831"/>
                <a:gd name="connsiteX1600" fmla="*/ 2584912 w 2591839"/>
                <a:gd name="connsiteY1600" fmla="*/ 761394 h 1069831"/>
                <a:gd name="connsiteX1601" fmla="*/ 2516592 w 2591839"/>
                <a:gd name="connsiteY1601" fmla="*/ 904789 h 106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</a:cxnLst>
              <a:rect l="l" t="t" r="r" b="b"/>
              <a:pathLst>
                <a:path w="2591839" h="1069831">
                  <a:moveTo>
                    <a:pt x="2555817" y="686147"/>
                  </a:moveTo>
                  <a:lnTo>
                    <a:pt x="2591753" y="610639"/>
                  </a:lnTo>
                  <a:lnTo>
                    <a:pt x="2555904" y="535305"/>
                  </a:lnTo>
                  <a:lnTo>
                    <a:pt x="2590627" y="462396"/>
                  </a:lnTo>
                  <a:lnTo>
                    <a:pt x="2591839" y="459885"/>
                  </a:lnTo>
                  <a:lnTo>
                    <a:pt x="2555904" y="384551"/>
                  </a:lnTo>
                  <a:lnTo>
                    <a:pt x="2591839" y="309216"/>
                  </a:lnTo>
                  <a:lnTo>
                    <a:pt x="2555904" y="233969"/>
                  </a:lnTo>
                  <a:lnTo>
                    <a:pt x="2591839" y="158462"/>
                  </a:lnTo>
                  <a:lnTo>
                    <a:pt x="2551921" y="74728"/>
                  </a:lnTo>
                  <a:lnTo>
                    <a:pt x="2516505" y="150322"/>
                  </a:lnTo>
                  <a:lnTo>
                    <a:pt x="2444722" y="520"/>
                  </a:lnTo>
                  <a:lnTo>
                    <a:pt x="2372937" y="151188"/>
                  </a:lnTo>
                  <a:lnTo>
                    <a:pt x="2301154" y="433"/>
                  </a:lnTo>
                  <a:lnTo>
                    <a:pt x="2229630" y="150842"/>
                  </a:lnTo>
                  <a:lnTo>
                    <a:pt x="2157586" y="433"/>
                  </a:lnTo>
                  <a:lnTo>
                    <a:pt x="2085802" y="151101"/>
                  </a:lnTo>
                  <a:lnTo>
                    <a:pt x="2014018" y="347"/>
                  </a:lnTo>
                  <a:lnTo>
                    <a:pt x="1978170" y="75767"/>
                  </a:lnTo>
                  <a:lnTo>
                    <a:pt x="1977650" y="74642"/>
                  </a:lnTo>
                  <a:lnTo>
                    <a:pt x="1942234" y="150236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798667" y="151101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655358" y="150755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11531" y="151015"/>
                  </a:lnTo>
                  <a:lnTo>
                    <a:pt x="1439747" y="260"/>
                  </a:lnTo>
                  <a:lnTo>
                    <a:pt x="1368223" y="150668"/>
                  </a:lnTo>
                  <a:lnTo>
                    <a:pt x="1296179" y="260"/>
                  </a:lnTo>
                  <a:lnTo>
                    <a:pt x="1224396" y="150928"/>
                  </a:lnTo>
                  <a:lnTo>
                    <a:pt x="1152612" y="173"/>
                  </a:lnTo>
                  <a:lnTo>
                    <a:pt x="1116763" y="75594"/>
                  </a:lnTo>
                  <a:lnTo>
                    <a:pt x="1116244" y="74469"/>
                  </a:lnTo>
                  <a:lnTo>
                    <a:pt x="1080828" y="150062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937260" y="150928"/>
                  </a:lnTo>
                  <a:lnTo>
                    <a:pt x="865476" y="173"/>
                  </a:lnTo>
                  <a:lnTo>
                    <a:pt x="793952" y="150582"/>
                  </a:lnTo>
                  <a:lnTo>
                    <a:pt x="721908" y="173"/>
                  </a:lnTo>
                  <a:lnTo>
                    <a:pt x="650125" y="150842"/>
                  </a:lnTo>
                  <a:lnTo>
                    <a:pt x="578341" y="87"/>
                  </a:lnTo>
                  <a:lnTo>
                    <a:pt x="506817" y="150495"/>
                  </a:lnTo>
                  <a:lnTo>
                    <a:pt x="434773" y="87"/>
                  </a:lnTo>
                  <a:lnTo>
                    <a:pt x="362989" y="150755"/>
                  </a:lnTo>
                  <a:lnTo>
                    <a:pt x="291205" y="0"/>
                  </a:lnTo>
                  <a:lnTo>
                    <a:pt x="219681" y="150409"/>
                  </a:lnTo>
                  <a:lnTo>
                    <a:pt x="147637" y="0"/>
                  </a:lnTo>
                  <a:lnTo>
                    <a:pt x="75161" y="151621"/>
                  </a:lnTo>
                  <a:lnTo>
                    <a:pt x="41997" y="82348"/>
                  </a:lnTo>
                  <a:lnTo>
                    <a:pt x="39139" y="83734"/>
                  </a:lnTo>
                  <a:lnTo>
                    <a:pt x="36282" y="82348"/>
                  </a:lnTo>
                  <a:lnTo>
                    <a:pt x="0" y="158462"/>
                  </a:lnTo>
                  <a:lnTo>
                    <a:pt x="35849" y="233795"/>
                  </a:lnTo>
                  <a:lnTo>
                    <a:pt x="0" y="309130"/>
                  </a:lnTo>
                  <a:lnTo>
                    <a:pt x="35589" y="385070"/>
                  </a:lnTo>
                  <a:lnTo>
                    <a:pt x="0" y="459798"/>
                  </a:lnTo>
                  <a:lnTo>
                    <a:pt x="35935" y="535132"/>
                  </a:lnTo>
                  <a:lnTo>
                    <a:pt x="0" y="610466"/>
                  </a:lnTo>
                  <a:lnTo>
                    <a:pt x="35849" y="685800"/>
                  </a:lnTo>
                  <a:lnTo>
                    <a:pt x="0" y="761134"/>
                  </a:lnTo>
                  <a:lnTo>
                    <a:pt x="35589" y="837075"/>
                  </a:lnTo>
                  <a:lnTo>
                    <a:pt x="0" y="911803"/>
                  </a:lnTo>
                  <a:lnTo>
                    <a:pt x="75248" y="1069831"/>
                  </a:lnTo>
                  <a:lnTo>
                    <a:pt x="147031" y="919076"/>
                  </a:lnTo>
                  <a:lnTo>
                    <a:pt x="218815" y="1069831"/>
                  </a:lnTo>
                  <a:lnTo>
                    <a:pt x="290599" y="919076"/>
                  </a:lnTo>
                  <a:lnTo>
                    <a:pt x="362383" y="1069831"/>
                  </a:lnTo>
                  <a:lnTo>
                    <a:pt x="434167" y="919076"/>
                  </a:lnTo>
                  <a:lnTo>
                    <a:pt x="505951" y="1069831"/>
                  </a:lnTo>
                  <a:lnTo>
                    <a:pt x="577735" y="919076"/>
                  </a:lnTo>
                  <a:lnTo>
                    <a:pt x="649518" y="1069831"/>
                  </a:lnTo>
                  <a:lnTo>
                    <a:pt x="721302" y="919076"/>
                  </a:lnTo>
                  <a:lnTo>
                    <a:pt x="793086" y="1069831"/>
                  </a:lnTo>
                  <a:lnTo>
                    <a:pt x="864870" y="919076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1008438" y="919076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152005" y="919076"/>
                  </a:lnTo>
                  <a:lnTo>
                    <a:pt x="1223789" y="1069831"/>
                  </a:lnTo>
                  <a:lnTo>
                    <a:pt x="1295573" y="919076"/>
                  </a:lnTo>
                  <a:lnTo>
                    <a:pt x="1367357" y="1069831"/>
                  </a:lnTo>
                  <a:lnTo>
                    <a:pt x="1439141" y="919076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82709" y="919076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726276" y="919076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869844" y="919076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2013412" y="919076"/>
                  </a:lnTo>
                  <a:lnTo>
                    <a:pt x="2085196" y="1069831"/>
                  </a:lnTo>
                  <a:lnTo>
                    <a:pt x="2156980" y="919076"/>
                  </a:lnTo>
                  <a:lnTo>
                    <a:pt x="2228764" y="1069831"/>
                  </a:lnTo>
                  <a:lnTo>
                    <a:pt x="2300547" y="919076"/>
                  </a:lnTo>
                  <a:lnTo>
                    <a:pt x="2372331" y="1069831"/>
                  </a:lnTo>
                  <a:lnTo>
                    <a:pt x="2444115" y="919076"/>
                  </a:lnTo>
                  <a:lnTo>
                    <a:pt x="2515899" y="1069831"/>
                  </a:lnTo>
                  <a:lnTo>
                    <a:pt x="2591147" y="911803"/>
                  </a:lnTo>
                  <a:lnTo>
                    <a:pt x="2555211" y="836469"/>
                  </a:lnTo>
                  <a:lnTo>
                    <a:pt x="2591147" y="761134"/>
                  </a:lnTo>
                  <a:lnTo>
                    <a:pt x="2555817" y="686147"/>
                  </a:lnTo>
                  <a:close/>
                  <a:moveTo>
                    <a:pt x="2584912" y="610639"/>
                  </a:moveTo>
                  <a:lnTo>
                    <a:pt x="2516592" y="754120"/>
                  </a:lnTo>
                  <a:lnTo>
                    <a:pt x="2484293" y="686233"/>
                  </a:lnTo>
                  <a:lnTo>
                    <a:pt x="2552527" y="542666"/>
                  </a:lnTo>
                  <a:lnTo>
                    <a:pt x="2584912" y="610639"/>
                  </a:lnTo>
                  <a:close/>
                  <a:moveTo>
                    <a:pt x="868680" y="912062"/>
                  </a:moveTo>
                  <a:lnTo>
                    <a:pt x="900805" y="844608"/>
                  </a:lnTo>
                  <a:lnTo>
                    <a:pt x="968606" y="989215"/>
                  </a:lnTo>
                  <a:lnTo>
                    <a:pt x="937000" y="1055457"/>
                  </a:lnTo>
                  <a:lnTo>
                    <a:pt x="868680" y="912062"/>
                  </a:lnTo>
                  <a:close/>
                  <a:moveTo>
                    <a:pt x="179676" y="234055"/>
                  </a:moveTo>
                  <a:lnTo>
                    <a:pt x="179503" y="234315"/>
                  </a:lnTo>
                  <a:lnTo>
                    <a:pt x="179849" y="234488"/>
                  </a:lnTo>
                  <a:lnTo>
                    <a:pt x="218902" y="316490"/>
                  </a:lnTo>
                  <a:lnTo>
                    <a:pt x="254750" y="241243"/>
                  </a:lnTo>
                  <a:lnTo>
                    <a:pt x="287222" y="309216"/>
                  </a:lnTo>
                  <a:lnTo>
                    <a:pt x="218902" y="452698"/>
                  </a:lnTo>
                  <a:lnTo>
                    <a:pt x="149889" y="307917"/>
                  </a:lnTo>
                  <a:lnTo>
                    <a:pt x="149889" y="307917"/>
                  </a:lnTo>
                  <a:lnTo>
                    <a:pt x="147118" y="302029"/>
                  </a:lnTo>
                  <a:lnTo>
                    <a:pt x="147118" y="302029"/>
                  </a:lnTo>
                  <a:lnTo>
                    <a:pt x="114560" y="234142"/>
                  </a:lnTo>
                  <a:lnTo>
                    <a:pt x="147118" y="165822"/>
                  </a:lnTo>
                  <a:lnTo>
                    <a:pt x="179676" y="234055"/>
                  </a:lnTo>
                  <a:close/>
                  <a:moveTo>
                    <a:pt x="152140" y="161579"/>
                  </a:moveTo>
                  <a:lnTo>
                    <a:pt x="214139" y="161579"/>
                  </a:lnTo>
                  <a:lnTo>
                    <a:pt x="183140" y="226695"/>
                  </a:lnTo>
                  <a:lnTo>
                    <a:pt x="152140" y="161579"/>
                  </a:lnTo>
                  <a:close/>
                  <a:moveTo>
                    <a:pt x="466898" y="234055"/>
                  </a:moveTo>
                  <a:lnTo>
                    <a:pt x="466725" y="234315"/>
                  </a:lnTo>
                  <a:lnTo>
                    <a:pt x="467071" y="234488"/>
                  </a:lnTo>
                  <a:lnTo>
                    <a:pt x="506124" y="316490"/>
                  </a:lnTo>
                  <a:lnTo>
                    <a:pt x="541973" y="241243"/>
                  </a:lnTo>
                  <a:lnTo>
                    <a:pt x="574444" y="309216"/>
                  </a:lnTo>
                  <a:lnTo>
                    <a:pt x="506124" y="452698"/>
                  </a:lnTo>
                  <a:lnTo>
                    <a:pt x="437111" y="307917"/>
                  </a:lnTo>
                  <a:lnTo>
                    <a:pt x="401868" y="233882"/>
                  </a:lnTo>
                  <a:lnTo>
                    <a:pt x="434340" y="165822"/>
                  </a:lnTo>
                  <a:lnTo>
                    <a:pt x="466898" y="234055"/>
                  </a:lnTo>
                  <a:close/>
                  <a:moveTo>
                    <a:pt x="439362" y="161579"/>
                  </a:moveTo>
                  <a:lnTo>
                    <a:pt x="501361" y="161579"/>
                  </a:lnTo>
                  <a:lnTo>
                    <a:pt x="470362" y="226695"/>
                  </a:lnTo>
                  <a:lnTo>
                    <a:pt x="439362" y="161579"/>
                  </a:lnTo>
                  <a:close/>
                  <a:moveTo>
                    <a:pt x="754120" y="234055"/>
                  </a:moveTo>
                  <a:lnTo>
                    <a:pt x="753947" y="234315"/>
                  </a:lnTo>
                  <a:lnTo>
                    <a:pt x="754293" y="234488"/>
                  </a:lnTo>
                  <a:lnTo>
                    <a:pt x="793346" y="316490"/>
                  </a:lnTo>
                  <a:lnTo>
                    <a:pt x="829194" y="241243"/>
                  </a:lnTo>
                  <a:lnTo>
                    <a:pt x="861666" y="309216"/>
                  </a:lnTo>
                  <a:lnTo>
                    <a:pt x="793346" y="452698"/>
                  </a:lnTo>
                  <a:lnTo>
                    <a:pt x="724333" y="307917"/>
                  </a:lnTo>
                  <a:lnTo>
                    <a:pt x="689090" y="233882"/>
                  </a:lnTo>
                  <a:lnTo>
                    <a:pt x="721562" y="165822"/>
                  </a:lnTo>
                  <a:lnTo>
                    <a:pt x="754120" y="234055"/>
                  </a:lnTo>
                  <a:close/>
                  <a:moveTo>
                    <a:pt x="726498" y="161579"/>
                  </a:moveTo>
                  <a:lnTo>
                    <a:pt x="788497" y="161579"/>
                  </a:lnTo>
                  <a:lnTo>
                    <a:pt x="757497" y="226695"/>
                  </a:lnTo>
                  <a:lnTo>
                    <a:pt x="726498" y="161579"/>
                  </a:lnTo>
                  <a:close/>
                  <a:moveTo>
                    <a:pt x="1328478" y="234055"/>
                  </a:moveTo>
                  <a:lnTo>
                    <a:pt x="1328305" y="234315"/>
                  </a:lnTo>
                  <a:lnTo>
                    <a:pt x="1328651" y="234488"/>
                  </a:lnTo>
                  <a:lnTo>
                    <a:pt x="1367703" y="316490"/>
                  </a:lnTo>
                  <a:lnTo>
                    <a:pt x="1403552" y="241243"/>
                  </a:lnTo>
                  <a:lnTo>
                    <a:pt x="1436024" y="309216"/>
                  </a:lnTo>
                  <a:lnTo>
                    <a:pt x="1367703" y="452698"/>
                  </a:lnTo>
                  <a:lnTo>
                    <a:pt x="1298690" y="307917"/>
                  </a:lnTo>
                  <a:lnTo>
                    <a:pt x="1263448" y="233882"/>
                  </a:lnTo>
                  <a:lnTo>
                    <a:pt x="1295920" y="165822"/>
                  </a:lnTo>
                  <a:lnTo>
                    <a:pt x="1328478" y="234055"/>
                  </a:lnTo>
                  <a:close/>
                  <a:moveTo>
                    <a:pt x="1300942" y="161579"/>
                  </a:moveTo>
                  <a:lnTo>
                    <a:pt x="1362941" y="161579"/>
                  </a:lnTo>
                  <a:lnTo>
                    <a:pt x="1331942" y="226695"/>
                  </a:lnTo>
                  <a:lnTo>
                    <a:pt x="1300942" y="161579"/>
                  </a:lnTo>
                  <a:close/>
                  <a:moveTo>
                    <a:pt x="2190057" y="234055"/>
                  </a:moveTo>
                  <a:lnTo>
                    <a:pt x="2189884" y="234315"/>
                  </a:lnTo>
                  <a:lnTo>
                    <a:pt x="2190231" y="234488"/>
                  </a:lnTo>
                  <a:lnTo>
                    <a:pt x="2229283" y="316490"/>
                  </a:lnTo>
                  <a:lnTo>
                    <a:pt x="2265132" y="241243"/>
                  </a:lnTo>
                  <a:lnTo>
                    <a:pt x="2297603" y="309216"/>
                  </a:lnTo>
                  <a:lnTo>
                    <a:pt x="2229283" y="452698"/>
                  </a:lnTo>
                  <a:lnTo>
                    <a:pt x="2160270" y="307917"/>
                  </a:lnTo>
                  <a:lnTo>
                    <a:pt x="2125028" y="233882"/>
                  </a:lnTo>
                  <a:lnTo>
                    <a:pt x="2157499" y="165822"/>
                  </a:lnTo>
                  <a:lnTo>
                    <a:pt x="2190057" y="234055"/>
                  </a:lnTo>
                  <a:close/>
                  <a:moveTo>
                    <a:pt x="2162522" y="161579"/>
                  </a:moveTo>
                  <a:lnTo>
                    <a:pt x="2224520" y="161579"/>
                  </a:lnTo>
                  <a:lnTo>
                    <a:pt x="2193521" y="226695"/>
                  </a:lnTo>
                  <a:lnTo>
                    <a:pt x="2162522" y="161579"/>
                  </a:lnTo>
                  <a:close/>
                  <a:moveTo>
                    <a:pt x="2446713" y="456767"/>
                  </a:moveTo>
                  <a:lnTo>
                    <a:pt x="2442730" y="456767"/>
                  </a:lnTo>
                  <a:lnTo>
                    <a:pt x="2377267" y="456767"/>
                  </a:lnTo>
                  <a:lnTo>
                    <a:pt x="2444635" y="316404"/>
                  </a:lnTo>
                  <a:lnTo>
                    <a:pt x="2511483" y="456767"/>
                  </a:lnTo>
                  <a:lnTo>
                    <a:pt x="2446713" y="456767"/>
                  </a:lnTo>
                  <a:close/>
                  <a:moveTo>
                    <a:pt x="2511570" y="463002"/>
                  </a:moveTo>
                  <a:lnTo>
                    <a:pt x="2480743" y="527772"/>
                  </a:lnTo>
                  <a:lnTo>
                    <a:pt x="2449743" y="463002"/>
                  </a:lnTo>
                  <a:lnTo>
                    <a:pt x="2511570" y="463002"/>
                  </a:lnTo>
                  <a:close/>
                  <a:moveTo>
                    <a:pt x="254837" y="391997"/>
                  </a:moveTo>
                  <a:lnTo>
                    <a:pt x="287309" y="459971"/>
                  </a:lnTo>
                  <a:lnTo>
                    <a:pt x="219162" y="603019"/>
                  </a:lnTo>
                  <a:lnTo>
                    <a:pt x="186603" y="535132"/>
                  </a:lnTo>
                  <a:lnTo>
                    <a:pt x="254837" y="391997"/>
                  </a:lnTo>
                  <a:close/>
                  <a:moveTo>
                    <a:pt x="183226" y="527772"/>
                  </a:moveTo>
                  <a:lnTo>
                    <a:pt x="152227" y="463002"/>
                  </a:lnTo>
                  <a:lnTo>
                    <a:pt x="214053" y="463002"/>
                  </a:lnTo>
                  <a:lnTo>
                    <a:pt x="183226" y="527772"/>
                  </a:lnTo>
                  <a:close/>
                  <a:moveTo>
                    <a:pt x="1044719" y="226695"/>
                  </a:moveTo>
                  <a:lnTo>
                    <a:pt x="1013720" y="161579"/>
                  </a:lnTo>
                  <a:lnTo>
                    <a:pt x="1075199" y="161579"/>
                  </a:lnTo>
                  <a:lnTo>
                    <a:pt x="1044719" y="226695"/>
                  </a:lnTo>
                  <a:close/>
                  <a:moveTo>
                    <a:pt x="1041342" y="234055"/>
                  </a:moveTo>
                  <a:lnTo>
                    <a:pt x="1041169" y="234315"/>
                  </a:lnTo>
                  <a:lnTo>
                    <a:pt x="1041516" y="234488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116417" y="241243"/>
                  </a:lnTo>
                  <a:lnTo>
                    <a:pt x="1148888" y="309216"/>
                  </a:lnTo>
                  <a:lnTo>
                    <a:pt x="1080568" y="452611"/>
                  </a:lnTo>
                  <a:lnTo>
                    <a:pt x="1011555" y="307831"/>
                  </a:lnTo>
                  <a:lnTo>
                    <a:pt x="1011555" y="307831"/>
                  </a:lnTo>
                  <a:lnTo>
                    <a:pt x="1008784" y="301943"/>
                  </a:lnTo>
                  <a:lnTo>
                    <a:pt x="1008784" y="301943"/>
                  </a:lnTo>
                  <a:lnTo>
                    <a:pt x="976313" y="233882"/>
                  </a:lnTo>
                  <a:lnTo>
                    <a:pt x="1008784" y="165822"/>
                  </a:lnTo>
                  <a:lnTo>
                    <a:pt x="1041342" y="234055"/>
                  </a:lnTo>
                  <a:close/>
                  <a:moveTo>
                    <a:pt x="1152352" y="316490"/>
                  </a:moveTo>
                  <a:lnTo>
                    <a:pt x="1184304" y="384637"/>
                  </a:lnTo>
                  <a:lnTo>
                    <a:pt x="1152352" y="452524"/>
                  </a:lnTo>
                  <a:lnTo>
                    <a:pt x="1119967" y="384464"/>
                  </a:lnTo>
                  <a:lnTo>
                    <a:pt x="1125162" y="373553"/>
                  </a:lnTo>
                  <a:lnTo>
                    <a:pt x="1152352" y="316490"/>
                  </a:lnTo>
                  <a:close/>
                  <a:moveTo>
                    <a:pt x="1619163" y="226695"/>
                  </a:moveTo>
                  <a:lnTo>
                    <a:pt x="1588164" y="161579"/>
                  </a:lnTo>
                  <a:lnTo>
                    <a:pt x="1650163" y="161579"/>
                  </a:lnTo>
                  <a:lnTo>
                    <a:pt x="1619163" y="226695"/>
                  </a:lnTo>
                  <a:close/>
                  <a:moveTo>
                    <a:pt x="1615700" y="234055"/>
                  </a:moveTo>
                  <a:lnTo>
                    <a:pt x="1615527" y="234315"/>
                  </a:lnTo>
                  <a:lnTo>
                    <a:pt x="1615873" y="234488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90774" y="241243"/>
                  </a:lnTo>
                  <a:lnTo>
                    <a:pt x="1723246" y="309216"/>
                  </a:lnTo>
                  <a:lnTo>
                    <a:pt x="1654926" y="452611"/>
                  </a:lnTo>
                  <a:lnTo>
                    <a:pt x="1585913" y="307831"/>
                  </a:lnTo>
                  <a:lnTo>
                    <a:pt x="1585913" y="307831"/>
                  </a:lnTo>
                  <a:lnTo>
                    <a:pt x="1583142" y="301943"/>
                  </a:lnTo>
                  <a:lnTo>
                    <a:pt x="1583142" y="301943"/>
                  </a:lnTo>
                  <a:lnTo>
                    <a:pt x="1550670" y="233882"/>
                  </a:lnTo>
                  <a:lnTo>
                    <a:pt x="1583142" y="165822"/>
                  </a:lnTo>
                  <a:lnTo>
                    <a:pt x="1615700" y="234055"/>
                  </a:lnTo>
                  <a:close/>
                  <a:moveTo>
                    <a:pt x="1798580" y="316490"/>
                  </a:moveTo>
                  <a:lnTo>
                    <a:pt x="1834515" y="241156"/>
                  </a:lnTo>
                  <a:lnTo>
                    <a:pt x="1866900" y="309216"/>
                  </a:lnTo>
                  <a:lnTo>
                    <a:pt x="1797714" y="453217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62645" y="241156"/>
                  </a:lnTo>
                  <a:lnTo>
                    <a:pt x="1798580" y="316490"/>
                  </a:lnTo>
                  <a:lnTo>
                    <a:pt x="1798580" y="316490"/>
                  </a:lnTo>
                  <a:lnTo>
                    <a:pt x="1798580" y="316490"/>
                  </a:lnTo>
                  <a:close/>
                  <a:moveTo>
                    <a:pt x="1906299" y="226695"/>
                  </a:moveTo>
                  <a:lnTo>
                    <a:pt x="1875300" y="161579"/>
                  </a:lnTo>
                  <a:lnTo>
                    <a:pt x="1936779" y="161579"/>
                  </a:lnTo>
                  <a:lnTo>
                    <a:pt x="1906299" y="226695"/>
                  </a:lnTo>
                  <a:close/>
                  <a:moveTo>
                    <a:pt x="1902922" y="234055"/>
                  </a:moveTo>
                  <a:lnTo>
                    <a:pt x="1902749" y="234315"/>
                  </a:lnTo>
                  <a:lnTo>
                    <a:pt x="1903095" y="234488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77996" y="241243"/>
                  </a:lnTo>
                  <a:lnTo>
                    <a:pt x="2010468" y="309216"/>
                  </a:lnTo>
                  <a:lnTo>
                    <a:pt x="1942148" y="452611"/>
                  </a:lnTo>
                  <a:lnTo>
                    <a:pt x="1873221" y="307831"/>
                  </a:lnTo>
                  <a:lnTo>
                    <a:pt x="1837979" y="233795"/>
                  </a:lnTo>
                  <a:lnTo>
                    <a:pt x="1870364" y="165735"/>
                  </a:lnTo>
                  <a:lnTo>
                    <a:pt x="1902922" y="234055"/>
                  </a:lnTo>
                  <a:close/>
                  <a:moveTo>
                    <a:pt x="2297690" y="459885"/>
                  </a:moveTo>
                  <a:lnTo>
                    <a:pt x="2229543" y="602933"/>
                  </a:lnTo>
                  <a:lnTo>
                    <a:pt x="2196985" y="535046"/>
                  </a:lnTo>
                  <a:lnTo>
                    <a:pt x="2265132" y="391911"/>
                  </a:lnTo>
                  <a:lnTo>
                    <a:pt x="2297690" y="459885"/>
                  </a:lnTo>
                  <a:close/>
                  <a:moveTo>
                    <a:pt x="2268769" y="384551"/>
                  </a:moveTo>
                  <a:lnTo>
                    <a:pt x="2301154" y="316490"/>
                  </a:lnTo>
                  <a:lnTo>
                    <a:pt x="2333106" y="384637"/>
                  </a:lnTo>
                  <a:lnTo>
                    <a:pt x="2301154" y="452524"/>
                  </a:lnTo>
                  <a:lnTo>
                    <a:pt x="2268769" y="384551"/>
                  </a:lnTo>
                  <a:close/>
                  <a:moveTo>
                    <a:pt x="2193521" y="527772"/>
                  </a:moveTo>
                  <a:lnTo>
                    <a:pt x="2162522" y="463002"/>
                  </a:lnTo>
                  <a:lnTo>
                    <a:pt x="2224348" y="463002"/>
                  </a:lnTo>
                  <a:lnTo>
                    <a:pt x="2193521" y="527772"/>
                  </a:lnTo>
                  <a:close/>
                  <a:moveTo>
                    <a:pt x="2159491" y="456767"/>
                  </a:moveTo>
                  <a:lnTo>
                    <a:pt x="2155508" y="456767"/>
                  </a:lnTo>
                  <a:lnTo>
                    <a:pt x="2090045" y="456767"/>
                  </a:lnTo>
                  <a:lnTo>
                    <a:pt x="2157412" y="316404"/>
                  </a:lnTo>
                  <a:lnTo>
                    <a:pt x="2224261" y="456767"/>
                  </a:lnTo>
                  <a:lnTo>
                    <a:pt x="2159491" y="456767"/>
                  </a:lnTo>
                  <a:close/>
                  <a:moveTo>
                    <a:pt x="2152563" y="463002"/>
                  </a:moveTo>
                  <a:lnTo>
                    <a:pt x="2129270" y="511926"/>
                  </a:lnTo>
                  <a:lnTo>
                    <a:pt x="2120785" y="529764"/>
                  </a:lnTo>
                  <a:lnTo>
                    <a:pt x="2089525" y="463002"/>
                  </a:lnTo>
                  <a:lnTo>
                    <a:pt x="2152563" y="463002"/>
                  </a:lnTo>
                  <a:close/>
                  <a:moveTo>
                    <a:pt x="2117321" y="537124"/>
                  </a:moveTo>
                  <a:lnTo>
                    <a:pt x="2085715" y="603366"/>
                  </a:lnTo>
                  <a:lnTo>
                    <a:pt x="2017395" y="459885"/>
                  </a:lnTo>
                  <a:lnTo>
                    <a:pt x="2049520" y="392430"/>
                  </a:lnTo>
                  <a:lnTo>
                    <a:pt x="2117321" y="537124"/>
                  </a:lnTo>
                  <a:close/>
                  <a:moveTo>
                    <a:pt x="1873221" y="760009"/>
                  </a:moveTo>
                  <a:lnTo>
                    <a:pt x="1837979" y="685973"/>
                  </a:lnTo>
                  <a:lnTo>
                    <a:pt x="1870364" y="617913"/>
                  </a:lnTo>
                  <a:lnTo>
                    <a:pt x="1902922" y="686147"/>
                  </a:lnTo>
                  <a:lnTo>
                    <a:pt x="1902749" y="686406"/>
                  </a:lnTo>
                  <a:lnTo>
                    <a:pt x="1903095" y="686580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77996" y="693334"/>
                  </a:lnTo>
                  <a:lnTo>
                    <a:pt x="2010468" y="761308"/>
                  </a:lnTo>
                  <a:lnTo>
                    <a:pt x="1942148" y="904702"/>
                  </a:lnTo>
                  <a:lnTo>
                    <a:pt x="1873221" y="760009"/>
                  </a:lnTo>
                  <a:close/>
                  <a:moveTo>
                    <a:pt x="1585999" y="760009"/>
                  </a:moveTo>
                  <a:lnTo>
                    <a:pt x="1550757" y="685973"/>
                  </a:lnTo>
                  <a:lnTo>
                    <a:pt x="1583142" y="617913"/>
                  </a:lnTo>
                  <a:lnTo>
                    <a:pt x="1615700" y="686147"/>
                  </a:lnTo>
                  <a:lnTo>
                    <a:pt x="1615527" y="686406"/>
                  </a:lnTo>
                  <a:lnTo>
                    <a:pt x="1615873" y="686580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90774" y="693334"/>
                  </a:lnTo>
                  <a:lnTo>
                    <a:pt x="1723246" y="761308"/>
                  </a:lnTo>
                  <a:lnTo>
                    <a:pt x="1654926" y="904702"/>
                  </a:lnTo>
                  <a:lnTo>
                    <a:pt x="1585999" y="760009"/>
                  </a:lnTo>
                  <a:close/>
                  <a:moveTo>
                    <a:pt x="1875300" y="613756"/>
                  </a:moveTo>
                  <a:lnTo>
                    <a:pt x="1937298" y="613756"/>
                  </a:lnTo>
                  <a:lnTo>
                    <a:pt x="1906299" y="678873"/>
                  </a:lnTo>
                  <a:lnTo>
                    <a:pt x="1875300" y="613756"/>
                  </a:lnTo>
                  <a:close/>
                  <a:moveTo>
                    <a:pt x="1942321" y="602933"/>
                  </a:moveTo>
                  <a:lnTo>
                    <a:pt x="1909763" y="535046"/>
                  </a:lnTo>
                  <a:lnTo>
                    <a:pt x="1977996" y="391824"/>
                  </a:lnTo>
                  <a:lnTo>
                    <a:pt x="2010381" y="459885"/>
                  </a:lnTo>
                  <a:lnTo>
                    <a:pt x="1942321" y="602933"/>
                  </a:lnTo>
                  <a:close/>
                  <a:moveTo>
                    <a:pt x="1875300" y="463002"/>
                  </a:moveTo>
                  <a:lnTo>
                    <a:pt x="1937126" y="463002"/>
                  </a:lnTo>
                  <a:lnTo>
                    <a:pt x="1906299" y="527772"/>
                  </a:lnTo>
                  <a:lnTo>
                    <a:pt x="1875300" y="463002"/>
                  </a:lnTo>
                  <a:close/>
                  <a:moveTo>
                    <a:pt x="1937212" y="456767"/>
                  </a:moveTo>
                  <a:lnTo>
                    <a:pt x="1872355" y="456767"/>
                  </a:lnTo>
                  <a:lnTo>
                    <a:pt x="1872355" y="456767"/>
                  </a:lnTo>
                  <a:lnTo>
                    <a:pt x="1868372" y="456767"/>
                  </a:lnTo>
                  <a:lnTo>
                    <a:pt x="1868372" y="456767"/>
                  </a:lnTo>
                  <a:lnTo>
                    <a:pt x="1802909" y="456767"/>
                  </a:lnTo>
                  <a:lnTo>
                    <a:pt x="1870277" y="316404"/>
                  </a:lnTo>
                  <a:lnTo>
                    <a:pt x="1937212" y="456767"/>
                  </a:lnTo>
                  <a:close/>
                  <a:moveTo>
                    <a:pt x="1865428" y="463002"/>
                  </a:moveTo>
                  <a:lnTo>
                    <a:pt x="1842135" y="511926"/>
                  </a:lnTo>
                  <a:lnTo>
                    <a:pt x="1833649" y="529764"/>
                  </a:lnTo>
                  <a:lnTo>
                    <a:pt x="1802390" y="463002"/>
                  </a:lnTo>
                  <a:lnTo>
                    <a:pt x="1865428" y="463002"/>
                  </a:lnTo>
                  <a:close/>
                  <a:moveTo>
                    <a:pt x="1798580" y="603366"/>
                  </a:moveTo>
                  <a:lnTo>
                    <a:pt x="1730260" y="459971"/>
                  </a:lnTo>
                  <a:lnTo>
                    <a:pt x="1762385" y="392517"/>
                  </a:lnTo>
                  <a:lnTo>
                    <a:pt x="1830186" y="537124"/>
                  </a:lnTo>
                  <a:lnTo>
                    <a:pt x="1798580" y="603366"/>
                  </a:lnTo>
                  <a:close/>
                  <a:moveTo>
                    <a:pt x="1726710" y="452611"/>
                  </a:moveTo>
                  <a:lnTo>
                    <a:pt x="1694324" y="384551"/>
                  </a:lnTo>
                  <a:lnTo>
                    <a:pt x="1726710" y="316490"/>
                  </a:lnTo>
                  <a:lnTo>
                    <a:pt x="1758662" y="384637"/>
                  </a:lnTo>
                  <a:lnTo>
                    <a:pt x="1726710" y="452611"/>
                  </a:lnTo>
                  <a:close/>
                  <a:moveTo>
                    <a:pt x="1588164" y="613756"/>
                  </a:moveTo>
                  <a:lnTo>
                    <a:pt x="1650163" y="613756"/>
                  </a:lnTo>
                  <a:lnTo>
                    <a:pt x="1619163" y="678873"/>
                  </a:lnTo>
                  <a:lnTo>
                    <a:pt x="1588164" y="613756"/>
                  </a:lnTo>
                  <a:close/>
                  <a:moveTo>
                    <a:pt x="1723332" y="459885"/>
                  </a:moveTo>
                  <a:lnTo>
                    <a:pt x="1655185" y="602933"/>
                  </a:lnTo>
                  <a:lnTo>
                    <a:pt x="1622627" y="535046"/>
                  </a:lnTo>
                  <a:lnTo>
                    <a:pt x="1690774" y="391997"/>
                  </a:lnTo>
                  <a:lnTo>
                    <a:pt x="1723332" y="459885"/>
                  </a:lnTo>
                  <a:close/>
                  <a:moveTo>
                    <a:pt x="1588164" y="463002"/>
                  </a:moveTo>
                  <a:lnTo>
                    <a:pt x="1649990" y="463002"/>
                  </a:lnTo>
                  <a:lnTo>
                    <a:pt x="1619163" y="527772"/>
                  </a:lnTo>
                  <a:lnTo>
                    <a:pt x="1588164" y="463002"/>
                  </a:lnTo>
                  <a:close/>
                  <a:moveTo>
                    <a:pt x="1585133" y="456767"/>
                  </a:moveTo>
                  <a:lnTo>
                    <a:pt x="1585133" y="456767"/>
                  </a:lnTo>
                  <a:lnTo>
                    <a:pt x="1581150" y="456767"/>
                  </a:lnTo>
                  <a:lnTo>
                    <a:pt x="1581150" y="456767"/>
                  </a:lnTo>
                  <a:lnTo>
                    <a:pt x="1515687" y="456767"/>
                  </a:lnTo>
                  <a:lnTo>
                    <a:pt x="1583055" y="316404"/>
                  </a:lnTo>
                  <a:lnTo>
                    <a:pt x="1649903" y="456767"/>
                  </a:lnTo>
                  <a:lnTo>
                    <a:pt x="1585133" y="456767"/>
                  </a:lnTo>
                  <a:close/>
                  <a:moveTo>
                    <a:pt x="1578206" y="463002"/>
                  </a:moveTo>
                  <a:lnTo>
                    <a:pt x="1554913" y="511926"/>
                  </a:lnTo>
                  <a:lnTo>
                    <a:pt x="1546427" y="529764"/>
                  </a:lnTo>
                  <a:lnTo>
                    <a:pt x="1515168" y="463089"/>
                  </a:lnTo>
                  <a:lnTo>
                    <a:pt x="1578206" y="463089"/>
                  </a:lnTo>
                  <a:close/>
                  <a:moveTo>
                    <a:pt x="1511358" y="603366"/>
                  </a:moveTo>
                  <a:lnTo>
                    <a:pt x="1443038" y="459971"/>
                  </a:lnTo>
                  <a:lnTo>
                    <a:pt x="1475163" y="392517"/>
                  </a:lnTo>
                  <a:lnTo>
                    <a:pt x="1542964" y="537124"/>
                  </a:lnTo>
                  <a:lnTo>
                    <a:pt x="1511358" y="603366"/>
                  </a:lnTo>
                  <a:close/>
                  <a:moveTo>
                    <a:pt x="1443038" y="610639"/>
                  </a:moveTo>
                  <a:lnTo>
                    <a:pt x="1475423" y="542579"/>
                  </a:lnTo>
                  <a:lnTo>
                    <a:pt x="1511358" y="617913"/>
                  </a:lnTo>
                  <a:lnTo>
                    <a:pt x="1511358" y="617913"/>
                  </a:lnTo>
                  <a:lnTo>
                    <a:pt x="1543829" y="685973"/>
                  </a:lnTo>
                  <a:lnTo>
                    <a:pt x="1511444" y="754034"/>
                  </a:lnTo>
                  <a:lnTo>
                    <a:pt x="1443038" y="610639"/>
                  </a:lnTo>
                  <a:close/>
                  <a:moveTo>
                    <a:pt x="1516293" y="613756"/>
                  </a:moveTo>
                  <a:lnTo>
                    <a:pt x="1578206" y="613756"/>
                  </a:lnTo>
                  <a:lnTo>
                    <a:pt x="1547293" y="678700"/>
                  </a:lnTo>
                  <a:lnTo>
                    <a:pt x="1516293" y="613756"/>
                  </a:lnTo>
                  <a:close/>
                  <a:moveTo>
                    <a:pt x="1516293" y="607522"/>
                  </a:moveTo>
                  <a:lnTo>
                    <a:pt x="1561408" y="512878"/>
                  </a:lnTo>
                  <a:lnTo>
                    <a:pt x="1583142" y="467245"/>
                  </a:lnTo>
                  <a:lnTo>
                    <a:pt x="1649990" y="607522"/>
                  </a:lnTo>
                  <a:lnTo>
                    <a:pt x="1516293" y="607522"/>
                  </a:lnTo>
                  <a:close/>
                  <a:moveTo>
                    <a:pt x="1622627" y="686147"/>
                  </a:moveTo>
                  <a:lnTo>
                    <a:pt x="1690861" y="542579"/>
                  </a:lnTo>
                  <a:lnTo>
                    <a:pt x="1723246" y="610553"/>
                  </a:lnTo>
                  <a:lnTo>
                    <a:pt x="1654926" y="753947"/>
                  </a:lnTo>
                  <a:lnTo>
                    <a:pt x="1622627" y="686147"/>
                  </a:lnTo>
                  <a:close/>
                  <a:moveTo>
                    <a:pt x="1694411" y="535305"/>
                  </a:moveTo>
                  <a:lnTo>
                    <a:pt x="1726796" y="467158"/>
                  </a:lnTo>
                  <a:lnTo>
                    <a:pt x="1759181" y="535218"/>
                  </a:lnTo>
                  <a:lnTo>
                    <a:pt x="1726796" y="603279"/>
                  </a:lnTo>
                  <a:lnTo>
                    <a:pt x="1694411" y="535305"/>
                  </a:lnTo>
                  <a:close/>
                  <a:moveTo>
                    <a:pt x="1730260" y="610639"/>
                  </a:moveTo>
                  <a:lnTo>
                    <a:pt x="1762645" y="542579"/>
                  </a:lnTo>
                  <a:lnTo>
                    <a:pt x="1798580" y="617913"/>
                  </a:lnTo>
                  <a:lnTo>
                    <a:pt x="1798580" y="617913"/>
                  </a:lnTo>
                  <a:lnTo>
                    <a:pt x="1831051" y="685973"/>
                  </a:lnTo>
                  <a:lnTo>
                    <a:pt x="1798667" y="754034"/>
                  </a:lnTo>
                  <a:lnTo>
                    <a:pt x="1730260" y="610639"/>
                  </a:lnTo>
                  <a:close/>
                  <a:moveTo>
                    <a:pt x="1803516" y="613756"/>
                  </a:moveTo>
                  <a:lnTo>
                    <a:pt x="1865428" y="613756"/>
                  </a:lnTo>
                  <a:lnTo>
                    <a:pt x="1834515" y="678700"/>
                  </a:lnTo>
                  <a:lnTo>
                    <a:pt x="1803516" y="613756"/>
                  </a:lnTo>
                  <a:close/>
                  <a:moveTo>
                    <a:pt x="1803516" y="607522"/>
                  </a:moveTo>
                  <a:lnTo>
                    <a:pt x="1848629" y="512878"/>
                  </a:lnTo>
                  <a:lnTo>
                    <a:pt x="1870364" y="467245"/>
                  </a:lnTo>
                  <a:lnTo>
                    <a:pt x="1937212" y="607522"/>
                  </a:lnTo>
                  <a:lnTo>
                    <a:pt x="1803516" y="607522"/>
                  </a:lnTo>
                  <a:close/>
                  <a:moveTo>
                    <a:pt x="1909849" y="686147"/>
                  </a:moveTo>
                  <a:lnTo>
                    <a:pt x="1978083" y="542579"/>
                  </a:lnTo>
                  <a:lnTo>
                    <a:pt x="2010468" y="610553"/>
                  </a:lnTo>
                  <a:lnTo>
                    <a:pt x="1942148" y="753947"/>
                  </a:lnTo>
                  <a:lnTo>
                    <a:pt x="1909849" y="686147"/>
                  </a:lnTo>
                  <a:close/>
                  <a:moveTo>
                    <a:pt x="1439574" y="467158"/>
                  </a:moveTo>
                  <a:lnTo>
                    <a:pt x="1471959" y="535218"/>
                  </a:lnTo>
                  <a:lnTo>
                    <a:pt x="1439487" y="603279"/>
                  </a:lnTo>
                  <a:lnTo>
                    <a:pt x="1407102" y="535305"/>
                  </a:lnTo>
                  <a:lnTo>
                    <a:pt x="1439574" y="467158"/>
                  </a:lnTo>
                  <a:close/>
                  <a:moveTo>
                    <a:pt x="1475423" y="693247"/>
                  </a:moveTo>
                  <a:lnTo>
                    <a:pt x="1511358" y="768581"/>
                  </a:lnTo>
                  <a:lnTo>
                    <a:pt x="1511358" y="768581"/>
                  </a:lnTo>
                  <a:lnTo>
                    <a:pt x="1511358" y="768581"/>
                  </a:lnTo>
                  <a:lnTo>
                    <a:pt x="1547293" y="693247"/>
                  </a:lnTo>
                  <a:lnTo>
                    <a:pt x="1579678" y="761308"/>
                  </a:lnTo>
                  <a:lnTo>
                    <a:pt x="1510492" y="905308"/>
                  </a:lnTo>
                  <a:lnTo>
                    <a:pt x="1443038" y="761308"/>
                  </a:lnTo>
                  <a:lnTo>
                    <a:pt x="1475423" y="693247"/>
                  </a:lnTo>
                  <a:close/>
                  <a:moveTo>
                    <a:pt x="1726796" y="617913"/>
                  </a:moveTo>
                  <a:lnTo>
                    <a:pt x="1759181" y="685973"/>
                  </a:lnTo>
                  <a:lnTo>
                    <a:pt x="1726796" y="754034"/>
                  </a:lnTo>
                  <a:lnTo>
                    <a:pt x="1694324" y="686060"/>
                  </a:lnTo>
                  <a:lnTo>
                    <a:pt x="1726796" y="617913"/>
                  </a:lnTo>
                  <a:close/>
                  <a:moveTo>
                    <a:pt x="1730260" y="761308"/>
                  </a:moveTo>
                  <a:lnTo>
                    <a:pt x="1762645" y="693247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834515" y="693247"/>
                  </a:lnTo>
                  <a:lnTo>
                    <a:pt x="1866900" y="761308"/>
                  </a:lnTo>
                  <a:lnTo>
                    <a:pt x="1797714" y="905308"/>
                  </a:lnTo>
                  <a:lnTo>
                    <a:pt x="1730260" y="761308"/>
                  </a:lnTo>
                  <a:lnTo>
                    <a:pt x="1730260" y="761308"/>
                  </a:lnTo>
                  <a:close/>
                  <a:moveTo>
                    <a:pt x="2013932" y="603366"/>
                  </a:moveTo>
                  <a:lnTo>
                    <a:pt x="1981546" y="535392"/>
                  </a:lnTo>
                  <a:lnTo>
                    <a:pt x="2013932" y="467245"/>
                  </a:lnTo>
                  <a:lnTo>
                    <a:pt x="2046317" y="535305"/>
                  </a:lnTo>
                  <a:lnTo>
                    <a:pt x="2013932" y="603366"/>
                  </a:lnTo>
                  <a:close/>
                  <a:moveTo>
                    <a:pt x="2013932" y="452611"/>
                  </a:moveTo>
                  <a:lnTo>
                    <a:pt x="1981460" y="384551"/>
                  </a:lnTo>
                  <a:lnTo>
                    <a:pt x="2013845" y="316490"/>
                  </a:lnTo>
                  <a:lnTo>
                    <a:pt x="2045970" y="385157"/>
                  </a:lnTo>
                  <a:lnTo>
                    <a:pt x="2013932" y="452611"/>
                  </a:lnTo>
                  <a:close/>
                  <a:moveTo>
                    <a:pt x="1759181" y="233795"/>
                  </a:moveTo>
                  <a:lnTo>
                    <a:pt x="1726796" y="301856"/>
                  </a:lnTo>
                  <a:lnTo>
                    <a:pt x="1694324" y="233882"/>
                  </a:lnTo>
                  <a:lnTo>
                    <a:pt x="1726796" y="165648"/>
                  </a:lnTo>
                  <a:lnTo>
                    <a:pt x="1759181" y="233795"/>
                  </a:lnTo>
                  <a:close/>
                  <a:moveTo>
                    <a:pt x="1511358" y="316490"/>
                  </a:moveTo>
                  <a:lnTo>
                    <a:pt x="1547206" y="241329"/>
                  </a:lnTo>
                  <a:lnTo>
                    <a:pt x="1579332" y="308351"/>
                  </a:lnTo>
                  <a:lnTo>
                    <a:pt x="1579765" y="309216"/>
                  </a:lnTo>
                  <a:lnTo>
                    <a:pt x="1510578" y="453217"/>
                  </a:lnTo>
                  <a:lnTo>
                    <a:pt x="1443124" y="309216"/>
                  </a:lnTo>
                  <a:lnTo>
                    <a:pt x="1475509" y="241156"/>
                  </a:lnTo>
                  <a:lnTo>
                    <a:pt x="1511358" y="316490"/>
                  </a:lnTo>
                  <a:lnTo>
                    <a:pt x="1511358" y="316490"/>
                  </a:lnTo>
                  <a:lnTo>
                    <a:pt x="1511358" y="316490"/>
                  </a:lnTo>
                  <a:close/>
                  <a:moveTo>
                    <a:pt x="1511358" y="301856"/>
                  </a:moveTo>
                  <a:lnTo>
                    <a:pt x="1443038" y="158462"/>
                  </a:lnTo>
                  <a:lnTo>
                    <a:pt x="1475163" y="91007"/>
                  </a:lnTo>
                  <a:lnTo>
                    <a:pt x="1543656" y="234055"/>
                  </a:lnTo>
                  <a:lnTo>
                    <a:pt x="1511358" y="301856"/>
                  </a:lnTo>
                  <a:close/>
                  <a:moveTo>
                    <a:pt x="1439574" y="316490"/>
                  </a:moveTo>
                  <a:lnTo>
                    <a:pt x="1471699" y="385157"/>
                  </a:lnTo>
                  <a:lnTo>
                    <a:pt x="1439574" y="452611"/>
                  </a:lnTo>
                  <a:lnTo>
                    <a:pt x="1407102" y="384551"/>
                  </a:lnTo>
                  <a:lnTo>
                    <a:pt x="1439574" y="316490"/>
                  </a:lnTo>
                  <a:close/>
                  <a:moveTo>
                    <a:pt x="1436110" y="459885"/>
                  </a:moveTo>
                  <a:lnTo>
                    <a:pt x="1367963" y="602933"/>
                  </a:lnTo>
                  <a:lnTo>
                    <a:pt x="1335405" y="535046"/>
                  </a:lnTo>
                  <a:lnTo>
                    <a:pt x="1403639" y="391824"/>
                  </a:lnTo>
                  <a:lnTo>
                    <a:pt x="1436110" y="459885"/>
                  </a:lnTo>
                  <a:close/>
                  <a:moveTo>
                    <a:pt x="1331942" y="527772"/>
                  </a:moveTo>
                  <a:lnTo>
                    <a:pt x="1300942" y="463002"/>
                  </a:lnTo>
                  <a:lnTo>
                    <a:pt x="1362768" y="463002"/>
                  </a:lnTo>
                  <a:lnTo>
                    <a:pt x="1331942" y="527772"/>
                  </a:lnTo>
                  <a:close/>
                  <a:moveTo>
                    <a:pt x="1297911" y="456767"/>
                  </a:moveTo>
                  <a:lnTo>
                    <a:pt x="1293928" y="456767"/>
                  </a:lnTo>
                  <a:lnTo>
                    <a:pt x="1228465" y="456767"/>
                  </a:lnTo>
                  <a:lnTo>
                    <a:pt x="1295833" y="316404"/>
                  </a:lnTo>
                  <a:lnTo>
                    <a:pt x="1362681" y="456767"/>
                  </a:lnTo>
                  <a:lnTo>
                    <a:pt x="1297911" y="456767"/>
                  </a:lnTo>
                  <a:close/>
                  <a:moveTo>
                    <a:pt x="1290984" y="463002"/>
                  </a:moveTo>
                  <a:lnTo>
                    <a:pt x="1271328" y="504306"/>
                  </a:lnTo>
                  <a:lnTo>
                    <a:pt x="1259205" y="529764"/>
                  </a:lnTo>
                  <a:lnTo>
                    <a:pt x="1227946" y="463002"/>
                  </a:lnTo>
                  <a:lnTo>
                    <a:pt x="1290984" y="463002"/>
                  </a:lnTo>
                  <a:close/>
                  <a:moveTo>
                    <a:pt x="1255741" y="537037"/>
                  </a:moveTo>
                  <a:lnTo>
                    <a:pt x="1224136" y="603279"/>
                  </a:lnTo>
                  <a:lnTo>
                    <a:pt x="1155815" y="459798"/>
                  </a:lnTo>
                  <a:lnTo>
                    <a:pt x="1187941" y="392343"/>
                  </a:lnTo>
                  <a:lnTo>
                    <a:pt x="1255741" y="537037"/>
                  </a:lnTo>
                  <a:close/>
                  <a:moveTo>
                    <a:pt x="1152352" y="603366"/>
                  </a:moveTo>
                  <a:lnTo>
                    <a:pt x="1145078" y="588213"/>
                  </a:lnTo>
                  <a:lnTo>
                    <a:pt x="1119880" y="535392"/>
                  </a:lnTo>
                  <a:lnTo>
                    <a:pt x="1152265" y="467245"/>
                  </a:lnTo>
                  <a:lnTo>
                    <a:pt x="1184650" y="535305"/>
                  </a:lnTo>
                  <a:lnTo>
                    <a:pt x="1152352" y="603366"/>
                  </a:lnTo>
                  <a:close/>
                  <a:moveTo>
                    <a:pt x="1044806" y="678873"/>
                  </a:moveTo>
                  <a:lnTo>
                    <a:pt x="1013806" y="613756"/>
                  </a:lnTo>
                  <a:lnTo>
                    <a:pt x="1075806" y="613756"/>
                  </a:lnTo>
                  <a:lnTo>
                    <a:pt x="1044806" y="678873"/>
                  </a:lnTo>
                  <a:close/>
                  <a:moveTo>
                    <a:pt x="868680" y="459885"/>
                  </a:moveTo>
                  <a:lnTo>
                    <a:pt x="900805" y="392430"/>
                  </a:lnTo>
                  <a:lnTo>
                    <a:pt x="968606" y="537037"/>
                  </a:lnTo>
                  <a:lnTo>
                    <a:pt x="937000" y="603279"/>
                  </a:lnTo>
                  <a:lnTo>
                    <a:pt x="868680" y="459885"/>
                  </a:lnTo>
                  <a:close/>
                  <a:moveTo>
                    <a:pt x="941936" y="613756"/>
                  </a:moveTo>
                  <a:lnTo>
                    <a:pt x="1003848" y="613756"/>
                  </a:lnTo>
                  <a:lnTo>
                    <a:pt x="972935" y="678700"/>
                  </a:lnTo>
                  <a:lnTo>
                    <a:pt x="941936" y="613756"/>
                  </a:lnTo>
                  <a:close/>
                  <a:moveTo>
                    <a:pt x="980555" y="511926"/>
                  </a:moveTo>
                  <a:lnTo>
                    <a:pt x="972069" y="529764"/>
                  </a:lnTo>
                  <a:lnTo>
                    <a:pt x="940810" y="463002"/>
                  </a:lnTo>
                  <a:lnTo>
                    <a:pt x="1003848" y="463002"/>
                  </a:lnTo>
                  <a:lnTo>
                    <a:pt x="980555" y="511926"/>
                  </a:lnTo>
                  <a:close/>
                  <a:moveTo>
                    <a:pt x="1006793" y="456767"/>
                  </a:moveTo>
                  <a:lnTo>
                    <a:pt x="1006793" y="456767"/>
                  </a:lnTo>
                  <a:lnTo>
                    <a:pt x="941330" y="456767"/>
                  </a:lnTo>
                  <a:lnTo>
                    <a:pt x="1008698" y="316404"/>
                  </a:lnTo>
                  <a:lnTo>
                    <a:pt x="1075546" y="456767"/>
                  </a:lnTo>
                  <a:lnTo>
                    <a:pt x="1010689" y="456767"/>
                  </a:lnTo>
                  <a:lnTo>
                    <a:pt x="1010689" y="456767"/>
                  </a:lnTo>
                  <a:lnTo>
                    <a:pt x="1006793" y="456767"/>
                  </a:lnTo>
                  <a:close/>
                  <a:moveTo>
                    <a:pt x="1013720" y="463002"/>
                  </a:moveTo>
                  <a:lnTo>
                    <a:pt x="1075546" y="463002"/>
                  </a:lnTo>
                  <a:lnTo>
                    <a:pt x="1044719" y="527772"/>
                  </a:lnTo>
                  <a:lnTo>
                    <a:pt x="1013720" y="463002"/>
                  </a:lnTo>
                  <a:close/>
                  <a:moveTo>
                    <a:pt x="1048270" y="535046"/>
                  </a:moveTo>
                  <a:lnTo>
                    <a:pt x="1116417" y="391911"/>
                  </a:lnTo>
                  <a:lnTo>
                    <a:pt x="1148888" y="459885"/>
                  </a:lnTo>
                  <a:lnTo>
                    <a:pt x="1080741" y="602933"/>
                  </a:lnTo>
                  <a:lnTo>
                    <a:pt x="1048270" y="535046"/>
                  </a:lnTo>
                  <a:close/>
                  <a:moveTo>
                    <a:pt x="865216" y="467158"/>
                  </a:moveTo>
                  <a:lnTo>
                    <a:pt x="882275" y="503007"/>
                  </a:lnTo>
                  <a:lnTo>
                    <a:pt x="897601" y="535218"/>
                  </a:lnTo>
                  <a:lnTo>
                    <a:pt x="865130" y="603279"/>
                  </a:lnTo>
                  <a:lnTo>
                    <a:pt x="832745" y="535305"/>
                  </a:lnTo>
                  <a:lnTo>
                    <a:pt x="865216" y="467158"/>
                  </a:lnTo>
                  <a:close/>
                  <a:moveTo>
                    <a:pt x="901065" y="542579"/>
                  </a:move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69472" y="685973"/>
                  </a:lnTo>
                  <a:lnTo>
                    <a:pt x="937000" y="754034"/>
                  </a:lnTo>
                  <a:lnTo>
                    <a:pt x="868680" y="610553"/>
                  </a:lnTo>
                  <a:lnTo>
                    <a:pt x="901065" y="542579"/>
                  </a:lnTo>
                  <a:close/>
                  <a:moveTo>
                    <a:pt x="901065" y="693247"/>
                  </a:moveTo>
                  <a:lnTo>
                    <a:pt x="937000" y="768581"/>
                  </a:lnTo>
                  <a:lnTo>
                    <a:pt x="937000" y="768581"/>
                  </a:lnTo>
                  <a:lnTo>
                    <a:pt x="937000" y="768581"/>
                  </a:lnTo>
                  <a:lnTo>
                    <a:pt x="972935" y="693247"/>
                  </a:lnTo>
                  <a:lnTo>
                    <a:pt x="1005321" y="761308"/>
                  </a:lnTo>
                  <a:lnTo>
                    <a:pt x="936134" y="905308"/>
                  </a:lnTo>
                  <a:lnTo>
                    <a:pt x="868680" y="761308"/>
                  </a:lnTo>
                  <a:lnTo>
                    <a:pt x="901065" y="693247"/>
                  </a:lnTo>
                  <a:close/>
                  <a:moveTo>
                    <a:pt x="941936" y="607522"/>
                  </a:moveTo>
                  <a:lnTo>
                    <a:pt x="987050" y="512878"/>
                  </a:lnTo>
                  <a:lnTo>
                    <a:pt x="1008784" y="467245"/>
                  </a:lnTo>
                  <a:lnTo>
                    <a:pt x="1075632" y="607522"/>
                  </a:lnTo>
                  <a:lnTo>
                    <a:pt x="941936" y="607522"/>
                  </a:lnTo>
                  <a:close/>
                  <a:moveTo>
                    <a:pt x="1048270" y="686147"/>
                  </a:moveTo>
                  <a:lnTo>
                    <a:pt x="1116503" y="542579"/>
                  </a:lnTo>
                  <a:lnTo>
                    <a:pt x="1148888" y="610553"/>
                  </a:lnTo>
                  <a:lnTo>
                    <a:pt x="1080568" y="754034"/>
                  </a:lnTo>
                  <a:lnTo>
                    <a:pt x="1048270" y="686147"/>
                  </a:lnTo>
                  <a:close/>
                  <a:moveTo>
                    <a:pt x="937000" y="316490"/>
                  </a:moveTo>
                  <a:lnTo>
                    <a:pt x="972849" y="241329"/>
                  </a:lnTo>
                  <a:lnTo>
                    <a:pt x="1005321" y="309216"/>
                  </a:lnTo>
                  <a:lnTo>
                    <a:pt x="936134" y="453217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901065" y="241156"/>
                  </a:lnTo>
                  <a:lnTo>
                    <a:pt x="937000" y="316490"/>
                  </a:lnTo>
                  <a:lnTo>
                    <a:pt x="937000" y="316490"/>
                  </a:lnTo>
                  <a:lnTo>
                    <a:pt x="937000" y="316490"/>
                  </a:lnTo>
                  <a:close/>
                  <a:moveTo>
                    <a:pt x="865130" y="316490"/>
                  </a:moveTo>
                  <a:lnTo>
                    <a:pt x="897082" y="384637"/>
                  </a:lnTo>
                  <a:lnTo>
                    <a:pt x="865130" y="452524"/>
                  </a:lnTo>
                  <a:lnTo>
                    <a:pt x="832745" y="384464"/>
                  </a:lnTo>
                  <a:lnTo>
                    <a:pt x="865130" y="316490"/>
                  </a:lnTo>
                  <a:close/>
                  <a:moveTo>
                    <a:pt x="861666" y="459885"/>
                  </a:moveTo>
                  <a:lnTo>
                    <a:pt x="793519" y="602933"/>
                  </a:lnTo>
                  <a:lnTo>
                    <a:pt x="760961" y="535046"/>
                  </a:lnTo>
                  <a:lnTo>
                    <a:pt x="829108" y="391911"/>
                  </a:lnTo>
                  <a:lnTo>
                    <a:pt x="861666" y="459885"/>
                  </a:lnTo>
                  <a:close/>
                  <a:moveTo>
                    <a:pt x="757584" y="527772"/>
                  </a:moveTo>
                  <a:lnTo>
                    <a:pt x="726584" y="463002"/>
                  </a:lnTo>
                  <a:lnTo>
                    <a:pt x="788410" y="463002"/>
                  </a:lnTo>
                  <a:lnTo>
                    <a:pt x="757584" y="527772"/>
                  </a:lnTo>
                  <a:close/>
                  <a:moveTo>
                    <a:pt x="723554" y="456767"/>
                  </a:moveTo>
                  <a:lnTo>
                    <a:pt x="719571" y="456767"/>
                  </a:lnTo>
                  <a:lnTo>
                    <a:pt x="654108" y="456767"/>
                  </a:lnTo>
                  <a:lnTo>
                    <a:pt x="721476" y="316404"/>
                  </a:lnTo>
                  <a:lnTo>
                    <a:pt x="788324" y="456767"/>
                  </a:lnTo>
                  <a:lnTo>
                    <a:pt x="723554" y="456767"/>
                  </a:lnTo>
                  <a:close/>
                  <a:moveTo>
                    <a:pt x="716626" y="463002"/>
                  </a:moveTo>
                  <a:lnTo>
                    <a:pt x="693334" y="511926"/>
                  </a:lnTo>
                  <a:lnTo>
                    <a:pt x="684848" y="529764"/>
                  </a:lnTo>
                  <a:lnTo>
                    <a:pt x="653588" y="463002"/>
                  </a:lnTo>
                  <a:lnTo>
                    <a:pt x="716626" y="463002"/>
                  </a:lnTo>
                  <a:close/>
                  <a:moveTo>
                    <a:pt x="681384" y="537124"/>
                  </a:moveTo>
                  <a:lnTo>
                    <a:pt x="649778" y="603366"/>
                  </a:lnTo>
                  <a:lnTo>
                    <a:pt x="581458" y="459885"/>
                  </a:lnTo>
                  <a:lnTo>
                    <a:pt x="613583" y="392430"/>
                  </a:lnTo>
                  <a:lnTo>
                    <a:pt x="681384" y="537124"/>
                  </a:lnTo>
                  <a:close/>
                  <a:moveTo>
                    <a:pt x="577994" y="452611"/>
                  </a:moveTo>
                  <a:lnTo>
                    <a:pt x="545523" y="384551"/>
                  </a:lnTo>
                  <a:lnTo>
                    <a:pt x="577908" y="316490"/>
                  </a:lnTo>
                  <a:lnTo>
                    <a:pt x="610033" y="385157"/>
                  </a:lnTo>
                  <a:lnTo>
                    <a:pt x="577994" y="452611"/>
                  </a:lnTo>
                  <a:close/>
                  <a:moveTo>
                    <a:pt x="574531" y="459885"/>
                  </a:moveTo>
                  <a:lnTo>
                    <a:pt x="506384" y="602933"/>
                  </a:lnTo>
                  <a:lnTo>
                    <a:pt x="473826" y="535046"/>
                  </a:lnTo>
                  <a:lnTo>
                    <a:pt x="542059" y="391824"/>
                  </a:lnTo>
                  <a:lnTo>
                    <a:pt x="574531" y="459885"/>
                  </a:lnTo>
                  <a:close/>
                  <a:moveTo>
                    <a:pt x="470362" y="527772"/>
                  </a:moveTo>
                  <a:lnTo>
                    <a:pt x="439362" y="463002"/>
                  </a:lnTo>
                  <a:lnTo>
                    <a:pt x="501188" y="463002"/>
                  </a:lnTo>
                  <a:lnTo>
                    <a:pt x="470362" y="527772"/>
                  </a:lnTo>
                  <a:close/>
                  <a:moveTo>
                    <a:pt x="436331" y="456767"/>
                  </a:moveTo>
                  <a:lnTo>
                    <a:pt x="432348" y="456767"/>
                  </a:lnTo>
                  <a:lnTo>
                    <a:pt x="366886" y="456767"/>
                  </a:lnTo>
                  <a:lnTo>
                    <a:pt x="434253" y="316404"/>
                  </a:lnTo>
                  <a:lnTo>
                    <a:pt x="501102" y="456767"/>
                  </a:lnTo>
                  <a:lnTo>
                    <a:pt x="436331" y="456767"/>
                  </a:lnTo>
                  <a:close/>
                  <a:moveTo>
                    <a:pt x="429404" y="463002"/>
                  </a:moveTo>
                  <a:lnTo>
                    <a:pt x="409748" y="504306"/>
                  </a:lnTo>
                  <a:lnTo>
                    <a:pt x="397625" y="529764"/>
                  </a:lnTo>
                  <a:lnTo>
                    <a:pt x="366366" y="463002"/>
                  </a:lnTo>
                  <a:lnTo>
                    <a:pt x="429404" y="463002"/>
                  </a:lnTo>
                  <a:close/>
                  <a:moveTo>
                    <a:pt x="394162" y="537037"/>
                  </a:moveTo>
                  <a:lnTo>
                    <a:pt x="362556" y="603279"/>
                  </a:lnTo>
                  <a:lnTo>
                    <a:pt x="294236" y="459798"/>
                  </a:lnTo>
                  <a:lnTo>
                    <a:pt x="326361" y="392343"/>
                  </a:lnTo>
                  <a:lnTo>
                    <a:pt x="394162" y="537037"/>
                  </a:lnTo>
                  <a:close/>
                  <a:moveTo>
                    <a:pt x="290772" y="452611"/>
                  </a:moveTo>
                  <a:lnTo>
                    <a:pt x="258387" y="384551"/>
                  </a:lnTo>
                  <a:lnTo>
                    <a:pt x="290772" y="316490"/>
                  </a:lnTo>
                  <a:lnTo>
                    <a:pt x="322724" y="384637"/>
                  </a:lnTo>
                  <a:lnTo>
                    <a:pt x="290772" y="452611"/>
                  </a:lnTo>
                  <a:close/>
                  <a:moveTo>
                    <a:pt x="254924" y="542579"/>
                  </a:moveTo>
                  <a:lnTo>
                    <a:pt x="287309" y="610553"/>
                  </a:lnTo>
                  <a:lnTo>
                    <a:pt x="218988" y="754034"/>
                  </a:lnTo>
                  <a:lnTo>
                    <a:pt x="186690" y="686147"/>
                  </a:lnTo>
                  <a:lnTo>
                    <a:pt x="254924" y="542579"/>
                  </a:lnTo>
                  <a:close/>
                  <a:moveTo>
                    <a:pt x="183226" y="678873"/>
                  </a:moveTo>
                  <a:lnTo>
                    <a:pt x="152227" y="613756"/>
                  </a:lnTo>
                  <a:lnTo>
                    <a:pt x="214226" y="613756"/>
                  </a:lnTo>
                  <a:lnTo>
                    <a:pt x="183226" y="678873"/>
                  </a:lnTo>
                  <a:close/>
                  <a:moveTo>
                    <a:pt x="258387" y="535305"/>
                  </a:moveTo>
                  <a:lnTo>
                    <a:pt x="290772" y="467158"/>
                  </a:lnTo>
                  <a:lnTo>
                    <a:pt x="323157" y="535218"/>
                  </a:lnTo>
                  <a:lnTo>
                    <a:pt x="290686" y="603279"/>
                  </a:lnTo>
                  <a:lnTo>
                    <a:pt x="258387" y="535305"/>
                  </a:lnTo>
                  <a:close/>
                  <a:moveTo>
                    <a:pt x="326707" y="542579"/>
                  </a:moveTo>
                  <a:lnTo>
                    <a:pt x="362643" y="617913"/>
                  </a:lnTo>
                  <a:lnTo>
                    <a:pt x="362643" y="617913"/>
                  </a:lnTo>
                  <a:lnTo>
                    <a:pt x="395114" y="685973"/>
                  </a:lnTo>
                  <a:lnTo>
                    <a:pt x="362643" y="754034"/>
                  </a:lnTo>
                  <a:lnTo>
                    <a:pt x="294322" y="610553"/>
                  </a:lnTo>
                  <a:lnTo>
                    <a:pt x="326707" y="542579"/>
                  </a:lnTo>
                  <a:close/>
                  <a:moveTo>
                    <a:pt x="367578" y="613756"/>
                  </a:moveTo>
                  <a:lnTo>
                    <a:pt x="429491" y="613756"/>
                  </a:lnTo>
                  <a:lnTo>
                    <a:pt x="398578" y="678700"/>
                  </a:lnTo>
                  <a:lnTo>
                    <a:pt x="367578" y="613756"/>
                  </a:lnTo>
                  <a:close/>
                  <a:moveTo>
                    <a:pt x="367578" y="607522"/>
                  </a:moveTo>
                  <a:lnTo>
                    <a:pt x="412692" y="512878"/>
                  </a:lnTo>
                  <a:lnTo>
                    <a:pt x="434426" y="467245"/>
                  </a:lnTo>
                  <a:lnTo>
                    <a:pt x="501275" y="607522"/>
                  </a:lnTo>
                  <a:lnTo>
                    <a:pt x="367578" y="607522"/>
                  </a:lnTo>
                  <a:close/>
                  <a:moveTo>
                    <a:pt x="501361" y="613756"/>
                  </a:moveTo>
                  <a:lnTo>
                    <a:pt x="470362" y="678873"/>
                  </a:lnTo>
                  <a:lnTo>
                    <a:pt x="439362" y="613756"/>
                  </a:lnTo>
                  <a:lnTo>
                    <a:pt x="501361" y="613756"/>
                  </a:lnTo>
                  <a:close/>
                  <a:moveTo>
                    <a:pt x="542146" y="542579"/>
                  </a:moveTo>
                  <a:lnTo>
                    <a:pt x="574531" y="610553"/>
                  </a:lnTo>
                  <a:lnTo>
                    <a:pt x="506210" y="754034"/>
                  </a:lnTo>
                  <a:lnTo>
                    <a:pt x="473912" y="686147"/>
                  </a:lnTo>
                  <a:lnTo>
                    <a:pt x="542146" y="542579"/>
                  </a:lnTo>
                  <a:close/>
                  <a:moveTo>
                    <a:pt x="545609" y="535305"/>
                  </a:moveTo>
                  <a:lnTo>
                    <a:pt x="577994" y="467158"/>
                  </a:lnTo>
                  <a:lnTo>
                    <a:pt x="610379" y="535218"/>
                  </a:lnTo>
                  <a:lnTo>
                    <a:pt x="577908" y="603279"/>
                  </a:lnTo>
                  <a:lnTo>
                    <a:pt x="545609" y="535305"/>
                  </a:lnTo>
                  <a:close/>
                  <a:moveTo>
                    <a:pt x="613843" y="542579"/>
                  </a:moveTo>
                  <a:lnTo>
                    <a:pt x="649778" y="617913"/>
                  </a:lnTo>
                  <a:lnTo>
                    <a:pt x="649778" y="617913"/>
                  </a:lnTo>
                  <a:lnTo>
                    <a:pt x="682250" y="685973"/>
                  </a:lnTo>
                  <a:lnTo>
                    <a:pt x="649778" y="754034"/>
                  </a:lnTo>
                  <a:lnTo>
                    <a:pt x="581458" y="610553"/>
                  </a:lnTo>
                  <a:lnTo>
                    <a:pt x="613843" y="542579"/>
                  </a:lnTo>
                  <a:close/>
                  <a:moveTo>
                    <a:pt x="654714" y="613756"/>
                  </a:moveTo>
                  <a:lnTo>
                    <a:pt x="716626" y="613756"/>
                  </a:lnTo>
                  <a:lnTo>
                    <a:pt x="685714" y="678700"/>
                  </a:lnTo>
                  <a:lnTo>
                    <a:pt x="654714" y="613756"/>
                  </a:lnTo>
                  <a:close/>
                  <a:moveTo>
                    <a:pt x="654714" y="607522"/>
                  </a:moveTo>
                  <a:lnTo>
                    <a:pt x="696191" y="520412"/>
                  </a:lnTo>
                  <a:lnTo>
                    <a:pt x="721562" y="467158"/>
                  </a:lnTo>
                  <a:lnTo>
                    <a:pt x="788410" y="607435"/>
                  </a:lnTo>
                  <a:lnTo>
                    <a:pt x="654714" y="607435"/>
                  </a:lnTo>
                  <a:close/>
                  <a:moveTo>
                    <a:pt x="788584" y="613756"/>
                  </a:moveTo>
                  <a:lnTo>
                    <a:pt x="757584" y="678873"/>
                  </a:lnTo>
                  <a:lnTo>
                    <a:pt x="726584" y="613756"/>
                  </a:lnTo>
                  <a:lnTo>
                    <a:pt x="788584" y="613756"/>
                  </a:lnTo>
                  <a:close/>
                  <a:moveTo>
                    <a:pt x="829281" y="542579"/>
                  </a:moveTo>
                  <a:lnTo>
                    <a:pt x="861666" y="610553"/>
                  </a:lnTo>
                  <a:lnTo>
                    <a:pt x="793346" y="754034"/>
                  </a:lnTo>
                  <a:lnTo>
                    <a:pt x="761047" y="686147"/>
                  </a:lnTo>
                  <a:lnTo>
                    <a:pt x="829281" y="542579"/>
                  </a:lnTo>
                  <a:close/>
                  <a:moveTo>
                    <a:pt x="865216" y="617913"/>
                  </a:moveTo>
                  <a:lnTo>
                    <a:pt x="897601" y="685973"/>
                  </a:lnTo>
                  <a:lnTo>
                    <a:pt x="865216" y="754120"/>
                  </a:lnTo>
                  <a:lnTo>
                    <a:pt x="832745" y="686147"/>
                  </a:lnTo>
                  <a:lnTo>
                    <a:pt x="865216" y="617913"/>
                  </a:lnTo>
                  <a:close/>
                  <a:moveTo>
                    <a:pt x="1080568" y="904789"/>
                  </a:moveTo>
                  <a:lnTo>
                    <a:pt x="1011555" y="760009"/>
                  </a:lnTo>
                  <a:lnTo>
                    <a:pt x="976313" y="685973"/>
                  </a:lnTo>
                  <a:lnTo>
                    <a:pt x="1008784" y="617913"/>
                  </a:lnTo>
                  <a:lnTo>
                    <a:pt x="1041342" y="686233"/>
                  </a:lnTo>
                  <a:lnTo>
                    <a:pt x="1041169" y="686493"/>
                  </a:lnTo>
                  <a:lnTo>
                    <a:pt x="1041516" y="686666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116417" y="693420"/>
                  </a:lnTo>
                  <a:lnTo>
                    <a:pt x="1148888" y="761394"/>
                  </a:lnTo>
                  <a:lnTo>
                    <a:pt x="1080568" y="904789"/>
                  </a:lnTo>
                  <a:close/>
                  <a:moveTo>
                    <a:pt x="1152352" y="754034"/>
                  </a:moveTo>
                  <a:lnTo>
                    <a:pt x="1119880" y="686060"/>
                  </a:lnTo>
                  <a:lnTo>
                    <a:pt x="1152352" y="617826"/>
                  </a:lnTo>
                  <a:lnTo>
                    <a:pt x="1184737" y="685887"/>
                  </a:lnTo>
                  <a:lnTo>
                    <a:pt x="1152352" y="754034"/>
                  </a:lnTo>
                  <a:close/>
                  <a:moveTo>
                    <a:pt x="1155815" y="610639"/>
                  </a:moveTo>
                  <a:lnTo>
                    <a:pt x="1188287" y="542579"/>
                  </a:lnTo>
                  <a:lnTo>
                    <a:pt x="1224222" y="617913"/>
                  </a:lnTo>
                  <a:lnTo>
                    <a:pt x="1224222" y="617913"/>
                  </a:lnTo>
                  <a:lnTo>
                    <a:pt x="1256694" y="685973"/>
                  </a:lnTo>
                  <a:lnTo>
                    <a:pt x="1224222" y="754034"/>
                  </a:lnTo>
                  <a:lnTo>
                    <a:pt x="1155815" y="610639"/>
                  </a:lnTo>
                  <a:close/>
                  <a:moveTo>
                    <a:pt x="1229158" y="613756"/>
                  </a:moveTo>
                  <a:lnTo>
                    <a:pt x="1291071" y="613756"/>
                  </a:lnTo>
                  <a:lnTo>
                    <a:pt x="1260158" y="678700"/>
                  </a:lnTo>
                  <a:lnTo>
                    <a:pt x="1229158" y="613756"/>
                  </a:lnTo>
                  <a:close/>
                  <a:moveTo>
                    <a:pt x="1229158" y="607522"/>
                  </a:moveTo>
                  <a:lnTo>
                    <a:pt x="1274272" y="512878"/>
                  </a:lnTo>
                  <a:lnTo>
                    <a:pt x="1296006" y="467245"/>
                  </a:lnTo>
                  <a:lnTo>
                    <a:pt x="1362854" y="607522"/>
                  </a:lnTo>
                  <a:lnTo>
                    <a:pt x="1229158" y="607522"/>
                  </a:lnTo>
                  <a:close/>
                  <a:moveTo>
                    <a:pt x="1362941" y="613756"/>
                  </a:moveTo>
                  <a:lnTo>
                    <a:pt x="1331942" y="678873"/>
                  </a:lnTo>
                  <a:lnTo>
                    <a:pt x="1300942" y="613756"/>
                  </a:lnTo>
                  <a:lnTo>
                    <a:pt x="1362941" y="613756"/>
                  </a:lnTo>
                  <a:close/>
                  <a:moveTo>
                    <a:pt x="1403725" y="542579"/>
                  </a:moveTo>
                  <a:lnTo>
                    <a:pt x="1436110" y="610553"/>
                  </a:lnTo>
                  <a:lnTo>
                    <a:pt x="1367790" y="754034"/>
                  </a:lnTo>
                  <a:lnTo>
                    <a:pt x="1335492" y="686147"/>
                  </a:lnTo>
                  <a:lnTo>
                    <a:pt x="1403725" y="542579"/>
                  </a:lnTo>
                  <a:close/>
                  <a:moveTo>
                    <a:pt x="1439574" y="617913"/>
                  </a:moveTo>
                  <a:lnTo>
                    <a:pt x="1471959" y="685973"/>
                  </a:lnTo>
                  <a:lnTo>
                    <a:pt x="1439574" y="754120"/>
                  </a:lnTo>
                  <a:lnTo>
                    <a:pt x="1407102" y="686147"/>
                  </a:lnTo>
                  <a:lnTo>
                    <a:pt x="1439574" y="617913"/>
                  </a:lnTo>
                  <a:close/>
                  <a:moveTo>
                    <a:pt x="2013932" y="754034"/>
                  </a:moveTo>
                  <a:lnTo>
                    <a:pt x="1981460" y="686060"/>
                  </a:lnTo>
                  <a:lnTo>
                    <a:pt x="2013932" y="617826"/>
                  </a:lnTo>
                  <a:lnTo>
                    <a:pt x="2046317" y="685887"/>
                  </a:lnTo>
                  <a:lnTo>
                    <a:pt x="2013932" y="754034"/>
                  </a:lnTo>
                  <a:close/>
                  <a:moveTo>
                    <a:pt x="2017395" y="610639"/>
                  </a:moveTo>
                  <a:lnTo>
                    <a:pt x="2049867" y="542579"/>
                  </a:lnTo>
                  <a:lnTo>
                    <a:pt x="2085802" y="617913"/>
                  </a:lnTo>
                  <a:lnTo>
                    <a:pt x="2085802" y="617913"/>
                  </a:lnTo>
                  <a:lnTo>
                    <a:pt x="2118274" y="685973"/>
                  </a:lnTo>
                  <a:lnTo>
                    <a:pt x="2085802" y="754034"/>
                  </a:lnTo>
                  <a:lnTo>
                    <a:pt x="2017395" y="610639"/>
                  </a:lnTo>
                  <a:close/>
                  <a:moveTo>
                    <a:pt x="2090738" y="613756"/>
                  </a:moveTo>
                  <a:lnTo>
                    <a:pt x="2152650" y="613756"/>
                  </a:lnTo>
                  <a:lnTo>
                    <a:pt x="2121737" y="678700"/>
                  </a:lnTo>
                  <a:lnTo>
                    <a:pt x="2090738" y="613756"/>
                  </a:lnTo>
                  <a:close/>
                  <a:moveTo>
                    <a:pt x="2090738" y="607522"/>
                  </a:moveTo>
                  <a:lnTo>
                    <a:pt x="2132215" y="520412"/>
                  </a:lnTo>
                  <a:lnTo>
                    <a:pt x="2157586" y="467158"/>
                  </a:lnTo>
                  <a:lnTo>
                    <a:pt x="2224434" y="607435"/>
                  </a:lnTo>
                  <a:lnTo>
                    <a:pt x="2090738" y="607435"/>
                  </a:lnTo>
                  <a:close/>
                  <a:moveTo>
                    <a:pt x="2224520" y="613756"/>
                  </a:moveTo>
                  <a:lnTo>
                    <a:pt x="2193521" y="678873"/>
                  </a:lnTo>
                  <a:lnTo>
                    <a:pt x="2162522" y="613756"/>
                  </a:lnTo>
                  <a:lnTo>
                    <a:pt x="2224520" y="613756"/>
                  </a:lnTo>
                  <a:close/>
                  <a:moveTo>
                    <a:pt x="2265305" y="542579"/>
                  </a:moveTo>
                  <a:lnTo>
                    <a:pt x="2297690" y="610553"/>
                  </a:lnTo>
                  <a:lnTo>
                    <a:pt x="2229370" y="754034"/>
                  </a:lnTo>
                  <a:lnTo>
                    <a:pt x="2197071" y="686147"/>
                  </a:lnTo>
                  <a:lnTo>
                    <a:pt x="2265305" y="542579"/>
                  </a:lnTo>
                  <a:close/>
                  <a:moveTo>
                    <a:pt x="2268769" y="535305"/>
                  </a:moveTo>
                  <a:lnTo>
                    <a:pt x="2301154" y="467158"/>
                  </a:lnTo>
                  <a:lnTo>
                    <a:pt x="2333539" y="535218"/>
                  </a:lnTo>
                  <a:lnTo>
                    <a:pt x="2301067" y="603279"/>
                  </a:lnTo>
                  <a:lnTo>
                    <a:pt x="2268769" y="535305"/>
                  </a:lnTo>
                  <a:close/>
                  <a:moveTo>
                    <a:pt x="2337089" y="542579"/>
                  </a:moveTo>
                  <a:lnTo>
                    <a:pt x="2373024" y="617913"/>
                  </a:lnTo>
                  <a:lnTo>
                    <a:pt x="2373024" y="617913"/>
                  </a:lnTo>
                  <a:lnTo>
                    <a:pt x="2405496" y="685973"/>
                  </a:lnTo>
                  <a:lnTo>
                    <a:pt x="2373024" y="754034"/>
                  </a:lnTo>
                  <a:lnTo>
                    <a:pt x="2304704" y="610553"/>
                  </a:lnTo>
                  <a:lnTo>
                    <a:pt x="2337089" y="542579"/>
                  </a:lnTo>
                  <a:close/>
                  <a:moveTo>
                    <a:pt x="2304617" y="459885"/>
                  </a:moveTo>
                  <a:lnTo>
                    <a:pt x="2336742" y="392430"/>
                  </a:lnTo>
                  <a:lnTo>
                    <a:pt x="2404543" y="537037"/>
                  </a:lnTo>
                  <a:lnTo>
                    <a:pt x="2372937" y="603279"/>
                  </a:lnTo>
                  <a:lnTo>
                    <a:pt x="2304617" y="459885"/>
                  </a:lnTo>
                  <a:close/>
                  <a:moveTo>
                    <a:pt x="2376747" y="463002"/>
                  </a:moveTo>
                  <a:lnTo>
                    <a:pt x="2439786" y="463002"/>
                  </a:lnTo>
                  <a:lnTo>
                    <a:pt x="2416493" y="511926"/>
                  </a:lnTo>
                  <a:lnTo>
                    <a:pt x="2408007" y="529764"/>
                  </a:lnTo>
                  <a:lnTo>
                    <a:pt x="2376747" y="463002"/>
                  </a:lnTo>
                  <a:close/>
                  <a:moveTo>
                    <a:pt x="2372158" y="453217"/>
                  </a:moveTo>
                  <a:lnTo>
                    <a:pt x="2304704" y="309216"/>
                  </a:lnTo>
                  <a:lnTo>
                    <a:pt x="2304704" y="309216"/>
                  </a:lnTo>
                  <a:lnTo>
                    <a:pt x="2304704" y="309216"/>
                  </a:lnTo>
                  <a:lnTo>
                    <a:pt x="2337089" y="241156"/>
                  </a:lnTo>
                  <a:lnTo>
                    <a:pt x="2373024" y="316490"/>
                  </a:lnTo>
                  <a:lnTo>
                    <a:pt x="2408959" y="241156"/>
                  </a:lnTo>
                  <a:lnTo>
                    <a:pt x="2441344" y="309216"/>
                  </a:lnTo>
                  <a:lnTo>
                    <a:pt x="2372158" y="453217"/>
                  </a:lnTo>
                  <a:close/>
                  <a:moveTo>
                    <a:pt x="2301154" y="301943"/>
                  </a:moveTo>
                  <a:lnTo>
                    <a:pt x="2268682" y="233969"/>
                  </a:lnTo>
                  <a:lnTo>
                    <a:pt x="2301154" y="165735"/>
                  </a:lnTo>
                  <a:lnTo>
                    <a:pt x="2333539" y="233795"/>
                  </a:lnTo>
                  <a:lnTo>
                    <a:pt x="2301154" y="301943"/>
                  </a:lnTo>
                  <a:close/>
                  <a:moveTo>
                    <a:pt x="2154122" y="309216"/>
                  </a:moveTo>
                  <a:lnTo>
                    <a:pt x="2084936" y="453217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49867" y="241156"/>
                  </a:lnTo>
                  <a:lnTo>
                    <a:pt x="2085802" y="316490"/>
                  </a:lnTo>
                  <a:lnTo>
                    <a:pt x="2121737" y="241156"/>
                  </a:lnTo>
                  <a:lnTo>
                    <a:pt x="2154122" y="309216"/>
                  </a:lnTo>
                  <a:close/>
                  <a:moveTo>
                    <a:pt x="2013932" y="301943"/>
                  </a:moveTo>
                  <a:lnTo>
                    <a:pt x="1981460" y="233969"/>
                  </a:lnTo>
                  <a:lnTo>
                    <a:pt x="2013932" y="165735"/>
                  </a:lnTo>
                  <a:lnTo>
                    <a:pt x="2046317" y="233795"/>
                  </a:lnTo>
                  <a:lnTo>
                    <a:pt x="2013932" y="301943"/>
                  </a:lnTo>
                  <a:close/>
                  <a:moveTo>
                    <a:pt x="2010468" y="158462"/>
                  </a:moveTo>
                  <a:lnTo>
                    <a:pt x="1942148" y="301856"/>
                  </a:lnTo>
                  <a:lnTo>
                    <a:pt x="1909849" y="233969"/>
                  </a:lnTo>
                  <a:lnTo>
                    <a:pt x="1978083" y="90401"/>
                  </a:lnTo>
                  <a:lnTo>
                    <a:pt x="2010468" y="158462"/>
                  </a:lnTo>
                  <a:close/>
                  <a:moveTo>
                    <a:pt x="1937558" y="155344"/>
                  </a:moveTo>
                  <a:lnTo>
                    <a:pt x="1803516" y="155344"/>
                  </a:lnTo>
                  <a:lnTo>
                    <a:pt x="1870364" y="15067"/>
                  </a:lnTo>
                  <a:lnTo>
                    <a:pt x="1937558" y="155344"/>
                  </a:lnTo>
                  <a:close/>
                  <a:moveTo>
                    <a:pt x="1865428" y="161579"/>
                  </a:moveTo>
                  <a:lnTo>
                    <a:pt x="1834515" y="226522"/>
                  </a:lnTo>
                  <a:lnTo>
                    <a:pt x="1803602" y="161579"/>
                  </a:lnTo>
                  <a:lnTo>
                    <a:pt x="1865428" y="161579"/>
                  </a:lnTo>
                  <a:close/>
                  <a:moveTo>
                    <a:pt x="1830965" y="233795"/>
                  </a:moveTo>
                  <a:lnTo>
                    <a:pt x="1798580" y="301856"/>
                  </a:lnTo>
                  <a:lnTo>
                    <a:pt x="1730260" y="158462"/>
                  </a:lnTo>
                  <a:lnTo>
                    <a:pt x="1762645" y="90401"/>
                  </a:lnTo>
                  <a:lnTo>
                    <a:pt x="1830965" y="233795"/>
                  </a:lnTo>
                  <a:close/>
                  <a:moveTo>
                    <a:pt x="1759181" y="83128"/>
                  </a:moveTo>
                  <a:lnTo>
                    <a:pt x="1726796" y="151188"/>
                  </a:lnTo>
                  <a:lnTo>
                    <a:pt x="1694411" y="83214"/>
                  </a:lnTo>
                  <a:lnTo>
                    <a:pt x="1726796" y="15067"/>
                  </a:lnTo>
                  <a:lnTo>
                    <a:pt x="1759181" y="83128"/>
                  </a:lnTo>
                  <a:close/>
                  <a:moveTo>
                    <a:pt x="1723332" y="158462"/>
                  </a:moveTo>
                  <a:lnTo>
                    <a:pt x="1655012" y="301856"/>
                  </a:lnTo>
                  <a:lnTo>
                    <a:pt x="1622714" y="233969"/>
                  </a:lnTo>
                  <a:lnTo>
                    <a:pt x="1690947" y="90401"/>
                  </a:lnTo>
                  <a:lnTo>
                    <a:pt x="1723332" y="158462"/>
                  </a:lnTo>
                  <a:close/>
                  <a:moveTo>
                    <a:pt x="1650423" y="155344"/>
                  </a:moveTo>
                  <a:lnTo>
                    <a:pt x="1516380" y="155344"/>
                  </a:lnTo>
                  <a:lnTo>
                    <a:pt x="1583228" y="15067"/>
                  </a:lnTo>
                  <a:lnTo>
                    <a:pt x="1650423" y="155344"/>
                  </a:lnTo>
                  <a:close/>
                  <a:moveTo>
                    <a:pt x="1578206" y="161579"/>
                  </a:moveTo>
                  <a:lnTo>
                    <a:pt x="1547293" y="226522"/>
                  </a:lnTo>
                  <a:lnTo>
                    <a:pt x="1516380" y="161579"/>
                  </a:lnTo>
                  <a:lnTo>
                    <a:pt x="1578206" y="161579"/>
                  </a:lnTo>
                  <a:close/>
                  <a:moveTo>
                    <a:pt x="1439574" y="165735"/>
                  </a:moveTo>
                  <a:lnTo>
                    <a:pt x="1471959" y="233795"/>
                  </a:lnTo>
                  <a:lnTo>
                    <a:pt x="1439574" y="301943"/>
                  </a:lnTo>
                  <a:lnTo>
                    <a:pt x="1407102" y="233969"/>
                  </a:lnTo>
                  <a:lnTo>
                    <a:pt x="1439574" y="165735"/>
                  </a:lnTo>
                  <a:close/>
                  <a:moveTo>
                    <a:pt x="1292456" y="309216"/>
                  </a:moveTo>
                  <a:lnTo>
                    <a:pt x="1223270" y="453217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88201" y="241156"/>
                  </a:lnTo>
                  <a:lnTo>
                    <a:pt x="1224136" y="316490"/>
                  </a:lnTo>
                  <a:lnTo>
                    <a:pt x="1260071" y="241156"/>
                  </a:lnTo>
                  <a:lnTo>
                    <a:pt x="1292456" y="309216"/>
                  </a:lnTo>
                  <a:close/>
                  <a:moveTo>
                    <a:pt x="1152352" y="301943"/>
                  </a:moveTo>
                  <a:lnTo>
                    <a:pt x="1119880" y="233969"/>
                  </a:lnTo>
                  <a:lnTo>
                    <a:pt x="1152352" y="165735"/>
                  </a:lnTo>
                  <a:lnTo>
                    <a:pt x="1184737" y="233795"/>
                  </a:lnTo>
                  <a:lnTo>
                    <a:pt x="1152352" y="301943"/>
                  </a:lnTo>
                  <a:close/>
                  <a:moveTo>
                    <a:pt x="1148888" y="158462"/>
                  </a:moveTo>
                  <a:lnTo>
                    <a:pt x="1080568" y="301943"/>
                  </a:lnTo>
                  <a:lnTo>
                    <a:pt x="1048270" y="234055"/>
                  </a:lnTo>
                  <a:lnTo>
                    <a:pt x="1116503" y="90488"/>
                  </a:lnTo>
                  <a:lnTo>
                    <a:pt x="1148888" y="158462"/>
                  </a:lnTo>
                  <a:close/>
                  <a:moveTo>
                    <a:pt x="1075979" y="155344"/>
                  </a:moveTo>
                  <a:lnTo>
                    <a:pt x="941936" y="155344"/>
                  </a:lnTo>
                  <a:lnTo>
                    <a:pt x="1008784" y="14981"/>
                  </a:lnTo>
                  <a:lnTo>
                    <a:pt x="1075979" y="155344"/>
                  </a:lnTo>
                  <a:close/>
                  <a:moveTo>
                    <a:pt x="1003848" y="161579"/>
                  </a:moveTo>
                  <a:lnTo>
                    <a:pt x="972935" y="226522"/>
                  </a:lnTo>
                  <a:lnTo>
                    <a:pt x="942022" y="161579"/>
                  </a:lnTo>
                  <a:lnTo>
                    <a:pt x="1003848" y="161579"/>
                  </a:lnTo>
                  <a:close/>
                  <a:moveTo>
                    <a:pt x="900805" y="91007"/>
                  </a:moveTo>
                  <a:lnTo>
                    <a:pt x="969299" y="234055"/>
                  </a:lnTo>
                  <a:lnTo>
                    <a:pt x="937000" y="301943"/>
                  </a:lnTo>
                  <a:lnTo>
                    <a:pt x="868680" y="158462"/>
                  </a:lnTo>
                  <a:lnTo>
                    <a:pt x="900805" y="91007"/>
                  </a:lnTo>
                  <a:close/>
                  <a:moveTo>
                    <a:pt x="897601" y="233795"/>
                  </a:moveTo>
                  <a:lnTo>
                    <a:pt x="865216" y="301943"/>
                  </a:lnTo>
                  <a:lnTo>
                    <a:pt x="832745" y="233969"/>
                  </a:lnTo>
                  <a:lnTo>
                    <a:pt x="865216" y="165735"/>
                  </a:lnTo>
                  <a:lnTo>
                    <a:pt x="897601" y="233795"/>
                  </a:lnTo>
                  <a:close/>
                  <a:moveTo>
                    <a:pt x="718098" y="309216"/>
                  </a:moveTo>
                  <a:lnTo>
                    <a:pt x="648912" y="453217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613843" y="241156"/>
                  </a:lnTo>
                  <a:lnTo>
                    <a:pt x="649778" y="316490"/>
                  </a:lnTo>
                  <a:lnTo>
                    <a:pt x="685714" y="241156"/>
                  </a:lnTo>
                  <a:lnTo>
                    <a:pt x="718098" y="309216"/>
                  </a:lnTo>
                  <a:close/>
                  <a:moveTo>
                    <a:pt x="577994" y="301943"/>
                  </a:moveTo>
                  <a:lnTo>
                    <a:pt x="545523" y="233969"/>
                  </a:lnTo>
                  <a:lnTo>
                    <a:pt x="577994" y="165735"/>
                  </a:lnTo>
                  <a:lnTo>
                    <a:pt x="610379" y="233795"/>
                  </a:lnTo>
                  <a:lnTo>
                    <a:pt x="577994" y="301943"/>
                  </a:lnTo>
                  <a:close/>
                  <a:moveTo>
                    <a:pt x="430876" y="309216"/>
                  </a:moveTo>
                  <a:lnTo>
                    <a:pt x="361690" y="453217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326621" y="241156"/>
                  </a:lnTo>
                  <a:lnTo>
                    <a:pt x="362556" y="316490"/>
                  </a:lnTo>
                  <a:lnTo>
                    <a:pt x="398491" y="241156"/>
                  </a:lnTo>
                  <a:lnTo>
                    <a:pt x="430876" y="309216"/>
                  </a:lnTo>
                  <a:close/>
                  <a:moveTo>
                    <a:pt x="290772" y="301943"/>
                  </a:moveTo>
                  <a:lnTo>
                    <a:pt x="258301" y="233969"/>
                  </a:lnTo>
                  <a:lnTo>
                    <a:pt x="290772" y="165735"/>
                  </a:lnTo>
                  <a:lnTo>
                    <a:pt x="323157" y="233795"/>
                  </a:lnTo>
                  <a:lnTo>
                    <a:pt x="290772" y="301943"/>
                  </a:lnTo>
                  <a:close/>
                  <a:moveTo>
                    <a:pt x="214053" y="456767"/>
                  </a:moveTo>
                  <a:lnTo>
                    <a:pt x="149196" y="456767"/>
                  </a:lnTo>
                  <a:lnTo>
                    <a:pt x="145213" y="456767"/>
                  </a:lnTo>
                  <a:lnTo>
                    <a:pt x="79750" y="456767"/>
                  </a:lnTo>
                  <a:lnTo>
                    <a:pt x="147118" y="316404"/>
                  </a:lnTo>
                  <a:lnTo>
                    <a:pt x="214053" y="456767"/>
                  </a:lnTo>
                  <a:close/>
                  <a:moveTo>
                    <a:pt x="142269" y="463002"/>
                  </a:moveTo>
                  <a:lnTo>
                    <a:pt x="122613" y="504306"/>
                  </a:lnTo>
                  <a:lnTo>
                    <a:pt x="110490" y="529764"/>
                  </a:lnTo>
                  <a:lnTo>
                    <a:pt x="79231" y="463002"/>
                  </a:lnTo>
                  <a:lnTo>
                    <a:pt x="142269" y="463002"/>
                  </a:lnTo>
                  <a:close/>
                  <a:moveTo>
                    <a:pt x="125470" y="512792"/>
                  </a:moveTo>
                  <a:lnTo>
                    <a:pt x="147205" y="467158"/>
                  </a:lnTo>
                  <a:lnTo>
                    <a:pt x="214053" y="607435"/>
                  </a:lnTo>
                  <a:lnTo>
                    <a:pt x="80356" y="607435"/>
                  </a:lnTo>
                  <a:lnTo>
                    <a:pt x="125470" y="512792"/>
                  </a:lnTo>
                  <a:close/>
                  <a:moveTo>
                    <a:pt x="142269" y="613756"/>
                  </a:moveTo>
                  <a:lnTo>
                    <a:pt x="111356" y="678700"/>
                  </a:lnTo>
                  <a:lnTo>
                    <a:pt x="80443" y="613756"/>
                  </a:lnTo>
                  <a:lnTo>
                    <a:pt x="142269" y="613756"/>
                  </a:lnTo>
                  <a:close/>
                  <a:moveTo>
                    <a:pt x="147205" y="617913"/>
                  </a:moveTo>
                  <a:lnTo>
                    <a:pt x="179763" y="686233"/>
                  </a:lnTo>
                  <a:lnTo>
                    <a:pt x="179589" y="686493"/>
                  </a:lnTo>
                  <a:lnTo>
                    <a:pt x="179936" y="686666"/>
                  </a:lnTo>
                  <a:lnTo>
                    <a:pt x="218988" y="768668"/>
                  </a:lnTo>
                  <a:lnTo>
                    <a:pt x="254837" y="693420"/>
                  </a:lnTo>
                  <a:lnTo>
                    <a:pt x="287309" y="761394"/>
                  </a:lnTo>
                  <a:lnTo>
                    <a:pt x="218988" y="904875"/>
                  </a:lnTo>
                  <a:lnTo>
                    <a:pt x="149976" y="760095"/>
                  </a:lnTo>
                  <a:lnTo>
                    <a:pt x="114733" y="686060"/>
                  </a:lnTo>
                  <a:lnTo>
                    <a:pt x="147205" y="617913"/>
                  </a:lnTo>
                  <a:close/>
                  <a:moveTo>
                    <a:pt x="258301" y="686147"/>
                  </a:moveTo>
                  <a:lnTo>
                    <a:pt x="290772" y="617913"/>
                  </a:lnTo>
                  <a:lnTo>
                    <a:pt x="323157" y="685973"/>
                  </a:lnTo>
                  <a:lnTo>
                    <a:pt x="290772" y="754120"/>
                  </a:lnTo>
                  <a:lnTo>
                    <a:pt x="258301" y="686147"/>
                  </a:lnTo>
                  <a:close/>
                  <a:moveTo>
                    <a:pt x="294236" y="761308"/>
                  </a:moveTo>
                  <a:lnTo>
                    <a:pt x="326621" y="693247"/>
                  </a:lnTo>
                  <a:lnTo>
                    <a:pt x="362556" y="768581"/>
                  </a:lnTo>
                  <a:lnTo>
                    <a:pt x="398491" y="693247"/>
                  </a:lnTo>
                  <a:lnTo>
                    <a:pt x="430876" y="761308"/>
                  </a:lnTo>
                  <a:lnTo>
                    <a:pt x="361690" y="905308"/>
                  </a:lnTo>
                  <a:lnTo>
                    <a:pt x="294236" y="761308"/>
                  </a:lnTo>
                  <a:lnTo>
                    <a:pt x="294236" y="761308"/>
                  </a:lnTo>
                  <a:close/>
                  <a:moveTo>
                    <a:pt x="401955" y="685973"/>
                  </a:moveTo>
                  <a:lnTo>
                    <a:pt x="434426" y="617913"/>
                  </a:lnTo>
                  <a:lnTo>
                    <a:pt x="466985" y="686233"/>
                  </a:lnTo>
                  <a:lnTo>
                    <a:pt x="466812" y="686493"/>
                  </a:lnTo>
                  <a:lnTo>
                    <a:pt x="467158" y="686666"/>
                  </a:lnTo>
                  <a:lnTo>
                    <a:pt x="506210" y="768668"/>
                  </a:lnTo>
                  <a:lnTo>
                    <a:pt x="542059" y="693420"/>
                  </a:lnTo>
                  <a:lnTo>
                    <a:pt x="574531" y="761394"/>
                  </a:lnTo>
                  <a:lnTo>
                    <a:pt x="506210" y="904875"/>
                  </a:lnTo>
                  <a:lnTo>
                    <a:pt x="437197" y="760095"/>
                  </a:lnTo>
                  <a:lnTo>
                    <a:pt x="401955" y="685973"/>
                  </a:lnTo>
                  <a:close/>
                  <a:moveTo>
                    <a:pt x="545523" y="686147"/>
                  </a:moveTo>
                  <a:lnTo>
                    <a:pt x="577994" y="617913"/>
                  </a:lnTo>
                  <a:lnTo>
                    <a:pt x="610379" y="685973"/>
                  </a:lnTo>
                  <a:lnTo>
                    <a:pt x="577994" y="754120"/>
                  </a:lnTo>
                  <a:lnTo>
                    <a:pt x="545523" y="686147"/>
                  </a:lnTo>
                  <a:close/>
                  <a:moveTo>
                    <a:pt x="581458" y="761308"/>
                  </a:moveTo>
                  <a:lnTo>
                    <a:pt x="613843" y="693247"/>
                  </a:lnTo>
                  <a:lnTo>
                    <a:pt x="649778" y="768581"/>
                  </a:lnTo>
                  <a:lnTo>
                    <a:pt x="685714" y="693247"/>
                  </a:lnTo>
                  <a:lnTo>
                    <a:pt x="718098" y="761308"/>
                  </a:lnTo>
                  <a:lnTo>
                    <a:pt x="648912" y="905308"/>
                  </a:lnTo>
                  <a:lnTo>
                    <a:pt x="581458" y="761308"/>
                  </a:lnTo>
                  <a:lnTo>
                    <a:pt x="581458" y="761308"/>
                  </a:lnTo>
                  <a:close/>
                  <a:moveTo>
                    <a:pt x="689177" y="685973"/>
                  </a:moveTo>
                  <a:lnTo>
                    <a:pt x="721649" y="617913"/>
                  </a:lnTo>
                  <a:lnTo>
                    <a:pt x="754207" y="686233"/>
                  </a:lnTo>
                  <a:lnTo>
                    <a:pt x="754034" y="686493"/>
                  </a:lnTo>
                  <a:lnTo>
                    <a:pt x="754380" y="686666"/>
                  </a:lnTo>
                  <a:lnTo>
                    <a:pt x="793433" y="768668"/>
                  </a:lnTo>
                  <a:lnTo>
                    <a:pt x="829281" y="693420"/>
                  </a:lnTo>
                  <a:lnTo>
                    <a:pt x="861753" y="761394"/>
                  </a:lnTo>
                  <a:lnTo>
                    <a:pt x="793433" y="904875"/>
                  </a:lnTo>
                  <a:lnTo>
                    <a:pt x="724420" y="760095"/>
                  </a:lnTo>
                  <a:lnTo>
                    <a:pt x="689177" y="685973"/>
                  </a:lnTo>
                  <a:close/>
                  <a:moveTo>
                    <a:pt x="865130" y="768668"/>
                  </a:moveTo>
                  <a:lnTo>
                    <a:pt x="897255" y="837334"/>
                  </a:lnTo>
                  <a:lnTo>
                    <a:pt x="865130" y="904789"/>
                  </a:lnTo>
                  <a:lnTo>
                    <a:pt x="832658" y="836728"/>
                  </a:lnTo>
                  <a:lnTo>
                    <a:pt x="865130" y="768668"/>
                  </a:lnTo>
                  <a:close/>
                  <a:moveTo>
                    <a:pt x="940724" y="915179"/>
                  </a:moveTo>
                  <a:lnTo>
                    <a:pt x="1003762" y="915179"/>
                  </a:lnTo>
                  <a:lnTo>
                    <a:pt x="971983" y="981941"/>
                  </a:lnTo>
                  <a:lnTo>
                    <a:pt x="940724" y="915179"/>
                  </a:lnTo>
                  <a:close/>
                  <a:moveTo>
                    <a:pt x="941330" y="908945"/>
                  </a:moveTo>
                  <a:lnTo>
                    <a:pt x="1008698" y="768581"/>
                  </a:lnTo>
                  <a:lnTo>
                    <a:pt x="1075546" y="908945"/>
                  </a:lnTo>
                  <a:lnTo>
                    <a:pt x="941330" y="908945"/>
                  </a:lnTo>
                  <a:close/>
                  <a:moveTo>
                    <a:pt x="1013720" y="915179"/>
                  </a:moveTo>
                  <a:lnTo>
                    <a:pt x="1075632" y="915179"/>
                  </a:lnTo>
                  <a:lnTo>
                    <a:pt x="1044719" y="980123"/>
                  </a:lnTo>
                  <a:lnTo>
                    <a:pt x="1013720" y="915179"/>
                  </a:lnTo>
                  <a:close/>
                  <a:moveTo>
                    <a:pt x="1048183" y="987396"/>
                  </a:moveTo>
                  <a:lnTo>
                    <a:pt x="1116503" y="843915"/>
                  </a:lnTo>
                  <a:lnTo>
                    <a:pt x="1148975" y="911976"/>
                  </a:lnTo>
                  <a:lnTo>
                    <a:pt x="1080655" y="1055457"/>
                  </a:lnTo>
                  <a:lnTo>
                    <a:pt x="1048183" y="987396"/>
                  </a:lnTo>
                  <a:close/>
                  <a:moveTo>
                    <a:pt x="1134514" y="867382"/>
                  </a:moveTo>
                  <a:lnTo>
                    <a:pt x="1119880" y="836728"/>
                  </a:lnTo>
                  <a:lnTo>
                    <a:pt x="1124383" y="827203"/>
                  </a:lnTo>
                  <a:lnTo>
                    <a:pt x="1152265" y="768668"/>
                  </a:lnTo>
                  <a:lnTo>
                    <a:pt x="1184391" y="837334"/>
                  </a:lnTo>
                  <a:lnTo>
                    <a:pt x="1152265" y="904789"/>
                  </a:lnTo>
                  <a:lnTo>
                    <a:pt x="1134514" y="867382"/>
                  </a:lnTo>
                  <a:close/>
                  <a:moveTo>
                    <a:pt x="1155815" y="761394"/>
                  </a:moveTo>
                  <a:lnTo>
                    <a:pt x="1155815" y="761394"/>
                  </a:lnTo>
                  <a:lnTo>
                    <a:pt x="1188201" y="693334"/>
                  </a:lnTo>
                  <a:lnTo>
                    <a:pt x="1224136" y="768668"/>
                  </a:lnTo>
                  <a:lnTo>
                    <a:pt x="1260071" y="693334"/>
                  </a:lnTo>
                  <a:lnTo>
                    <a:pt x="1292456" y="761394"/>
                  </a:lnTo>
                  <a:lnTo>
                    <a:pt x="1223270" y="905395"/>
                  </a:lnTo>
                  <a:lnTo>
                    <a:pt x="1155815" y="761394"/>
                  </a:lnTo>
                  <a:close/>
                  <a:moveTo>
                    <a:pt x="1263535" y="685973"/>
                  </a:moveTo>
                  <a:lnTo>
                    <a:pt x="1296006" y="617913"/>
                  </a:lnTo>
                  <a:lnTo>
                    <a:pt x="1328564" y="686233"/>
                  </a:lnTo>
                  <a:lnTo>
                    <a:pt x="1328391" y="686493"/>
                  </a:lnTo>
                  <a:lnTo>
                    <a:pt x="1328737" y="686666"/>
                  </a:lnTo>
                  <a:lnTo>
                    <a:pt x="1367790" y="768668"/>
                  </a:lnTo>
                  <a:lnTo>
                    <a:pt x="1403639" y="693420"/>
                  </a:lnTo>
                  <a:lnTo>
                    <a:pt x="1436110" y="761394"/>
                  </a:lnTo>
                  <a:lnTo>
                    <a:pt x="1367790" y="904875"/>
                  </a:lnTo>
                  <a:lnTo>
                    <a:pt x="1298777" y="760095"/>
                  </a:lnTo>
                  <a:lnTo>
                    <a:pt x="1263535" y="685973"/>
                  </a:lnTo>
                  <a:close/>
                  <a:moveTo>
                    <a:pt x="1439574" y="768668"/>
                  </a:moveTo>
                  <a:lnTo>
                    <a:pt x="1471699" y="837334"/>
                  </a:lnTo>
                  <a:lnTo>
                    <a:pt x="1439574" y="904789"/>
                  </a:lnTo>
                  <a:lnTo>
                    <a:pt x="1407102" y="836728"/>
                  </a:lnTo>
                  <a:lnTo>
                    <a:pt x="1439574" y="768668"/>
                  </a:lnTo>
                  <a:close/>
                  <a:moveTo>
                    <a:pt x="1443038" y="912062"/>
                  </a:moveTo>
                  <a:lnTo>
                    <a:pt x="1475163" y="844608"/>
                  </a:lnTo>
                  <a:lnTo>
                    <a:pt x="1542964" y="989215"/>
                  </a:lnTo>
                  <a:lnTo>
                    <a:pt x="1511358" y="1055457"/>
                  </a:lnTo>
                  <a:lnTo>
                    <a:pt x="1443038" y="912062"/>
                  </a:lnTo>
                  <a:close/>
                  <a:moveTo>
                    <a:pt x="1515168" y="915179"/>
                  </a:moveTo>
                  <a:lnTo>
                    <a:pt x="1578206" y="915179"/>
                  </a:lnTo>
                  <a:lnTo>
                    <a:pt x="1546427" y="981941"/>
                  </a:lnTo>
                  <a:lnTo>
                    <a:pt x="1515168" y="915179"/>
                  </a:lnTo>
                  <a:close/>
                  <a:moveTo>
                    <a:pt x="1515774" y="908945"/>
                  </a:moveTo>
                  <a:lnTo>
                    <a:pt x="1583142" y="768581"/>
                  </a:lnTo>
                  <a:lnTo>
                    <a:pt x="1649990" y="908945"/>
                  </a:lnTo>
                  <a:lnTo>
                    <a:pt x="1515774" y="908945"/>
                  </a:lnTo>
                  <a:close/>
                  <a:moveTo>
                    <a:pt x="1588164" y="915179"/>
                  </a:moveTo>
                  <a:lnTo>
                    <a:pt x="1650077" y="915179"/>
                  </a:lnTo>
                  <a:lnTo>
                    <a:pt x="1619163" y="980123"/>
                  </a:lnTo>
                  <a:lnTo>
                    <a:pt x="1588164" y="915179"/>
                  </a:lnTo>
                  <a:close/>
                  <a:moveTo>
                    <a:pt x="1622541" y="987396"/>
                  </a:moveTo>
                  <a:lnTo>
                    <a:pt x="1690861" y="844002"/>
                  </a:lnTo>
                  <a:lnTo>
                    <a:pt x="1723246" y="912062"/>
                  </a:lnTo>
                  <a:lnTo>
                    <a:pt x="1654926" y="1055457"/>
                  </a:lnTo>
                  <a:lnTo>
                    <a:pt x="1622541" y="987396"/>
                  </a:lnTo>
                  <a:close/>
                  <a:moveTo>
                    <a:pt x="1694324" y="836728"/>
                  </a:moveTo>
                  <a:lnTo>
                    <a:pt x="1726710" y="768668"/>
                  </a:lnTo>
                  <a:lnTo>
                    <a:pt x="1758835" y="837248"/>
                  </a:lnTo>
                  <a:lnTo>
                    <a:pt x="1726710" y="904702"/>
                  </a:lnTo>
                  <a:lnTo>
                    <a:pt x="1694324" y="836728"/>
                  </a:lnTo>
                  <a:close/>
                  <a:moveTo>
                    <a:pt x="1730260" y="912062"/>
                  </a:moveTo>
                  <a:lnTo>
                    <a:pt x="1762385" y="844608"/>
                  </a:lnTo>
                  <a:lnTo>
                    <a:pt x="1830186" y="989215"/>
                  </a:lnTo>
                  <a:lnTo>
                    <a:pt x="1798580" y="1055457"/>
                  </a:lnTo>
                  <a:lnTo>
                    <a:pt x="1730260" y="912062"/>
                  </a:lnTo>
                  <a:close/>
                  <a:moveTo>
                    <a:pt x="1802303" y="915179"/>
                  </a:moveTo>
                  <a:lnTo>
                    <a:pt x="1865341" y="915179"/>
                  </a:lnTo>
                  <a:lnTo>
                    <a:pt x="1833563" y="981941"/>
                  </a:lnTo>
                  <a:lnTo>
                    <a:pt x="1802303" y="915179"/>
                  </a:lnTo>
                  <a:close/>
                  <a:moveTo>
                    <a:pt x="1802996" y="908945"/>
                  </a:moveTo>
                  <a:lnTo>
                    <a:pt x="1870364" y="768581"/>
                  </a:lnTo>
                  <a:lnTo>
                    <a:pt x="1937212" y="908945"/>
                  </a:lnTo>
                  <a:lnTo>
                    <a:pt x="1802996" y="908945"/>
                  </a:lnTo>
                  <a:close/>
                  <a:moveTo>
                    <a:pt x="1875300" y="915179"/>
                  </a:moveTo>
                  <a:lnTo>
                    <a:pt x="1937212" y="915179"/>
                  </a:lnTo>
                  <a:lnTo>
                    <a:pt x="1906299" y="980123"/>
                  </a:lnTo>
                  <a:lnTo>
                    <a:pt x="1875300" y="915179"/>
                  </a:lnTo>
                  <a:close/>
                  <a:moveTo>
                    <a:pt x="1909763" y="987396"/>
                  </a:moveTo>
                  <a:lnTo>
                    <a:pt x="1978083" y="844002"/>
                  </a:lnTo>
                  <a:lnTo>
                    <a:pt x="2010468" y="912062"/>
                  </a:lnTo>
                  <a:lnTo>
                    <a:pt x="1942148" y="1055457"/>
                  </a:lnTo>
                  <a:lnTo>
                    <a:pt x="1909763" y="987396"/>
                  </a:lnTo>
                  <a:close/>
                  <a:moveTo>
                    <a:pt x="1981546" y="836728"/>
                  </a:moveTo>
                  <a:lnTo>
                    <a:pt x="2013932" y="768668"/>
                  </a:lnTo>
                  <a:lnTo>
                    <a:pt x="2046057" y="837334"/>
                  </a:lnTo>
                  <a:lnTo>
                    <a:pt x="2013932" y="904789"/>
                  </a:lnTo>
                  <a:lnTo>
                    <a:pt x="1981546" y="836728"/>
                  </a:lnTo>
                  <a:close/>
                  <a:moveTo>
                    <a:pt x="2017395" y="761394"/>
                  </a:moveTo>
                  <a:lnTo>
                    <a:pt x="2017395" y="761394"/>
                  </a:lnTo>
                  <a:lnTo>
                    <a:pt x="2049780" y="693247"/>
                  </a:lnTo>
                  <a:lnTo>
                    <a:pt x="2085715" y="768581"/>
                  </a:lnTo>
                  <a:lnTo>
                    <a:pt x="2121651" y="693247"/>
                  </a:lnTo>
                  <a:lnTo>
                    <a:pt x="2154036" y="761308"/>
                  </a:lnTo>
                  <a:lnTo>
                    <a:pt x="2084850" y="905308"/>
                  </a:lnTo>
                  <a:lnTo>
                    <a:pt x="2017395" y="761394"/>
                  </a:lnTo>
                  <a:close/>
                  <a:moveTo>
                    <a:pt x="2125114" y="685973"/>
                  </a:moveTo>
                  <a:lnTo>
                    <a:pt x="2157586" y="617913"/>
                  </a:lnTo>
                  <a:lnTo>
                    <a:pt x="2190144" y="686233"/>
                  </a:lnTo>
                  <a:lnTo>
                    <a:pt x="2189971" y="686493"/>
                  </a:lnTo>
                  <a:lnTo>
                    <a:pt x="2190317" y="686666"/>
                  </a:lnTo>
                  <a:lnTo>
                    <a:pt x="2229370" y="768668"/>
                  </a:lnTo>
                  <a:lnTo>
                    <a:pt x="2265218" y="693420"/>
                  </a:lnTo>
                  <a:lnTo>
                    <a:pt x="2297690" y="761394"/>
                  </a:lnTo>
                  <a:lnTo>
                    <a:pt x="2229370" y="904875"/>
                  </a:lnTo>
                  <a:lnTo>
                    <a:pt x="2160357" y="760095"/>
                  </a:lnTo>
                  <a:lnTo>
                    <a:pt x="2125114" y="685973"/>
                  </a:lnTo>
                  <a:close/>
                  <a:moveTo>
                    <a:pt x="2268682" y="686147"/>
                  </a:moveTo>
                  <a:lnTo>
                    <a:pt x="2301154" y="617913"/>
                  </a:lnTo>
                  <a:lnTo>
                    <a:pt x="2333539" y="685973"/>
                  </a:lnTo>
                  <a:lnTo>
                    <a:pt x="2301154" y="754120"/>
                  </a:lnTo>
                  <a:lnTo>
                    <a:pt x="2268682" y="686147"/>
                  </a:lnTo>
                  <a:close/>
                  <a:moveTo>
                    <a:pt x="2304617" y="761308"/>
                  </a:moveTo>
                  <a:lnTo>
                    <a:pt x="2337002" y="693247"/>
                  </a:lnTo>
                  <a:lnTo>
                    <a:pt x="2372937" y="768581"/>
                  </a:lnTo>
                  <a:lnTo>
                    <a:pt x="2408873" y="693247"/>
                  </a:lnTo>
                  <a:lnTo>
                    <a:pt x="2441258" y="761308"/>
                  </a:lnTo>
                  <a:lnTo>
                    <a:pt x="2372072" y="905308"/>
                  </a:lnTo>
                  <a:lnTo>
                    <a:pt x="2304617" y="761308"/>
                  </a:lnTo>
                  <a:lnTo>
                    <a:pt x="2304617" y="761308"/>
                  </a:lnTo>
                  <a:lnTo>
                    <a:pt x="2304617" y="761308"/>
                  </a:lnTo>
                  <a:close/>
                  <a:moveTo>
                    <a:pt x="2377873" y="613756"/>
                  </a:moveTo>
                  <a:lnTo>
                    <a:pt x="2439786" y="613756"/>
                  </a:lnTo>
                  <a:lnTo>
                    <a:pt x="2408873" y="678700"/>
                  </a:lnTo>
                  <a:lnTo>
                    <a:pt x="2377873" y="613756"/>
                  </a:lnTo>
                  <a:close/>
                  <a:moveTo>
                    <a:pt x="2377960" y="607522"/>
                  </a:moveTo>
                  <a:lnTo>
                    <a:pt x="2419437" y="520412"/>
                  </a:lnTo>
                  <a:lnTo>
                    <a:pt x="2444808" y="467158"/>
                  </a:lnTo>
                  <a:lnTo>
                    <a:pt x="2511656" y="607435"/>
                  </a:lnTo>
                  <a:lnTo>
                    <a:pt x="2377960" y="607435"/>
                  </a:lnTo>
                  <a:close/>
                  <a:moveTo>
                    <a:pt x="2511743" y="613756"/>
                  </a:moveTo>
                  <a:lnTo>
                    <a:pt x="2480743" y="678873"/>
                  </a:lnTo>
                  <a:lnTo>
                    <a:pt x="2449743" y="613756"/>
                  </a:lnTo>
                  <a:lnTo>
                    <a:pt x="2511743" y="613756"/>
                  </a:lnTo>
                  <a:close/>
                  <a:moveTo>
                    <a:pt x="2584912" y="459885"/>
                  </a:moveTo>
                  <a:lnTo>
                    <a:pt x="2516765" y="602933"/>
                  </a:lnTo>
                  <a:lnTo>
                    <a:pt x="2484207" y="535046"/>
                  </a:lnTo>
                  <a:lnTo>
                    <a:pt x="2552441" y="391824"/>
                  </a:lnTo>
                  <a:lnTo>
                    <a:pt x="2584912" y="459885"/>
                  </a:lnTo>
                  <a:close/>
                  <a:moveTo>
                    <a:pt x="2584912" y="309216"/>
                  </a:moveTo>
                  <a:lnTo>
                    <a:pt x="2516592" y="452698"/>
                  </a:lnTo>
                  <a:lnTo>
                    <a:pt x="2447579" y="307917"/>
                  </a:lnTo>
                  <a:lnTo>
                    <a:pt x="2412336" y="233882"/>
                  </a:lnTo>
                  <a:lnTo>
                    <a:pt x="2444808" y="165822"/>
                  </a:lnTo>
                  <a:lnTo>
                    <a:pt x="2477366" y="234142"/>
                  </a:lnTo>
                  <a:lnTo>
                    <a:pt x="2477193" y="234402"/>
                  </a:lnTo>
                  <a:lnTo>
                    <a:pt x="2477539" y="234575"/>
                  </a:lnTo>
                  <a:lnTo>
                    <a:pt x="2516592" y="316576"/>
                  </a:lnTo>
                  <a:lnTo>
                    <a:pt x="2552441" y="241329"/>
                  </a:lnTo>
                  <a:lnTo>
                    <a:pt x="2584912" y="309216"/>
                  </a:lnTo>
                  <a:close/>
                  <a:moveTo>
                    <a:pt x="2449743" y="161579"/>
                  </a:moveTo>
                  <a:lnTo>
                    <a:pt x="2511223" y="161579"/>
                  </a:lnTo>
                  <a:lnTo>
                    <a:pt x="2480743" y="226695"/>
                  </a:lnTo>
                  <a:lnTo>
                    <a:pt x="2449743" y="161579"/>
                  </a:lnTo>
                  <a:close/>
                  <a:moveTo>
                    <a:pt x="2552007" y="89362"/>
                  </a:moveTo>
                  <a:lnTo>
                    <a:pt x="2584912" y="158462"/>
                  </a:lnTo>
                  <a:lnTo>
                    <a:pt x="2516592" y="301943"/>
                  </a:lnTo>
                  <a:lnTo>
                    <a:pt x="2484207" y="234055"/>
                  </a:lnTo>
                  <a:lnTo>
                    <a:pt x="2552007" y="89362"/>
                  </a:lnTo>
                  <a:close/>
                  <a:moveTo>
                    <a:pt x="2444722" y="14981"/>
                  </a:moveTo>
                  <a:lnTo>
                    <a:pt x="2511916" y="155344"/>
                  </a:lnTo>
                  <a:lnTo>
                    <a:pt x="2377873" y="155344"/>
                  </a:lnTo>
                  <a:lnTo>
                    <a:pt x="2444722" y="14981"/>
                  </a:lnTo>
                  <a:close/>
                  <a:moveTo>
                    <a:pt x="2439786" y="161579"/>
                  </a:moveTo>
                  <a:lnTo>
                    <a:pt x="2408873" y="226522"/>
                  </a:lnTo>
                  <a:lnTo>
                    <a:pt x="2377960" y="161579"/>
                  </a:lnTo>
                  <a:lnTo>
                    <a:pt x="2439786" y="161579"/>
                  </a:lnTo>
                  <a:close/>
                  <a:moveTo>
                    <a:pt x="2405409" y="233795"/>
                  </a:moveTo>
                  <a:lnTo>
                    <a:pt x="2372937" y="301856"/>
                  </a:lnTo>
                  <a:lnTo>
                    <a:pt x="2304617" y="158375"/>
                  </a:lnTo>
                  <a:lnTo>
                    <a:pt x="2337089" y="90315"/>
                  </a:lnTo>
                  <a:lnTo>
                    <a:pt x="2405409" y="233795"/>
                  </a:lnTo>
                  <a:close/>
                  <a:moveTo>
                    <a:pt x="2301154" y="15067"/>
                  </a:moveTo>
                  <a:lnTo>
                    <a:pt x="2333539" y="83128"/>
                  </a:lnTo>
                  <a:lnTo>
                    <a:pt x="2301067" y="151188"/>
                  </a:lnTo>
                  <a:lnTo>
                    <a:pt x="2268682" y="83214"/>
                  </a:lnTo>
                  <a:lnTo>
                    <a:pt x="2301154" y="15067"/>
                  </a:lnTo>
                  <a:close/>
                  <a:moveTo>
                    <a:pt x="2265305" y="90488"/>
                  </a:moveTo>
                  <a:lnTo>
                    <a:pt x="2297690" y="158462"/>
                  </a:lnTo>
                  <a:lnTo>
                    <a:pt x="2229370" y="301943"/>
                  </a:lnTo>
                  <a:lnTo>
                    <a:pt x="2197071" y="234055"/>
                  </a:lnTo>
                  <a:lnTo>
                    <a:pt x="2265305" y="90488"/>
                  </a:lnTo>
                  <a:close/>
                  <a:moveTo>
                    <a:pt x="2157586" y="14981"/>
                  </a:moveTo>
                  <a:lnTo>
                    <a:pt x="2224780" y="155344"/>
                  </a:lnTo>
                  <a:lnTo>
                    <a:pt x="2090738" y="155344"/>
                  </a:lnTo>
                  <a:lnTo>
                    <a:pt x="2157586" y="14981"/>
                  </a:lnTo>
                  <a:close/>
                  <a:moveTo>
                    <a:pt x="2152563" y="161579"/>
                  </a:moveTo>
                  <a:lnTo>
                    <a:pt x="2121651" y="226522"/>
                  </a:lnTo>
                  <a:lnTo>
                    <a:pt x="2090738" y="161579"/>
                  </a:lnTo>
                  <a:lnTo>
                    <a:pt x="2152563" y="161579"/>
                  </a:lnTo>
                  <a:close/>
                  <a:moveTo>
                    <a:pt x="2118187" y="233795"/>
                  </a:moveTo>
                  <a:lnTo>
                    <a:pt x="2085715" y="301856"/>
                  </a:lnTo>
                  <a:lnTo>
                    <a:pt x="2017395" y="158375"/>
                  </a:lnTo>
                  <a:lnTo>
                    <a:pt x="2049867" y="90315"/>
                  </a:lnTo>
                  <a:lnTo>
                    <a:pt x="2118187" y="233795"/>
                  </a:lnTo>
                  <a:close/>
                  <a:moveTo>
                    <a:pt x="2013932" y="15067"/>
                  </a:moveTo>
                  <a:lnTo>
                    <a:pt x="2046317" y="83128"/>
                  </a:lnTo>
                  <a:lnTo>
                    <a:pt x="2013845" y="151188"/>
                  </a:lnTo>
                  <a:lnTo>
                    <a:pt x="1981460" y="83214"/>
                  </a:lnTo>
                  <a:lnTo>
                    <a:pt x="2013932" y="15067"/>
                  </a:lnTo>
                  <a:close/>
                  <a:moveTo>
                    <a:pt x="1439574" y="15067"/>
                  </a:moveTo>
                  <a:lnTo>
                    <a:pt x="1471959" y="83128"/>
                  </a:lnTo>
                  <a:lnTo>
                    <a:pt x="1439487" y="151188"/>
                  </a:lnTo>
                  <a:lnTo>
                    <a:pt x="1407102" y="83214"/>
                  </a:lnTo>
                  <a:lnTo>
                    <a:pt x="1439574" y="15067"/>
                  </a:lnTo>
                  <a:close/>
                  <a:moveTo>
                    <a:pt x="1403725" y="90488"/>
                  </a:moveTo>
                  <a:lnTo>
                    <a:pt x="1436110" y="158462"/>
                  </a:lnTo>
                  <a:lnTo>
                    <a:pt x="1367790" y="301943"/>
                  </a:lnTo>
                  <a:lnTo>
                    <a:pt x="1335492" y="234055"/>
                  </a:lnTo>
                  <a:lnTo>
                    <a:pt x="1403725" y="90488"/>
                  </a:lnTo>
                  <a:close/>
                  <a:moveTo>
                    <a:pt x="1296006" y="14981"/>
                  </a:moveTo>
                  <a:lnTo>
                    <a:pt x="1363201" y="155344"/>
                  </a:lnTo>
                  <a:lnTo>
                    <a:pt x="1229158" y="155344"/>
                  </a:lnTo>
                  <a:lnTo>
                    <a:pt x="1296006" y="14981"/>
                  </a:lnTo>
                  <a:close/>
                  <a:moveTo>
                    <a:pt x="1290984" y="161579"/>
                  </a:moveTo>
                  <a:lnTo>
                    <a:pt x="1260071" y="226522"/>
                  </a:lnTo>
                  <a:lnTo>
                    <a:pt x="1229158" y="161579"/>
                  </a:lnTo>
                  <a:lnTo>
                    <a:pt x="1290984" y="161579"/>
                  </a:lnTo>
                  <a:close/>
                  <a:moveTo>
                    <a:pt x="1256607" y="233795"/>
                  </a:moveTo>
                  <a:lnTo>
                    <a:pt x="1224136" y="301856"/>
                  </a:lnTo>
                  <a:lnTo>
                    <a:pt x="1155815" y="158375"/>
                  </a:lnTo>
                  <a:lnTo>
                    <a:pt x="1188287" y="90315"/>
                  </a:lnTo>
                  <a:lnTo>
                    <a:pt x="1256607" y="233795"/>
                  </a:lnTo>
                  <a:close/>
                  <a:moveTo>
                    <a:pt x="1119967" y="83128"/>
                  </a:moveTo>
                  <a:lnTo>
                    <a:pt x="1152352" y="14981"/>
                  </a:lnTo>
                  <a:lnTo>
                    <a:pt x="1184737" y="83041"/>
                  </a:lnTo>
                  <a:lnTo>
                    <a:pt x="1152265" y="151101"/>
                  </a:lnTo>
                  <a:lnTo>
                    <a:pt x="1146810" y="139585"/>
                  </a:lnTo>
                  <a:lnTo>
                    <a:pt x="1119967" y="83128"/>
                  </a:lnTo>
                  <a:close/>
                  <a:moveTo>
                    <a:pt x="865216" y="15067"/>
                  </a:moveTo>
                  <a:lnTo>
                    <a:pt x="897601" y="83128"/>
                  </a:lnTo>
                  <a:lnTo>
                    <a:pt x="865130" y="151188"/>
                  </a:lnTo>
                  <a:lnTo>
                    <a:pt x="832745" y="83214"/>
                  </a:lnTo>
                  <a:lnTo>
                    <a:pt x="865216" y="15067"/>
                  </a:lnTo>
                  <a:close/>
                  <a:moveTo>
                    <a:pt x="829281" y="90488"/>
                  </a:moveTo>
                  <a:lnTo>
                    <a:pt x="861666" y="158462"/>
                  </a:lnTo>
                  <a:lnTo>
                    <a:pt x="793346" y="301943"/>
                  </a:lnTo>
                  <a:lnTo>
                    <a:pt x="761047" y="234055"/>
                  </a:lnTo>
                  <a:lnTo>
                    <a:pt x="829281" y="90488"/>
                  </a:lnTo>
                  <a:close/>
                  <a:moveTo>
                    <a:pt x="721562" y="14981"/>
                  </a:moveTo>
                  <a:lnTo>
                    <a:pt x="788757" y="155344"/>
                  </a:lnTo>
                  <a:lnTo>
                    <a:pt x="654714" y="155344"/>
                  </a:lnTo>
                  <a:lnTo>
                    <a:pt x="721562" y="14981"/>
                  </a:lnTo>
                  <a:close/>
                  <a:moveTo>
                    <a:pt x="716626" y="161579"/>
                  </a:moveTo>
                  <a:lnTo>
                    <a:pt x="685714" y="226522"/>
                  </a:lnTo>
                  <a:lnTo>
                    <a:pt x="654800" y="161579"/>
                  </a:lnTo>
                  <a:lnTo>
                    <a:pt x="716626" y="161579"/>
                  </a:lnTo>
                  <a:close/>
                  <a:moveTo>
                    <a:pt x="682250" y="233795"/>
                  </a:moveTo>
                  <a:lnTo>
                    <a:pt x="649778" y="301856"/>
                  </a:lnTo>
                  <a:lnTo>
                    <a:pt x="581458" y="158375"/>
                  </a:lnTo>
                  <a:lnTo>
                    <a:pt x="613930" y="90315"/>
                  </a:lnTo>
                  <a:lnTo>
                    <a:pt x="682250" y="233795"/>
                  </a:lnTo>
                  <a:close/>
                  <a:moveTo>
                    <a:pt x="577994" y="15067"/>
                  </a:moveTo>
                  <a:lnTo>
                    <a:pt x="610379" y="83128"/>
                  </a:lnTo>
                  <a:lnTo>
                    <a:pt x="577908" y="151188"/>
                  </a:lnTo>
                  <a:lnTo>
                    <a:pt x="545523" y="83214"/>
                  </a:lnTo>
                  <a:lnTo>
                    <a:pt x="577994" y="15067"/>
                  </a:lnTo>
                  <a:close/>
                  <a:moveTo>
                    <a:pt x="542146" y="90488"/>
                  </a:moveTo>
                  <a:lnTo>
                    <a:pt x="574531" y="158462"/>
                  </a:lnTo>
                  <a:lnTo>
                    <a:pt x="506210" y="301943"/>
                  </a:lnTo>
                  <a:lnTo>
                    <a:pt x="473912" y="234055"/>
                  </a:lnTo>
                  <a:lnTo>
                    <a:pt x="542146" y="90488"/>
                  </a:lnTo>
                  <a:close/>
                  <a:moveTo>
                    <a:pt x="434426" y="14981"/>
                  </a:moveTo>
                  <a:lnTo>
                    <a:pt x="501621" y="155344"/>
                  </a:lnTo>
                  <a:lnTo>
                    <a:pt x="367578" y="155344"/>
                  </a:lnTo>
                  <a:lnTo>
                    <a:pt x="434426" y="14981"/>
                  </a:lnTo>
                  <a:close/>
                  <a:moveTo>
                    <a:pt x="429404" y="161579"/>
                  </a:moveTo>
                  <a:lnTo>
                    <a:pt x="398491" y="226522"/>
                  </a:lnTo>
                  <a:lnTo>
                    <a:pt x="367578" y="161579"/>
                  </a:lnTo>
                  <a:lnTo>
                    <a:pt x="429404" y="161579"/>
                  </a:lnTo>
                  <a:close/>
                  <a:moveTo>
                    <a:pt x="395028" y="233795"/>
                  </a:moveTo>
                  <a:lnTo>
                    <a:pt x="362556" y="301856"/>
                  </a:lnTo>
                  <a:lnTo>
                    <a:pt x="294236" y="158375"/>
                  </a:lnTo>
                  <a:lnTo>
                    <a:pt x="326707" y="90315"/>
                  </a:lnTo>
                  <a:lnTo>
                    <a:pt x="395028" y="233795"/>
                  </a:lnTo>
                  <a:close/>
                  <a:moveTo>
                    <a:pt x="290772" y="15067"/>
                  </a:moveTo>
                  <a:lnTo>
                    <a:pt x="323157" y="83128"/>
                  </a:lnTo>
                  <a:lnTo>
                    <a:pt x="290686" y="151188"/>
                  </a:lnTo>
                  <a:lnTo>
                    <a:pt x="258301" y="83214"/>
                  </a:lnTo>
                  <a:lnTo>
                    <a:pt x="290772" y="15067"/>
                  </a:lnTo>
                  <a:close/>
                  <a:moveTo>
                    <a:pt x="254924" y="90488"/>
                  </a:moveTo>
                  <a:lnTo>
                    <a:pt x="287309" y="158462"/>
                  </a:lnTo>
                  <a:lnTo>
                    <a:pt x="218988" y="301943"/>
                  </a:lnTo>
                  <a:lnTo>
                    <a:pt x="186690" y="234055"/>
                  </a:lnTo>
                  <a:lnTo>
                    <a:pt x="254924" y="90488"/>
                  </a:lnTo>
                  <a:close/>
                  <a:moveTo>
                    <a:pt x="147205" y="14981"/>
                  </a:moveTo>
                  <a:lnTo>
                    <a:pt x="214399" y="155344"/>
                  </a:lnTo>
                  <a:lnTo>
                    <a:pt x="80356" y="155344"/>
                  </a:lnTo>
                  <a:lnTo>
                    <a:pt x="147205" y="14981"/>
                  </a:lnTo>
                  <a:close/>
                  <a:moveTo>
                    <a:pt x="142269" y="161579"/>
                  </a:moveTo>
                  <a:lnTo>
                    <a:pt x="111183" y="226782"/>
                  </a:lnTo>
                  <a:lnTo>
                    <a:pt x="80010" y="161579"/>
                  </a:lnTo>
                  <a:lnTo>
                    <a:pt x="142269" y="161579"/>
                  </a:lnTo>
                  <a:close/>
                  <a:moveTo>
                    <a:pt x="7101" y="158462"/>
                  </a:moveTo>
                  <a:lnTo>
                    <a:pt x="39226" y="91007"/>
                  </a:lnTo>
                  <a:lnTo>
                    <a:pt x="107719" y="234055"/>
                  </a:lnTo>
                  <a:lnTo>
                    <a:pt x="75421" y="301943"/>
                  </a:lnTo>
                  <a:lnTo>
                    <a:pt x="7101" y="158462"/>
                  </a:lnTo>
                  <a:close/>
                  <a:moveTo>
                    <a:pt x="7101" y="309216"/>
                  </a:moveTo>
                  <a:lnTo>
                    <a:pt x="39485" y="241156"/>
                  </a:lnTo>
                  <a:lnTo>
                    <a:pt x="75421" y="316490"/>
                  </a:lnTo>
                  <a:lnTo>
                    <a:pt x="111269" y="241329"/>
                  </a:lnTo>
                  <a:lnTo>
                    <a:pt x="143827" y="309216"/>
                  </a:lnTo>
                  <a:lnTo>
                    <a:pt x="74641" y="453217"/>
                  </a:lnTo>
                  <a:lnTo>
                    <a:pt x="7101" y="309216"/>
                  </a:lnTo>
                  <a:close/>
                  <a:moveTo>
                    <a:pt x="7101" y="459885"/>
                  </a:moveTo>
                  <a:lnTo>
                    <a:pt x="39226" y="392430"/>
                  </a:lnTo>
                  <a:lnTo>
                    <a:pt x="107026" y="537037"/>
                  </a:lnTo>
                  <a:lnTo>
                    <a:pt x="75421" y="603279"/>
                  </a:lnTo>
                  <a:lnTo>
                    <a:pt x="7101" y="459885"/>
                  </a:lnTo>
                  <a:close/>
                  <a:moveTo>
                    <a:pt x="7101" y="610639"/>
                  </a:moveTo>
                  <a:lnTo>
                    <a:pt x="39572" y="542579"/>
                  </a:lnTo>
                  <a:lnTo>
                    <a:pt x="75507" y="617913"/>
                  </a:lnTo>
                  <a:lnTo>
                    <a:pt x="75507" y="617913"/>
                  </a:lnTo>
                  <a:lnTo>
                    <a:pt x="107979" y="685973"/>
                  </a:lnTo>
                  <a:lnTo>
                    <a:pt x="75507" y="754034"/>
                  </a:lnTo>
                  <a:lnTo>
                    <a:pt x="7101" y="610639"/>
                  </a:lnTo>
                  <a:close/>
                  <a:moveTo>
                    <a:pt x="7101" y="761394"/>
                  </a:moveTo>
                  <a:lnTo>
                    <a:pt x="39485" y="693334"/>
                  </a:lnTo>
                  <a:lnTo>
                    <a:pt x="75421" y="768668"/>
                  </a:lnTo>
                  <a:lnTo>
                    <a:pt x="111356" y="693334"/>
                  </a:lnTo>
                  <a:lnTo>
                    <a:pt x="143741" y="761394"/>
                  </a:lnTo>
                  <a:lnTo>
                    <a:pt x="74555" y="905395"/>
                  </a:lnTo>
                  <a:lnTo>
                    <a:pt x="7101" y="761394"/>
                  </a:lnTo>
                  <a:close/>
                  <a:moveTo>
                    <a:pt x="75421" y="1055543"/>
                  </a:moveTo>
                  <a:lnTo>
                    <a:pt x="7101" y="912062"/>
                  </a:lnTo>
                  <a:lnTo>
                    <a:pt x="39226" y="844608"/>
                  </a:lnTo>
                  <a:lnTo>
                    <a:pt x="107026" y="989215"/>
                  </a:lnTo>
                  <a:lnTo>
                    <a:pt x="75421" y="1055543"/>
                  </a:lnTo>
                  <a:close/>
                  <a:moveTo>
                    <a:pt x="110403" y="981941"/>
                  </a:moveTo>
                  <a:lnTo>
                    <a:pt x="79144" y="915179"/>
                  </a:lnTo>
                  <a:lnTo>
                    <a:pt x="142182" y="915179"/>
                  </a:lnTo>
                  <a:lnTo>
                    <a:pt x="110403" y="981941"/>
                  </a:lnTo>
                  <a:close/>
                  <a:moveTo>
                    <a:pt x="79750" y="908945"/>
                  </a:moveTo>
                  <a:lnTo>
                    <a:pt x="147118" y="768581"/>
                  </a:lnTo>
                  <a:lnTo>
                    <a:pt x="213966" y="908945"/>
                  </a:lnTo>
                  <a:lnTo>
                    <a:pt x="79750" y="908945"/>
                  </a:lnTo>
                  <a:close/>
                  <a:moveTo>
                    <a:pt x="152140" y="915179"/>
                  </a:moveTo>
                  <a:lnTo>
                    <a:pt x="214053" y="915179"/>
                  </a:lnTo>
                  <a:lnTo>
                    <a:pt x="183140" y="980123"/>
                  </a:lnTo>
                  <a:lnTo>
                    <a:pt x="152140" y="915179"/>
                  </a:lnTo>
                  <a:close/>
                  <a:moveTo>
                    <a:pt x="218988" y="1055543"/>
                  </a:moveTo>
                  <a:lnTo>
                    <a:pt x="186517" y="987483"/>
                  </a:lnTo>
                  <a:lnTo>
                    <a:pt x="254837" y="844002"/>
                  </a:lnTo>
                  <a:lnTo>
                    <a:pt x="287309" y="912062"/>
                  </a:lnTo>
                  <a:lnTo>
                    <a:pt x="218988" y="1055543"/>
                  </a:lnTo>
                  <a:close/>
                  <a:moveTo>
                    <a:pt x="258387" y="836728"/>
                  </a:moveTo>
                  <a:lnTo>
                    <a:pt x="290772" y="768668"/>
                  </a:lnTo>
                  <a:lnTo>
                    <a:pt x="322897" y="837334"/>
                  </a:lnTo>
                  <a:lnTo>
                    <a:pt x="290772" y="904789"/>
                  </a:lnTo>
                  <a:lnTo>
                    <a:pt x="258387" y="836728"/>
                  </a:lnTo>
                  <a:close/>
                  <a:moveTo>
                    <a:pt x="362556" y="1055543"/>
                  </a:moveTo>
                  <a:lnTo>
                    <a:pt x="294236" y="912062"/>
                  </a:lnTo>
                  <a:lnTo>
                    <a:pt x="326361" y="844608"/>
                  </a:lnTo>
                  <a:lnTo>
                    <a:pt x="394162" y="989215"/>
                  </a:lnTo>
                  <a:lnTo>
                    <a:pt x="362556" y="1055543"/>
                  </a:lnTo>
                  <a:close/>
                  <a:moveTo>
                    <a:pt x="397625" y="981941"/>
                  </a:moveTo>
                  <a:lnTo>
                    <a:pt x="366366" y="915179"/>
                  </a:lnTo>
                  <a:lnTo>
                    <a:pt x="429404" y="915179"/>
                  </a:lnTo>
                  <a:lnTo>
                    <a:pt x="397625" y="981941"/>
                  </a:lnTo>
                  <a:close/>
                  <a:moveTo>
                    <a:pt x="366972" y="908945"/>
                  </a:moveTo>
                  <a:lnTo>
                    <a:pt x="434340" y="768581"/>
                  </a:lnTo>
                  <a:lnTo>
                    <a:pt x="501188" y="908945"/>
                  </a:lnTo>
                  <a:lnTo>
                    <a:pt x="366972" y="908945"/>
                  </a:lnTo>
                  <a:close/>
                  <a:moveTo>
                    <a:pt x="439362" y="915179"/>
                  </a:moveTo>
                  <a:lnTo>
                    <a:pt x="501275" y="915179"/>
                  </a:lnTo>
                  <a:lnTo>
                    <a:pt x="470362" y="980123"/>
                  </a:lnTo>
                  <a:lnTo>
                    <a:pt x="439362" y="915179"/>
                  </a:lnTo>
                  <a:close/>
                  <a:moveTo>
                    <a:pt x="506210" y="1055543"/>
                  </a:moveTo>
                  <a:lnTo>
                    <a:pt x="473739" y="987483"/>
                  </a:lnTo>
                  <a:lnTo>
                    <a:pt x="542059" y="844002"/>
                  </a:lnTo>
                  <a:lnTo>
                    <a:pt x="574531" y="912062"/>
                  </a:lnTo>
                  <a:lnTo>
                    <a:pt x="506210" y="1055543"/>
                  </a:lnTo>
                  <a:close/>
                  <a:moveTo>
                    <a:pt x="545523" y="836728"/>
                  </a:moveTo>
                  <a:lnTo>
                    <a:pt x="577908" y="768668"/>
                  </a:lnTo>
                  <a:lnTo>
                    <a:pt x="610033" y="837334"/>
                  </a:lnTo>
                  <a:lnTo>
                    <a:pt x="577908" y="904789"/>
                  </a:lnTo>
                  <a:lnTo>
                    <a:pt x="545523" y="836728"/>
                  </a:lnTo>
                  <a:close/>
                  <a:moveTo>
                    <a:pt x="649778" y="1055543"/>
                  </a:moveTo>
                  <a:lnTo>
                    <a:pt x="581458" y="912062"/>
                  </a:lnTo>
                  <a:lnTo>
                    <a:pt x="613583" y="844608"/>
                  </a:lnTo>
                  <a:lnTo>
                    <a:pt x="681384" y="989215"/>
                  </a:lnTo>
                  <a:lnTo>
                    <a:pt x="649778" y="1055543"/>
                  </a:lnTo>
                  <a:close/>
                  <a:moveTo>
                    <a:pt x="684848" y="981941"/>
                  </a:moveTo>
                  <a:lnTo>
                    <a:pt x="653588" y="915179"/>
                  </a:lnTo>
                  <a:lnTo>
                    <a:pt x="716626" y="915179"/>
                  </a:lnTo>
                  <a:lnTo>
                    <a:pt x="684848" y="981941"/>
                  </a:lnTo>
                  <a:close/>
                  <a:moveTo>
                    <a:pt x="654194" y="908945"/>
                  </a:moveTo>
                  <a:lnTo>
                    <a:pt x="721562" y="768581"/>
                  </a:lnTo>
                  <a:lnTo>
                    <a:pt x="788410" y="908945"/>
                  </a:lnTo>
                  <a:lnTo>
                    <a:pt x="654194" y="908945"/>
                  </a:lnTo>
                  <a:close/>
                  <a:moveTo>
                    <a:pt x="726498" y="915179"/>
                  </a:moveTo>
                  <a:lnTo>
                    <a:pt x="788410" y="915179"/>
                  </a:lnTo>
                  <a:lnTo>
                    <a:pt x="757497" y="980123"/>
                  </a:lnTo>
                  <a:lnTo>
                    <a:pt x="726498" y="915179"/>
                  </a:lnTo>
                  <a:close/>
                  <a:moveTo>
                    <a:pt x="793346" y="1055543"/>
                  </a:moveTo>
                  <a:lnTo>
                    <a:pt x="760874" y="987483"/>
                  </a:lnTo>
                  <a:lnTo>
                    <a:pt x="829194" y="844002"/>
                  </a:lnTo>
                  <a:lnTo>
                    <a:pt x="861666" y="912062"/>
                  </a:lnTo>
                  <a:lnTo>
                    <a:pt x="793346" y="1055543"/>
                  </a:lnTo>
                  <a:close/>
                  <a:moveTo>
                    <a:pt x="1224136" y="1055543"/>
                  </a:moveTo>
                  <a:lnTo>
                    <a:pt x="1155815" y="912062"/>
                  </a:lnTo>
                  <a:lnTo>
                    <a:pt x="1187941" y="844608"/>
                  </a:lnTo>
                  <a:lnTo>
                    <a:pt x="1255741" y="989215"/>
                  </a:lnTo>
                  <a:lnTo>
                    <a:pt x="1224136" y="1055543"/>
                  </a:lnTo>
                  <a:close/>
                  <a:moveTo>
                    <a:pt x="1259205" y="981941"/>
                  </a:moveTo>
                  <a:lnTo>
                    <a:pt x="1227946" y="915179"/>
                  </a:lnTo>
                  <a:lnTo>
                    <a:pt x="1290984" y="915179"/>
                  </a:lnTo>
                  <a:lnTo>
                    <a:pt x="1259205" y="981941"/>
                  </a:lnTo>
                  <a:close/>
                  <a:moveTo>
                    <a:pt x="1228552" y="908945"/>
                  </a:moveTo>
                  <a:lnTo>
                    <a:pt x="1295920" y="768581"/>
                  </a:lnTo>
                  <a:lnTo>
                    <a:pt x="1362768" y="908945"/>
                  </a:lnTo>
                  <a:lnTo>
                    <a:pt x="1228552" y="908945"/>
                  </a:lnTo>
                  <a:close/>
                  <a:moveTo>
                    <a:pt x="1300942" y="915179"/>
                  </a:moveTo>
                  <a:lnTo>
                    <a:pt x="1362854" y="915179"/>
                  </a:lnTo>
                  <a:lnTo>
                    <a:pt x="1331942" y="980123"/>
                  </a:lnTo>
                  <a:lnTo>
                    <a:pt x="1300942" y="915179"/>
                  </a:lnTo>
                  <a:close/>
                  <a:moveTo>
                    <a:pt x="1367790" y="1055543"/>
                  </a:moveTo>
                  <a:lnTo>
                    <a:pt x="1335318" y="987483"/>
                  </a:lnTo>
                  <a:lnTo>
                    <a:pt x="1403639" y="844002"/>
                  </a:lnTo>
                  <a:lnTo>
                    <a:pt x="1436110" y="912062"/>
                  </a:lnTo>
                  <a:lnTo>
                    <a:pt x="1367790" y="1055543"/>
                  </a:lnTo>
                  <a:close/>
                  <a:moveTo>
                    <a:pt x="2085802" y="1055543"/>
                  </a:moveTo>
                  <a:lnTo>
                    <a:pt x="2017482" y="912062"/>
                  </a:lnTo>
                  <a:lnTo>
                    <a:pt x="2049607" y="844608"/>
                  </a:lnTo>
                  <a:lnTo>
                    <a:pt x="2117407" y="989215"/>
                  </a:lnTo>
                  <a:lnTo>
                    <a:pt x="2085802" y="1055543"/>
                  </a:lnTo>
                  <a:close/>
                  <a:moveTo>
                    <a:pt x="2120785" y="981941"/>
                  </a:moveTo>
                  <a:lnTo>
                    <a:pt x="2089525" y="915179"/>
                  </a:lnTo>
                  <a:lnTo>
                    <a:pt x="2152563" y="915179"/>
                  </a:lnTo>
                  <a:lnTo>
                    <a:pt x="2120785" y="981941"/>
                  </a:lnTo>
                  <a:close/>
                  <a:moveTo>
                    <a:pt x="2090132" y="908945"/>
                  </a:moveTo>
                  <a:lnTo>
                    <a:pt x="2157499" y="768581"/>
                  </a:lnTo>
                  <a:lnTo>
                    <a:pt x="2224348" y="908945"/>
                  </a:lnTo>
                  <a:lnTo>
                    <a:pt x="2090132" y="908945"/>
                  </a:lnTo>
                  <a:close/>
                  <a:moveTo>
                    <a:pt x="2162522" y="915179"/>
                  </a:moveTo>
                  <a:lnTo>
                    <a:pt x="2224434" y="915179"/>
                  </a:lnTo>
                  <a:lnTo>
                    <a:pt x="2193521" y="980123"/>
                  </a:lnTo>
                  <a:lnTo>
                    <a:pt x="2162522" y="915179"/>
                  </a:lnTo>
                  <a:close/>
                  <a:moveTo>
                    <a:pt x="2229370" y="1055543"/>
                  </a:moveTo>
                  <a:lnTo>
                    <a:pt x="2196898" y="987483"/>
                  </a:lnTo>
                  <a:lnTo>
                    <a:pt x="2265218" y="844002"/>
                  </a:lnTo>
                  <a:lnTo>
                    <a:pt x="2297690" y="912062"/>
                  </a:lnTo>
                  <a:lnTo>
                    <a:pt x="2229370" y="1055543"/>
                  </a:lnTo>
                  <a:close/>
                  <a:moveTo>
                    <a:pt x="2268769" y="836728"/>
                  </a:moveTo>
                  <a:lnTo>
                    <a:pt x="2301154" y="768668"/>
                  </a:lnTo>
                  <a:lnTo>
                    <a:pt x="2333279" y="837334"/>
                  </a:lnTo>
                  <a:lnTo>
                    <a:pt x="2301154" y="904789"/>
                  </a:lnTo>
                  <a:lnTo>
                    <a:pt x="2268769" y="836728"/>
                  </a:lnTo>
                  <a:close/>
                  <a:moveTo>
                    <a:pt x="2372937" y="1055543"/>
                  </a:moveTo>
                  <a:lnTo>
                    <a:pt x="2304617" y="912062"/>
                  </a:lnTo>
                  <a:lnTo>
                    <a:pt x="2336742" y="844608"/>
                  </a:lnTo>
                  <a:lnTo>
                    <a:pt x="2404543" y="989215"/>
                  </a:lnTo>
                  <a:lnTo>
                    <a:pt x="2372937" y="1055543"/>
                  </a:lnTo>
                  <a:close/>
                  <a:moveTo>
                    <a:pt x="2408007" y="981941"/>
                  </a:moveTo>
                  <a:lnTo>
                    <a:pt x="2376747" y="915179"/>
                  </a:lnTo>
                  <a:lnTo>
                    <a:pt x="2439786" y="915179"/>
                  </a:lnTo>
                  <a:lnTo>
                    <a:pt x="2408007" y="981941"/>
                  </a:lnTo>
                  <a:close/>
                  <a:moveTo>
                    <a:pt x="2377354" y="908945"/>
                  </a:moveTo>
                  <a:lnTo>
                    <a:pt x="2444722" y="768581"/>
                  </a:lnTo>
                  <a:lnTo>
                    <a:pt x="2511570" y="908945"/>
                  </a:lnTo>
                  <a:lnTo>
                    <a:pt x="2377354" y="908945"/>
                  </a:lnTo>
                  <a:close/>
                  <a:moveTo>
                    <a:pt x="2449743" y="915179"/>
                  </a:moveTo>
                  <a:lnTo>
                    <a:pt x="2511656" y="915179"/>
                  </a:lnTo>
                  <a:lnTo>
                    <a:pt x="2480743" y="980123"/>
                  </a:lnTo>
                  <a:lnTo>
                    <a:pt x="2449743" y="915179"/>
                  </a:lnTo>
                  <a:close/>
                  <a:moveTo>
                    <a:pt x="2584912" y="912062"/>
                  </a:moveTo>
                  <a:lnTo>
                    <a:pt x="2516592" y="1055543"/>
                  </a:lnTo>
                  <a:lnTo>
                    <a:pt x="2484120" y="987483"/>
                  </a:lnTo>
                  <a:lnTo>
                    <a:pt x="2552441" y="844002"/>
                  </a:lnTo>
                  <a:lnTo>
                    <a:pt x="2584912" y="912062"/>
                  </a:lnTo>
                  <a:close/>
                  <a:moveTo>
                    <a:pt x="2516592" y="904789"/>
                  </a:moveTo>
                  <a:lnTo>
                    <a:pt x="2447579" y="760009"/>
                  </a:lnTo>
                  <a:lnTo>
                    <a:pt x="2412336" y="685973"/>
                  </a:lnTo>
                  <a:lnTo>
                    <a:pt x="2444808" y="617913"/>
                  </a:lnTo>
                  <a:lnTo>
                    <a:pt x="2477366" y="686233"/>
                  </a:lnTo>
                  <a:lnTo>
                    <a:pt x="2477193" y="686493"/>
                  </a:lnTo>
                  <a:lnTo>
                    <a:pt x="2477539" y="686666"/>
                  </a:lnTo>
                  <a:lnTo>
                    <a:pt x="2516592" y="768668"/>
                  </a:lnTo>
                  <a:lnTo>
                    <a:pt x="2552441" y="693420"/>
                  </a:lnTo>
                  <a:lnTo>
                    <a:pt x="2584912" y="761394"/>
                  </a:lnTo>
                  <a:lnTo>
                    <a:pt x="2516592" y="904789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E0E2168-7724-5B4B-B352-43DCE588E674}"/>
                </a:ext>
              </a:extLst>
            </p:cNvPr>
            <p:cNvSpPr/>
            <p:nvPr/>
          </p:nvSpPr>
          <p:spPr>
            <a:xfrm>
              <a:off x="4844328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5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4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9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589 w 1155642"/>
                <a:gd name="connsiteY71" fmla="*/ 161319 h 1069311"/>
                <a:gd name="connsiteX72" fmla="*/ 972676 w 1155642"/>
                <a:gd name="connsiteY72" fmla="*/ 226262 h 1069311"/>
                <a:gd name="connsiteX73" fmla="*/ 941763 w 1155642"/>
                <a:gd name="connsiteY73" fmla="*/ 161319 h 1069311"/>
                <a:gd name="connsiteX74" fmla="*/ 1003589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03 w 1155642"/>
                <a:gd name="connsiteY84" fmla="*/ 233795 h 1069311"/>
                <a:gd name="connsiteX85" fmla="*/ 179330 w 1155642"/>
                <a:gd name="connsiteY85" fmla="*/ 234055 h 1069311"/>
                <a:gd name="connsiteX86" fmla="*/ 179676 w 1155642"/>
                <a:gd name="connsiteY86" fmla="*/ 234228 h 1069311"/>
                <a:gd name="connsiteX87" fmla="*/ 218729 w 1155642"/>
                <a:gd name="connsiteY87" fmla="*/ 316230 h 1069311"/>
                <a:gd name="connsiteX88" fmla="*/ 254577 w 1155642"/>
                <a:gd name="connsiteY88" fmla="*/ 240983 h 1069311"/>
                <a:gd name="connsiteX89" fmla="*/ 287049 w 1155642"/>
                <a:gd name="connsiteY89" fmla="*/ 308956 h 1069311"/>
                <a:gd name="connsiteX90" fmla="*/ 218729 w 1155642"/>
                <a:gd name="connsiteY90" fmla="*/ 452438 h 1069311"/>
                <a:gd name="connsiteX91" fmla="*/ 149716 w 1155642"/>
                <a:gd name="connsiteY91" fmla="*/ 307657 h 1069311"/>
                <a:gd name="connsiteX92" fmla="*/ 149716 w 1155642"/>
                <a:gd name="connsiteY92" fmla="*/ 307657 h 1069311"/>
                <a:gd name="connsiteX93" fmla="*/ 146945 w 1155642"/>
                <a:gd name="connsiteY93" fmla="*/ 301769 h 1069311"/>
                <a:gd name="connsiteX94" fmla="*/ 146945 w 1155642"/>
                <a:gd name="connsiteY94" fmla="*/ 301769 h 1069311"/>
                <a:gd name="connsiteX95" fmla="*/ 114387 w 1155642"/>
                <a:gd name="connsiteY95" fmla="*/ 233882 h 1069311"/>
                <a:gd name="connsiteX96" fmla="*/ 146945 w 1155642"/>
                <a:gd name="connsiteY96" fmla="*/ 165562 h 1069311"/>
                <a:gd name="connsiteX97" fmla="*/ 179503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03 w 1155642"/>
                <a:gd name="connsiteY113" fmla="*/ 161319 h 1069311"/>
                <a:gd name="connsiteX114" fmla="*/ 501102 w 1155642"/>
                <a:gd name="connsiteY114" fmla="*/ 161319 h 1069311"/>
                <a:gd name="connsiteX115" fmla="*/ 470102 w 1155642"/>
                <a:gd name="connsiteY115" fmla="*/ 226435 h 1069311"/>
                <a:gd name="connsiteX116" fmla="*/ 439103 w 1155642"/>
                <a:gd name="connsiteY116" fmla="*/ 161319 h 1069311"/>
                <a:gd name="connsiteX117" fmla="*/ 753861 w 1155642"/>
                <a:gd name="connsiteY117" fmla="*/ 233795 h 1069311"/>
                <a:gd name="connsiteX118" fmla="*/ 753687 w 1155642"/>
                <a:gd name="connsiteY118" fmla="*/ 234055 h 1069311"/>
                <a:gd name="connsiteX119" fmla="*/ 754034 w 1155642"/>
                <a:gd name="connsiteY119" fmla="*/ 234228 h 1069311"/>
                <a:gd name="connsiteX120" fmla="*/ 793086 w 1155642"/>
                <a:gd name="connsiteY120" fmla="*/ 316230 h 1069311"/>
                <a:gd name="connsiteX121" fmla="*/ 828935 w 1155642"/>
                <a:gd name="connsiteY121" fmla="*/ 240983 h 1069311"/>
                <a:gd name="connsiteX122" fmla="*/ 861406 w 1155642"/>
                <a:gd name="connsiteY122" fmla="*/ 308956 h 1069311"/>
                <a:gd name="connsiteX123" fmla="*/ 793086 w 1155642"/>
                <a:gd name="connsiteY123" fmla="*/ 452438 h 1069311"/>
                <a:gd name="connsiteX124" fmla="*/ 724073 w 1155642"/>
                <a:gd name="connsiteY124" fmla="*/ 307657 h 1069311"/>
                <a:gd name="connsiteX125" fmla="*/ 688831 w 1155642"/>
                <a:gd name="connsiteY125" fmla="*/ 233622 h 1069311"/>
                <a:gd name="connsiteX126" fmla="*/ 721302 w 1155642"/>
                <a:gd name="connsiteY126" fmla="*/ 165562 h 1069311"/>
                <a:gd name="connsiteX127" fmla="*/ 753861 w 1155642"/>
                <a:gd name="connsiteY127" fmla="*/ 233795 h 1069311"/>
                <a:gd name="connsiteX128" fmla="*/ 726325 w 1155642"/>
                <a:gd name="connsiteY128" fmla="*/ 161319 h 1069311"/>
                <a:gd name="connsiteX129" fmla="*/ 788324 w 1155642"/>
                <a:gd name="connsiteY129" fmla="*/ 161319 h 1069311"/>
                <a:gd name="connsiteX130" fmla="*/ 757324 w 1155642"/>
                <a:gd name="connsiteY130" fmla="*/ 226435 h 1069311"/>
                <a:gd name="connsiteX131" fmla="*/ 726325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577 w 1155642"/>
                <a:gd name="connsiteY142" fmla="*/ 391737 h 1069311"/>
                <a:gd name="connsiteX143" fmla="*/ 287049 w 1155642"/>
                <a:gd name="connsiteY143" fmla="*/ 459711 h 1069311"/>
                <a:gd name="connsiteX144" fmla="*/ 218902 w 1155642"/>
                <a:gd name="connsiteY144" fmla="*/ 602759 h 1069311"/>
                <a:gd name="connsiteX145" fmla="*/ 186344 w 1155642"/>
                <a:gd name="connsiteY145" fmla="*/ 534872 h 1069311"/>
                <a:gd name="connsiteX146" fmla="*/ 254577 w 1155642"/>
                <a:gd name="connsiteY146" fmla="*/ 391737 h 1069311"/>
                <a:gd name="connsiteX147" fmla="*/ 182967 w 1155642"/>
                <a:gd name="connsiteY147" fmla="*/ 527512 h 1069311"/>
                <a:gd name="connsiteX148" fmla="*/ 151967 w 1155642"/>
                <a:gd name="connsiteY148" fmla="*/ 462742 h 1069311"/>
                <a:gd name="connsiteX149" fmla="*/ 213793 w 1155642"/>
                <a:gd name="connsiteY149" fmla="*/ 462742 h 1069311"/>
                <a:gd name="connsiteX150" fmla="*/ 182967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324 w 1155642"/>
                <a:gd name="connsiteY156" fmla="*/ 527512 h 1069311"/>
                <a:gd name="connsiteX157" fmla="*/ 726325 w 1155642"/>
                <a:gd name="connsiteY157" fmla="*/ 462742 h 1069311"/>
                <a:gd name="connsiteX158" fmla="*/ 788151 w 1155642"/>
                <a:gd name="connsiteY158" fmla="*/ 462742 h 1069311"/>
                <a:gd name="connsiteX159" fmla="*/ 757324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367 w 1155642"/>
                <a:gd name="connsiteY166" fmla="*/ 462742 h 1069311"/>
                <a:gd name="connsiteX167" fmla="*/ 693074 w 1155642"/>
                <a:gd name="connsiteY167" fmla="*/ 511666 h 1069311"/>
                <a:gd name="connsiteX168" fmla="*/ 684588 w 1155642"/>
                <a:gd name="connsiteY168" fmla="*/ 529504 h 1069311"/>
                <a:gd name="connsiteX169" fmla="*/ 653328 w 1155642"/>
                <a:gd name="connsiteY169" fmla="*/ 462742 h 1069311"/>
                <a:gd name="connsiteX170" fmla="*/ 716367 w 1155642"/>
                <a:gd name="connsiteY170" fmla="*/ 462742 h 1069311"/>
                <a:gd name="connsiteX171" fmla="*/ 681124 w 1155642"/>
                <a:gd name="connsiteY171" fmla="*/ 536864 h 1069311"/>
                <a:gd name="connsiteX172" fmla="*/ 649519 w 1155642"/>
                <a:gd name="connsiteY172" fmla="*/ 603106 h 1069311"/>
                <a:gd name="connsiteX173" fmla="*/ 581198 w 1155642"/>
                <a:gd name="connsiteY173" fmla="*/ 459625 h 1069311"/>
                <a:gd name="connsiteX174" fmla="*/ 613323 w 1155642"/>
                <a:gd name="connsiteY174" fmla="*/ 392170 h 1069311"/>
                <a:gd name="connsiteX175" fmla="*/ 681124 w 1155642"/>
                <a:gd name="connsiteY175" fmla="*/ 536864 h 1069311"/>
                <a:gd name="connsiteX176" fmla="*/ 577735 w 1155642"/>
                <a:gd name="connsiteY176" fmla="*/ 452351 h 1069311"/>
                <a:gd name="connsiteX177" fmla="*/ 545263 w 1155642"/>
                <a:gd name="connsiteY177" fmla="*/ 384291 h 1069311"/>
                <a:gd name="connsiteX178" fmla="*/ 577648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735 w 1155642"/>
                <a:gd name="connsiteY180" fmla="*/ 452351 h 1069311"/>
                <a:gd name="connsiteX181" fmla="*/ 574271 w 1155642"/>
                <a:gd name="connsiteY181" fmla="*/ 459625 h 1069311"/>
                <a:gd name="connsiteX182" fmla="*/ 506124 w 1155642"/>
                <a:gd name="connsiteY182" fmla="*/ 602673 h 1069311"/>
                <a:gd name="connsiteX183" fmla="*/ 473566 w 1155642"/>
                <a:gd name="connsiteY183" fmla="*/ 534786 h 1069311"/>
                <a:gd name="connsiteX184" fmla="*/ 541799 w 1155642"/>
                <a:gd name="connsiteY184" fmla="*/ 391564 h 1069311"/>
                <a:gd name="connsiteX185" fmla="*/ 574271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9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9 w 1155642"/>
                <a:gd name="connsiteY194" fmla="*/ 456507 h 1069311"/>
                <a:gd name="connsiteX195" fmla="*/ 436159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02 w 1155642"/>
                <a:gd name="connsiteY201" fmla="*/ 536777 h 1069311"/>
                <a:gd name="connsiteX202" fmla="*/ 362296 w 1155642"/>
                <a:gd name="connsiteY202" fmla="*/ 603019 h 1069311"/>
                <a:gd name="connsiteX203" fmla="*/ 293976 w 1155642"/>
                <a:gd name="connsiteY203" fmla="*/ 459538 h 1069311"/>
                <a:gd name="connsiteX204" fmla="*/ 326101 w 1155642"/>
                <a:gd name="connsiteY204" fmla="*/ 392083 h 1069311"/>
                <a:gd name="connsiteX205" fmla="*/ 393902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6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2967 w 1155642"/>
                <a:gd name="connsiteY216" fmla="*/ 678613 h 1069311"/>
                <a:gd name="connsiteX217" fmla="*/ 151967 w 1155642"/>
                <a:gd name="connsiteY217" fmla="*/ 613496 h 1069311"/>
                <a:gd name="connsiteX218" fmla="*/ 213966 w 1155642"/>
                <a:gd name="connsiteY218" fmla="*/ 613496 h 1069311"/>
                <a:gd name="connsiteX219" fmla="*/ 182967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448 w 1155642"/>
                <a:gd name="connsiteY225" fmla="*/ 542319 h 1069311"/>
                <a:gd name="connsiteX226" fmla="*/ 362383 w 1155642"/>
                <a:gd name="connsiteY226" fmla="*/ 617653 h 1069311"/>
                <a:gd name="connsiteX227" fmla="*/ 362383 w 1155642"/>
                <a:gd name="connsiteY227" fmla="*/ 617653 h 1069311"/>
                <a:gd name="connsiteX228" fmla="*/ 394855 w 1155642"/>
                <a:gd name="connsiteY228" fmla="*/ 685713 h 1069311"/>
                <a:gd name="connsiteX229" fmla="*/ 362383 w 1155642"/>
                <a:gd name="connsiteY229" fmla="*/ 753774 h 1069311"/>
                <a:gd name="connsiteX230" fmla="*/ 294063 w 1155642"/>
                <a:gd name="connsiteY230" fmla="*/ 610293 h 1069311"/>
                <a:gd name="connsiteX231" fmla="*/ 326448 w 1155642"/>
                <a:gd name="connsiteY231" fmla="*/ 542319 h 1069311"/>
                <a:gd name="connsiteX232" fmla="*/ 367319 w 1155642"/>
                <a:gd name="connsiteY232" fmla="*/ 613496 h 1069311"/>
                <a:gd name="connsiteX233" fmla="*/ 429231 w 1155642"/>
                <a:gd name="connsiteY233" fmla="*/ 613496 h 1069311"/>
                <a:gd name="connsiteX234" fmla="*/ 398318 w 1155642"/>
                <a:gd name="connsiteY234" fmla="*/ 678440 h 1069311"/>
                <a:gd name="connsiteX235" fmla="*/ 367319 w 1155642"/>
                <a:gd name="connsiteY235" fmla="*/ 613496 h 1069311"/>
                <a:gd name="connsiteX236" fmla="*/ 367319 w 1155642"/>
                <a:gd name="connsiteY236" fmla="*/ 607262 h 1069311"/>
                <a:gd name="connsiteX237" fmla="*/ 412433 w 1155642"/>
                <a:gd name="connsiteY237" fmla="*/ 512618 h 1069311"/>
                <a:gd name="connsiteX238" fmla="*/ 434167 w 1155642"/>
                <a:gd name="connsiteY238" fmla="*/ 466985 h 1069311"/>
                <a:gd name="connsiteX239" fmla="*/ 501015 w 1155642"/>
                <a:gd name="connsiteY239" fmla="*/ 607262 h 1069311"/>
                <a:gd name="connsiteX240" fmla="*/ 367319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886 w 1155642"/>
                <a:gd name="connsiteY245" fmla="*/ 542319 h 1069311"/>
                <a:gd name="connsiteX246" fmla="*/ 574271 w 1155642"/>
                <a:gd name="connsiteY246" fmla="*/ 610293 h 1069311"/>
                <a:gd name="connsiteX247" fmla="*/ 505951 w 1155642"/>
                <a:gd name="connsiteY247" fmla="*/ 753774 h 1069311"/>
                <a:gd name="connsiteX248" fmla="*/ 473652 w 1155642"/>
                <a:gd name="connsiteY248" fmla="*/ 685887 h 1069311"/>
                <a:gd name="connsiteX249" fmla="*/ 541886 w 1155642"/>
                <a:gd name="connsiteY249" fmla="*/ 542319 h 1069311"/>
                <a:gd name="connsiteX250" fmla="*/ 545350 w 1155642"/>
                <a:gd name="connsiteY250" fmla="*/ 535045 h 1069311"/>
                <a:gd name="connsiteX251" fmla="*/ 577735 w 1155642"/>
                <a:gd name="connsiteY251" fmla="*/ 466898 h 1069311"/>
                <a:gd name="connsiteX252" fmla="*/ 610120 w 1155642"/>
                <a:gd name="connsiteY252" fmla="*/ 534958 h 1069311"/>
                <a:gd name="connsiteX253" fmla="*/ 577648 w 1155642"/>
                <a:gd name="connsiteY253" fmla="*/ 603019 h 1069311"/>
                <a:gd name="connsiteX254" fmla="*/ 545350 w 1155642"/>
                <a:gd name="connsiteY254" fmla="*/ 535045 h 1069311"/>
                <a:gd name="connsiteX255" fmla="*/ 613670 w 1155642"/>
                <a:gd name="connsiteY255" fmla="*/ 542319 h 1069311"/>
                <a:gd name="connsiteX256" fmla="*/ 649605 w 1155642"/>
                <a:gd name="connsiteY256" fmla="*/ 617653 h 1069311"/>
                <a:gd name="connsiteX257" fmla="*/ 649605 w 1155642"/>
                <a:gd name="connsiteY257" fmla="*/ 617653 h 1069311"/>
                <a:gd name="connsiteX258" fmla="*/ 682077 w 1155642"/>
                <a:gd name="connsiteY258" fmla="*/ 685713 h 1069311"/>
                <a:gd name="connsiteX259" fmla="*/ 649605 w 1155642"/>
                <a:gd name="connsiteY259" fmla="*/ 753774 h 1069311"/>
                <a:gd name="connsiteX260" fmla="*/ 581285 w 1155642"/>
                <a:gd name="connsiteY260" fmla="*/ 610293 h 1069311"/>
                <a:gd name="connsiteX261" fmla="*/ 613670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324 w 1155642"/>
                <a:gd name="connsiteY271" fmla="*/ 613496 h 1069311"/>
                <a:gd name="connsiteX272" fmla="*/ 757324 w 1155642"/>
                <a:gd name="connsiteY272" fmla="*/ 678613 h 1069311"/>
                <a:gd name="connsiteX273" fmla="*/ 726325 w 1155642"/>
                <a:gd name="connsiteY273" fmla="*/ 613496 h 1069311"/>
                <a:gd name="connsiteX274" fmla="*/ 788324 w 1155642"/>
                <a:gd name="connsiteY274" fmla="*/ 613496 h 1069311"/>
                <a:gd name="connsiteX275" fmla="*/ 829108 w 1155642"/>
                <a:gd name="connsiteY275" fmla="*/ 542319 h 1069311"/>
                <a:gd name="connsiteX276" fmla="*/ 861493 w 1155642"/>
                <a:gd name="connsiteY276" fmla="*/ 610293 h 1069311"/>
                <a:gd name="connsiteX277" fmla="*/ 793173 w 1155642"/>
                <a:gd name="connsiteY277" fmla="*/ 753774 h 1069311"/>
                <a:gd name="connsiteX278" fmla="*/ 760874 w 1155642"/>
                <a:gd name="connsiteY278" fmla="*/ 685887 h 1069311"/>
                <a:gd name="connsiteX279" fmla="*/ 829108 w 1155642"/>
                <a:gd name="connsiteY279" fmla="*/ 542319 h 1069311"/>
                <a:gd name="connsiteX280" fmla="*/ 832572 w 1155642"/>
                <a:gd name="connsiteY280" fmla="*/ 535045 h 1069311"/>
                <a:gd name="connsiteX281" fmla="*/ 864957 w 1155642"/>
                <a:gd name="connsiteY281" fmla="*/ 466898 h 1069311"/>
                <a:gd name="connsiteX282" fmla="*/ 897342 w 1155642"/>
                <a:gd name="connsiteY282" fmla="*/ 534958 h 1069311"/>
                <a:gd name="connsiteX283" fmla="*/ 864870 w 1155642"/>
                <a:gd name="connsiteY283" fmla="*/ 603019 h 1069311"/>
                <a:gd name="connsiteX284" fmla="*/ 832572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4957 w 1155642"/>
                <a:gd name="connsiteY292" fmla="*/ 452351 h 1069311"/>
                <a:gd name="connsiteX293" fmla="*/ 832572 w 1155642"/>
                <a:gd name="connsiteY293" fmla="*/ 384291 h 1069311"/>
                <a:gd name="connsiteX294" fmla="*/ 864957 w 1155642"/>
                <a:gd name="connsiteY294" fmla="*/ 316230 h 1069311"/>
                <a:gd name="connsiteX295" fmla="*/ 896909 w 1155642"/>
                <a:gd name="connsiteY295" fmla="*/ 384377 h 1069311"/>
                <a:gd name="connsiteX296" fmla="*/ 864957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957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735 w 1155642"/>
                <a:gd name="connsiteY311" fmla="*/ 301683 h 1069311"/>
                <a:gd name="connsiteX312" fmla="*/ 545263 w 1155642"/>
                <a:gd name="connsiteY312" fmla="*/ 233709 h 1069311"/>
                <a:gd name="connsiteX313" fmla="*/ 577735 w 1155642"/>
                <a:gd name="connsiteY313" fmla="*/ 165475 h 1069311"/>
                <a:gd name="connsiteX314" fmla="*/ 610120 w 1155642"/>
                <a:gd name="connsiteY314" fmla="*/ 233535 h 1069311"/>
                <a:gd name="connsiteX315" fmla="*/ 577735 w 1155642"/>
                <a:gd name="connsiteY315" fmla="*/ 301683 h 1069311"/>
                <a:gd name="connsiteX316" fmla="*/ 430703 w 1155642"/>
                <a:gd name="connsiteY316" fmla="*/ 308956 h 1069311"/>
                <a:gd name="connsiteX317" fmla="*/ 361517 w 1155642"/>
                <a:gd name="connsiteY317" fmla="*/ 452957 h 1069311"/>
                <a:gd name="connsiteX318" fmla="*/ 294063 w 1155642"/>
                <a:gd name="connsiteY318" fmla="*/ 308956 h 1069311"/>
                <a:gd name="connsiteX319" fmla="*/ 294063 w 1155642"/>
                <a:gd name="connsiteY319" fmla="*/ 308956 h 1069311"/>
                <a:gd name="connsiteX320" fmla="*/ 294063 w 1155642"/>
                <a:gd name="connsiteY320" fmla="*/ 308956 h 1069311"/>
                <a:gd name="connsiteX321" fmla="*/ 326448 w 1155642"/>
                <a:gd name="connsiteY321" fmla="*/ 240896 h 1069311"/>
                <a:gd name="connsiteX322" fmla="*/ 362383 w 1155642"/>
                <a:gd name="connsiteY322" fmla="*/ 316230 h 1069311"/>
                <a:gd name="connsiteX323" fmla="*/ 398318 w 1155642"/>
                <a:gd name="connsiteY323" fmla="*/ 240896 h 1069311"/>
                <a:gd name="connsiteX324" fmla="*/ 430703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793 w 1155642"/>
                <a:gd name="connsiteY330" fmla="*/ 456507 h 1069311"/>
                <a:gd name="connsiteX331" fmla="*/ 148936 w 1155642"/>
                <a:gd name="connsiteY331" fmla="*/ 456507 h 1069311"/>
                <a:gd name="connsiteX332" fmla="*/ 144953 w 1155642"/>
                <a:gd name="connsiteY332" fmla="*/ 456507 h 1069311"/>
                <a:gd name="connsiteX333" fmla="*/ 79491 w 1155642"/>
                <a:gd name="connsiteY333" fmla="*/ 456507 h 1069311"/>
                <a:gd name="connsiteX334" fmla="*/ 146858 w 1155642"/>
                <a:gd name="connsiteY334" fmla="*/ 316144 h 1069311"/>
                <a:gd name="connsiteX335" fmla="*/ 213793 w 1155642"/>
                <a:gd name="connsiteY335" fmla="*/ 456507 h 1069311"/>
                <a:gd name="connsiteX336" fmla="*/ 142009 w 1155642"/>
                <a:gd name="connsiteY336" fmla="*/ 462742 h 1069311"/>
                <a:gd name="connsiteX337" fmla="*/ 122353 w 1155642"/>
                <a:gd name="connsiteY337" fmla="*/ 504046 h 1069311"/>
                <a:gd name="connsiteX338" fmla="*/ 110230 w 1155642"/>
                <a:gd name="connsiteY338" fmla="*/ 529504 h 1069311"/>
                <a:gd name="connsiteX339" fmla="*/ 78971 w 1155642"/>
                <a:gd name="connsiteY339" fmla="*/ 462742 h 1069311"/>
                <a:gd name="connsiteX340" fmla="*/ 142009 w 1155642"/>
                <a:gd name="connsiteY340" fmla="*/ 462742 h 1069311"/>
                <a:gd name="connsiteX341" fmla="*/ 125211 w 1155642"/>
                <a:gd name="connsiteY341" fmla="*/ 512532 h 1069311"/>
                <a:gd name="connsiteX342" fmla="*/ 146945 w 1155642"/>
                <a:gd name="connsiteY342" fmla="*/ 466898 h 1069311"/>
                <a:gd name="connsiteX343" fmla="*/ 213793 w 1155642"/>
                <a:gd name="connsiteY343" fmla="*/ 607175 h 1069311"/>
                <a:gd name="connsiteX344" fmla="*/ 80097 w 1155642"/>
                <a:gd name="connsiteY344" fmla="*/ 607175 h 1069311"/>
                <a:gd name="connsiteX345" fmla="*/ 125211 w 1155642"/>
                <a:gd name="connsiteY345" fmla="*/ 512532 h 1069311"/>
                <a:gd name="connsiteX346" fmla="*/ 142009 w 1155642"/>
                <a:gd name="connsiteY346" fmla="*/ 613496 h 1069311"/>
                <a:gd name="connsiteX347" fmla="*/ 111096 w 1155642"/>
                <a:gd name="connsiteY347" fmla="*/ 678440 h 1069311"/>
                <a:gd name="connsiteX348" fmla="*/ 80183 w 1155642"/>
                <a:gd name="connsiteY348" fmla="*/ 613496 h 1069311"/>
                <a:gd name="connsiteX349" fmla="*/ 142009 w 1155642"/>
                <a:gd name="connsiteY349" fmla="*/ 613496 h 1069311"/>
                <a:gd name="connsiteX350" fmla="*/ 146945 w 1155642"/>
                <a:gd name="connsiteY350" fmla="*/ 617653 h 1069311"/>
                <a:gd name="connsiteX351" fmla="*/ 179503 w 1155642"/>
                <a:gd name="connsiteY351" fmla="*/ 685973 h 1069311"/>
                <a:gd name="connsiteX352" fmla="*/ 179330 w 1155642"/>
                <a:gd name="connsiteY352" fmla="*/ 686233 h 1069311"/>
                <a:gd name="connsiteX353" fmla="*/ 179676 w 1155642"/>
                <a:gd name="connsiteY353" fmla="*/ 686406 h 1069311"/>
                <a:gd name="connsiteX354" fmla="*/ 218729 w 1155642"/>
                <a:gd name="connsiteY354" fmla="*/ 768408 h 1069311"/>
                <a:gd name="connsiteX355" fmla="*/ 254577 w 1155642"/>
                <a:gd name="connsiteY355" fmla="*/ 693160 h 1069311"/>
                <a:gd name="connsiteX356" fmla="*/ 287049 w 1155642"/>
                <a:gd name="connsiteY356" fmla="*/ 761134 h 1069311"/>
                <a:gd name="connsiteX357" fmla="*/ 218729 w 1155642"/>
                <a:gd name="connsiteY357" fmla="*/ 904615 h 1069311"/>
                <a:gd name="connsiteX358" fmla="*/ 149716 w 1155642"/>
                <a:gd name="connsiteY358" fmla="*/ 759835 h 1069311"/>
                <a:gd name="connsiteX359" fmla="*/ 114473 w 1155642"/>
                <a:gd name="connsiteY359" fmla="*/ 685800 h 1069311"/>
                <a:gd name="connsiteX360" fmla="*/ 146945 w 1155642"/>
                <a:gd name="connsiteY360" fmla="*/ 617653 h 1069311"/>
                <a:gd name="connsiteX361" fmla="*/ 258041 w 1155642"/>
                <a:gd name="connsiteY361" fmla="*/ 685887 h 1069311"/>
                <a:gd name="connsiteX362" fmla="*/ 290513 w 1155642"/>
                <a:gd name="connsiteY362" fmla="*/ 617653 h 1069311"/>
                <a:gd name="connsiteX363" fmla="*/ 322898 w 1155642"/>
                <a:gd name="connsiteY363" fmla="*/ 685713 h 1069311"/>
                <a:gd name="connsiteX364" fmla="*/ 290513 w 1155642"/>
                <a:gd name="connsiteY364" fmla="*/ 753860 h 1069311"/>
                <a:gd name="connsiteX365" fmla="*/ 258041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4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263 w 1155642"/>
                <a:gd name="connsiteY385" fmla="*/ 685887 h 1069311"/>
                <a:gd name="connsiteX386" fmla="*/ 577735 w 1155642"/>
                <a:gd name="connsiteY386" fmla="*/ 617653 h 1069311"/>
                <a:gd name="connsiteX387" fmla="*/ 610120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263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8917 w 1155642"/>
                <a:gd name="connsiteY398" fmla="*/ 685713 h 1069311"/>
                <a:gd name="connsiteX399" fmla="*/ 721389 w 1155642"/>
                <a:gd name="connsiteY399" fmla="*/ 617653 h 1069311"/>
                <a:gd name="connsiteX400" fmla="*/ 753947 w 1155642"/>
                <a:gd name="connsiteY400" fmla="*/ 685973 h 1069311"/>
                <a:gd name="connsiteX401" fmla="*/ 753774 w 1155642"/>
                <a:gd name="connsiteY401" fmla="*/ 686233 h 1069311"/>
                <a:gd name="connsiteX402" fmla="*/ 754120 w 1155642"/>
                <a:gd name="connsiteY402" fmla="*/ 686406 h 1069311"/>
                <a:gd name="connsiteX403" fmla="*/ 793173 w 1155642"/>
                <a:gd name="connsiteY403" fmla="*/ 768408 h 1069311"/>
                <a:gd name="connsiteX404" fmla="*/ 829021 w 1155642"/>
                <a:gd name="connsiteY404" fmla="*/ 693160 h 1069311"/>
                <a:gd name="connsiteX405" fmla="*/ 861493 w 1155642"/>
                <a:gd name="connsiteY405" fmla="*/ 761134 h 1069311"/>
                <a:gd name="connsiteX406" fmla="*/ 793173 w 1155642"/>
                <a:gd name="connsiteY406" fmla="*/ 904615 h 1069311"/>
                <a:gd name="connsiteX407" fmla="*/ 724160 w 1155642"/>
                <a:gd name="connsiteY407" fmla="*/ 759835 h 1069311"/>
                <a:gd name="connsiteX408" fmla="*/ 688917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957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420 w 1155642"/>
                <a:gd name="connsiteY414" fmla="*/ 761048 h 1069311"/>
                <a:gd name="connsiteX415" fmla="*/ 900805 w 1155642"/>
                <a:gd name="connsiteY415" fmla="*/ 692987 h 1069311"/>
                <a:gd name="connsiteX416" fmla="*/ 936741 w 1155642"/>
                <a:gd name="connsiteY416" fmla="*/ 768321 h 1069311"/>
                <a:gd name="connsiteX417" fmla="*/ 972676 w 1155642"/>
                <a:gd name="connsiteY417" fmla="*/ 692987 h 1069311"/>
                <a:gd name="connsiteX418" fmla="*/ 1005061 w 1155642"/>
                <a:gd name="connsiteY418" fmla="*/ 761048 h 1069311"/>
                <a:gd name="connsiteX419" fmla="*/ 935875 w 1155642"/>
                <a:gd name="connsiteY419" fmla="*/ 905048 h 1069311"/>
                <a:gd name="connsiteX420" fmla="*/ 868420 w 1155642"/>
                <a:gd name="connsiteY420" fmla="*/ 761048 h 1069311"/>
                <a:gd name="connsiteX421" fmla="*/ 868420 w 1155642"/>
                <a:gd name="connsiteY421" fmla="*/ 761048 h 1069311"/>
                <a:gd name="connsiteX422" fmla="*/ 868420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516 w 1155642"/>
                <a:gd name="connsiteY431" fmla="*/ 456507 h 1069311"/>
                <a:gd name="connsiteX432" fmla="*/ 1006533 w 1155642"/>
                <a:gd name="connsiteY432" fmla="*/ 456507 h 1069311"/>
                <a:gd name="connsiteX433" fmla="*/ 941070 w 1155642"/>
                <a:gd name="connsiteY433" fmla="*/ 456507 h 1069311"/>
                <a:gd name="connsiteX434" fmla="*/ 1008438 w 1155642"/>
                <a:gd name="connsiteY434" fmla="*/ 316144 h 1069311"/>
                <a:gd name="connsiteX435" fmla="*/ 1075286 w 1155642"/>
                <a:gd name="connsiteY435" fmla="*/ 456507 h 1069311"/>
                <a:gd name="connsiteX436" fmla="*/ 1010516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4957 w 1155642"/>
                <a:gd name="connsiteY451" fmla="*/ 14807 h 1069311"/>
                <a:gd name="connsiteX452" fmla="*/ 897342 w 1155642"/>
                <a:gd name="connsiteY452" fmla="*/ 82868 h 1069311"/>
                <a:gd name="connsiteX453" fmla="*/ 864870 w 1155642"/>
                <a:gd name="connsiteY453" fmla="*/ 150928 h 1069311"/>
                <a:gd name="connsiteX454" fmla="*/ 832485 w 1155642"/>
                <a:gd name="connsiteY454" fmla="*/ 82954 h 1069311"/>
                <a:gd name="connsiteX455" fmla="*/ 864957 w 1155642"/>
                <a:gd name="connsiteY455" fmla="*/ 14807 h 1069311"/>
                <a:gd name="connsiteX456" fmla="*/ 829108 w 1155642"/>
                <a:gd name="connsiteY456" fmla="*/ 90228 h 1069311"/>
                <a:gd name="connsiteX457" fmla="*/ 861493 w 1155642"/>
                <a:gd name="connsiteY457" fmla="*/ 158202 h 1069311"/>
                <a:gd name="connsiteX458" fmla="*/ 793173 w 1155642"/>
                <a:gd name="connsiteY458" fmla="*/ 301683 h 1069311"/>
                <a:gd name="connsiteX459" fmla="*/ 760874 w 1155642"/>
                <a:gd name="connsiteY459" fmla="*/ 233795 h 1069311"/>
                <a:gd name="connsiteX460" fmla="*/ 829108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367 w 1155642"/>
                <a:gd name="connsiteY465" fmla="*/ 161319 h 1069311"/>
                <a:gd name="connsiteX466" fmla="*/ 685454 w 1155642"/>
                <a:gd name="connsiteY466" fmla="*/ 226262 h 1069311"/>
                <a:gd name="connsiteX467" fmla="*/ 654541 w 1155642"/>
                <a:gd name="connsiteY467" fmla="*/ 161319 h 1069311"/>
                <a:gd name="connsiteX468" fmla="*/ 716367 w 1155642"/>
                <a:gd name="connsiteY468" fmla="*/ 161319 h 1069311"/>
                <a:gd name="connsiteX469" fmla="*/ 681990 w 1155642"/>
                <a:gd name="connsiteY469" fmla="*/ 233535 h 1069311"/>
                <a:gd name="connsiteX470" fmla="*/ 649519 w 1155642"/>
                <a:gd name="connsiteY470" fmla="*/ 301596 h 1069311"/>
                <a:gd name="connsiteX471" fmla="*/ 581198 w 1155642"/>
                <a:gd name="connsiteY471" fmla="*/ 158115 h 1069311"/>
                <a:gd name="connsiteX472" fmla="*/ 613670 w 1155642"/>
                <a:gd name="connsiteY472" fmla="*/ 90055 h 1069311"/>
                <a:gd name="connsiteX473" fmla="*/ 681990 w 1155642"/>
                <a:gd name="connsiteY473" fmla="*/ 233535 h 1069311"/>
                <a:gd name="connsiteX474" fmla="*/ 577735 w 1155642"/>
                <a:gd name="connsiteY474" fmla="*/ 14807 h 1069311"/>
                <a:gd name="connsiteX475" fmla="*/ 610120 w 1155642"/>
                <a:gd name="connsiteY475" fmla="*/ 82868 h 1069311"/>
                <a:gd name="connsiteX476" fmla="*/ 577648 w 1155642"/>
                <a:gd name="connsiteY476" fmla="*/ 150928 h 1069311"/>
                <a:gd name="connsiteX477" fmla="*/ 545263 w 1155642"/>
                <a:gd name="connsiteY477" fmla="*/ 82954 h 1069311"/>
                <a:gd name="connsiteX478" fmla="*/ 577735 w 1155642"/>
                <a:gd name="connsiteY478" fmla="*/ 14807 h 1069311"/>
                <a:gd name="connsiteX479" fmla="*/ 541886 w 1155642"/>
                <a:gd name="connsiteY479" fmla="*/ 90228 h 1069311"/>
                <a:gd name="connsiteX480" fmla="*/ 574271 w 1155642"/>
                <a:gd name="connsiteY480" fmla="*/ 158202 h 1069311"/>
                <a:gd name="connsiteX481" fmla="*/ 505951 w 1155642"/>
                <a:gd name="connsiteY481" fmla="*/ 301683 h 1069311"/>
                <a:gd name="connsiteX482" fmla="*/ 473652 w 1155642"/>
                <a:gd name="connsiteY482" fmla="*/ 233795 h 1069311"/>
                <a:gd name="connsiteX483" fmla="*/ 541886 w 1155642"/>
                <a:gd name="connsiteY483" fmla="*/ 90228 h 1069311"/>
                <a:gd name="connsiteX484" fmla="*/ 434167 w 1155642"/>
                <a:gd name="connsiteY484" fmla="*/ 14721 h 1069311"/>
                <a:gd name="connsiteX485" fmla="*/ 501361 w 1155642"/>
                <a:gd name="connsiteY485" fmla="*/ 155084 h 1069311"/>
                <a:gd name="connsiteX486" fmla="*/ 367319 w 1155642"/>
                <a:gd name="connsiteY486" fmla="*/ 155084 h 1069311"/>
                <a:gd name="connsiteX487" fmla="*/ 434167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768 w 1155642"/>
                <a:gd name="connsiteY492" fmla="*/ 233535 h 1069311"/>
                <a:gd name="connsiteX493" fmla="*/ 362296 w 1155642"/>
                <a:gd name="connsiteY493" fmla="*/ 301596 h 1069311"/>
                <a:gd name="connsiteX494" fmla="*/ 293976 w 1155642"/>
                <a:gd name="connsiteY494" fmla="*/ 158115 h 1069311"/>
                <a:gd name="connsiteX495" fmla="*/ 326448 w 1155642"/>
                <a:gd name="connsiteY495" fmla="*/ 90055 h 1069311"/>
                <a:gd name="connsiteX496" fmla="*/ 394768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6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09 w 1155642"/>
                <a:gd name="connsiteY511" fmla="*/ 161319 h 1069311"/>
                <a:gd name="connsiteX512" fmla="*/ 110923 w 1155642"/>
                <a:gd name="connsiteY512" fmla="*/ 226522 h 1069311"/>
                <a:gd name="connsiteX513" fmla="*/ 79750 w 1155642"/>
                <a:gd name="connsiteY513" fmla="*/ 161319 h 1069311"/>
                <a:gd name="connsiteX514" fmla="*/ 142009 w 1155642"/>
                <a:gd name="connsiteY514" fmla="*/ 161319 h 1069311"/>
                <a:gd name="connsiteX515" fmla="*/ 6841 w 1155642"/>
                <a:gd name="connsiteY515" fmla="*/ 158202 h 1069311"/>
                <a:gd name="connsiteX516" fmla="*/ 38966 w 1155642"/>
                <a:gd name="connsiteY516" fmla="*/ 90747 h 1069311"/>
                <a:gd name="connsiteX517" fmla="*/ 107459 w 1155642"/>
                <a:gd name="connsiteY517" fmla="*/ 233795 h 1069311"/>
                <a:gd name="connsiteX518" fmla="*/ 75161 w 1155642"/>
                <a:gd name="connsiteY518" fmla="*/ 301683 h 1069311"/>
                <a:gd name="connsiteX519" fmla="*/ 6841 w 1155642"/>
                <a:gd name="connsiteY519" fmla="*/ 158202 h 1069311"/>
                <a:gd name="connsiteX520" fmla="*/ 6841 w 1155642"/>
                <a:gd name="connsiteY520" fmla="*/ 308956 h 1069311"/>
                <a:gd name="connsiteX521" fmla="*/ 39226 w 1155642"/>
                <a:gd name="connsiteY521" fmla="*/ 240896 h 1069311"/>
                <a:gd name="connsiteX522" fmla="*/ 75161 w 1155642"/>
                <a:gd name="connsiteY522" fmla="*/ 316230 h 1069311"/>
                <a:gd name="connsiteX523" fmla="*/ 111010 w 1155642"/>
                <a:gd name="connsiteY523" fmla="*/ 241069 h 1069311"/>
                <a:gd name="connsiteX524" fmla="*/ 143481 w 1155642"/>
                <a:gd name="connsiteY524" fmla="*/ 308956 h 1069311"/>
                <a:gd name="connsiteX525" fmla="*/ 74295 w 1155642"/>
                <a:gd name="connsiteY525" fmla="*/ 452957 h 1069311"/>
                <a:gd name="connsiteX526" fmla="*/ 6841 w 1155642"/>
                <a:gd name="connsiteY526" fmla="*/ 308956 h 1069311"/>
                <a:gd name="connsiteX527" fmla="*/ 6841 w 1155642"/>
                <a:gd name="connsiteY527" fmla="*/ 459625 h 1069311"/>
                <a:gd name="connsiteX528" fmla="*/ 38966 w 1155642"/>
                <a:gd name="connsiteY528" fmla="*/ 392170 h 1069311"/>
                <a:gd name="connsiteX529" fmla="*/ 106767 w 1155642"/>
                <a:gd name="connsiteY529" fmla="*/ 536777 h 1069311"/>
                <a:gd name="connsiteX530" fmla="*/ 75161 w 1155642"/>
                <a:gd name="connsiteY530" fmla="*/ 603019 h 1069311"/>
                <a:gd name="connsiteX531" fmla="*/ 6841 w 1155642"/>
                <a:gd name="connsiteY531" fmla="*/ 459625 h 1069311"/>
                <a:gd name="connsiteX532" fmla="*/ 6841 w 1155642"/>
                <a:gd name="connsiteY532" fmla="*/ 610379 h 1069311"/>
                <a:gd name="connsiteX533" fmla="*/ 39312 w 1155642"/>
                <a:gd name="connsiteY533" fmla="*/ 542319 h 1069311"/>
                <a:gd name="connsiteX534" fmla="*/ 75248 w 1155642"/>
                <a:gd name="connsiteY534" fmla="*/ 617653 h 1069311"/>
                <a:gd name="connsiteX535" fmla="*/ 75248 w 1155642"/>
                <a:gd name="connsiteY535" fmla="*/ 617653 h 1069311"/>
                <a:gd name="connsiteX536" fmla="*/ 107719 w 1155642"/>
                <a:gd name="connsiteY536" fmla="*/ 685713 h 1069311"/>
                <a:gd name="connsiteX537" fmla="*/ 75248 w 1155642"/>
                <a:gd name="connsiteY537" fmla="*/ 753774 h 1069311"/>
                <a:gd name="connsiteX538" fmla="*/ 6841 w 1155642"/>
                <a:gd name="connsiteY538" fmla="*/ 610379 h 1069311"/>
                <a:gd name="connsiteX539" fmla="*/ 6841 w 1155642"/>
                <a:gd name="connsiteY539" fmla="*/ 761134 h 1069311"/>
                <a:gd name="connsiteX540" fmla="*/ 39226 w 1155642"/>
                <a:gd name="connsiteY540" fmla="*/ 693073 h 1069311"/>
                <a:gd name="connsiteX541" fmla="*/ 75161 w 1155642"/>
                <a:gd name="connsiteY541" fmla="*/ 768408 h 1069311"/>
                <a:gd name="connsiteX542" fmla="*/ 111096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841 w 1155642"/>
                <a:gd name="connsiteY545" fmla="*/ 761134 h 1069311"/>
                <a:gd name="connsiteX546" fmla="*/ 75161 w 1155642"/>
                <a:gd name="connsiteY546" fmla="*/ 1055283 h 1069311"/>
                <a:gd name="connsiteX547" fmla="*/ 6841 w 1155642"/>
                <a:gd name="connsiteY547" fmla="*/ 911802 h 1069311"/>
                <a:gd name="connsiteX548" fmla="*/ 38966 w 1155642"/>
                <a:gd name="connsiteY548" fmla="*/ 844348 h 1069311"/>
                <a:gd name="connsiteX549" fmla="*/ 106767 w 1155642"/>
                <a:gd name="connsiteY549" fmla="*/ 988955 h 1069311"/>
                <a:gd name="connsiteX550" fmla="*/ 75161 w 1155642"/>
                <a:gd name="connsiteY550" fmla="*/ 1055283 h 1069311"/>
                <a:gd name="connsiteX551" fmla="*/ 110230 w 1155642"/>
                <a:gd name="connsiteY551" fmla="*/ 981681 h 1069311"/>
                <a:gd name="connsiteX552" fmla="*/ 78971 w 1155642"/>
                <a:gd name="connsiteY552" fmla="*/ 914919 h 1069311"/>
                <a:gd name="connsiteX553" fmla="*/ 142009 w 1155642"/>
                <a:gd name="connsiteY553" fmla="*/ 914919 h 1069311"/>
                <a:gd name="connsiteX554" fmla="*/ 110230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6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128 w 1155642"/>
                <a:gd name="connsiteY568" fmla="*/ 836468 h 1069311"/>
                <a:gd name="connsiteX569" fmla="*/ 290513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128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03 w 1155642"/>
                <a:gd name="connsiteY586" fmla="*/ 914919 h 1069311"/>
                <a:gd name="connsiteX587" fmla="*/ 501015 w 1155642"/>
                <a:gd name="connsiteY587" fmla="*/ 914919 h 1069311"/>
                <a:gd name="connsiteX588" fmla="*/ 470102 w 1155642"/>
                <a:gd name="connsiteY588" fmla="*/ 979863 h 1069311"/>
                <a:gd name="connsiteX589" fmla="*/ 439103 w 1155642"/>
                <a:gd name="connsiteY589" fmla="*/ 914919 h 1069311"/>
                <a:gd name="connsiteX590" fmla="*/ 505951 w 1155642"/>
                <a:gd name="connsiteY590" fmla="*/ 1055283 h 1069311"/>
                <a:gd name="connsiteX591" fmla="*/ 473479 w 1155642"/>
                <a:gd name="connsiteY591" fmla="*/ 987223 h 1069311"/>
                <a:gd name="connsiteX592" fmla="*/ 541799 w 1155642"/>
                <a:gd name="connsiteY592" fmla="*/ 843742 h 1069311"/>
                <a:gd name="connsiteX593" fmla="*/ 574271 w 1155642"/>
                <a:gd name="connsiteY593" fmla="*/ 911802 h 1069311"/>
                <a:gd name="connsiteX594" fmla="*/ 505951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946 w 1155642"/>
                <a:gd name="connsiteY597" fmla="*/ 837074 h 1069311"/>
                <a:gd name="connsiteX598" fmla="*/ 577821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588 w 1155642"/>
                <a:gd name="connsiteY605" fmla="*/ 981681 h 1069311"/>
                <a:gd name="connsiteX606" fmla="*/ 653328 w 1155642"/>
                <a:gd name="connsiteY606" fmla="*/ 914919 h 1069311"/>
                <a:gd name="connsiteX607" fmla="*/ 716367 w 1155642"/>
                <a:gd name="connsiteY607" fmla="*/ 914919 h 1069311"/>
                <a:gd name="connsiteX608" fmla="*/ 684588 w 1155642"/>
                <a:gd name="connsiteY608" fmla="*/ 981681 h 1069311"/>
                <a:gd name="connsiteX609" fmla="*/ 653935 w 1155642"/>
                <a:gd name="connsiteY609" fmla="*/ 908685 h 1069311"/>
                <a:gd name="connsiteX610" fmla="*/ 721302 w 1155642"/>
                <a:gd name="connsiteY610" fmla="*/ 768321 h 1069311"/>
                <a:gd name="connsiteX611" fmla="*/ 788151 w 1155642"/>
                <a:gd name="connsiteY611" fmla="*/ 908685 h 1069311"/>
                <a:gd name="connsiteX612" fmla="*/ 653935 w 1155642"/>
                <a:gd name="connsiteY612" fmla="*/ 908685 h 1069311"/>
                <a:gd name="connsiteX613" fmla="*/ 726325 w 1155642"/>
                <a:gd name="connsiteY613" fmla="*/ 914919 h 1069311"/>
                <a:gd name="connsiteX614" fmla="*/ 788237 w 1155642"/>
                <a:gd name="connsiteY614" fmla="*/ 914919 h 1069311"/>
                <a:gd name="connsiteX615" fmla="*/ 757324 w 1155642"/>
                <a:gd name="connsiteY615" fmla="*/ 979863 h 1069311"/>
                <a:gd name="connsiteX616" fmla="*/ 726325 w 1155642"/>
                <a:gd name="connsiteY616" fmla="*/ 914919 h 1069311"/>
                <a:gd name="connsiteX617" fmla="*/ 793173 w 1155642"/>
                <a:gd name="connsiteY617" fmla="*/ 1055283 h 1069311"/>
                <a:gd name="connsiteX618" fmla="*/ 760701 w 1155642"/>
                <a:gd name="connsiteY618" fmla="*/ 987223 h 1069311"/>
                <a:gd name="connsiteX619" fmla="*/ 829021 w 1155642"/>
                <a:gd name="connsiteY619" fmla="*/ 843742 h 1069311"/>
                <a:gd name="connsiteX620" fmla="*/ 861493 w 1155642"/>
                <a:gd name="connsiteY620" fmla="*/ 911802 h 1069311"/>
                <a:gd name="connsiteX621" fmla="*/ 793173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741 w 1155642"/>
                <a:gd name="connsiteY627" fmla="*/ 1055283 h 1069311"/>
                <a:gd name="connsiteX628" fmla="*/ 868420 w 1155642"/>
                <a:gd name="connsiteY628" fmla="*/ 911802 h 1069311"/>
                <a:gd name="connsiteX629" fmla="*/ 900546 w 1155642"/>
                <a:gd name="connsiteY629" fmla="*/ 844348 h 1069311"/>
                <a:gd name="connsiteX630" fmla="*/ 968346 w 1155642"/>
                <a:gd name="connsiteY630" fmla="*/ 988955 h 1069311"/>
                <a:gd name="connsiteX631" fmla="*/ 936741 w 1155642"/>
                <a:gd name="connsiteY631" fmla="*/ 1055283 h 1069311"/>
                <a:gd name="connsiteX632" fmla="*/ 971810 w 1155642"/>
                <a:gd name="connsiteY632" fmla="*/ 981681 h 1069311"/>
                <a:gd name="connsiteX633" fmla="*/ 940551 w 1155642"/>
                <a:gd name="connsiteY633" fmla="*/ 914919 h 1069311"/>
                <a:gd name="connsiteX634" fmla="*/ 1003589 w 1155642"/>
                <a:gd name="connsiteY634" fmla="*/ 914919 h 1069311"/>
                <a:gd name="connsiteX635" fmla="*/ 971810 w 1155642"/>
                <a:gd name="connsiteY635" fmla="*/ 981681 h 1069311"/>
                <a:gd name="connsiteX636" fmla="*/ 941157 w 1155642"/>
                <a:gd name="connsiteY636" fmla="*/ 908685 h 1069311"/>
                <a:gd name="connsiteX637" fmla="*/ 1008525 w 1155642"/>
                <a:gd name="connsiteY637" fmla="*/ 768321 h 1069311"/>
                <a:gd name="connsiteX638" fmla="*/ 1075373 w 1155642"/>
                <a:gd name="connsiteY638" fmla="*/ 908685 h 1069311"/>
                <a:gd name="connsiteX639" fmla="*/ 941157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3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3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3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3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5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4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9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589" y="161319"/>
                  </a:moveTo>
                  <a:lnTo>
                    <a:pt x="972676" y="226262"/>
                  </a:lnTo>
                  <a:lnTo>
                    <a:pt x="941763" y="161319"/>
                  </a:lnTo>
                  <a:lnTo>
                    <a:pt x="1003589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03" y="233795"/>
                  </a:moveTo>
                  <a:lnTo>
                    <a:pt x="179330" y="234055"/>
                  </a:lnTo>
                  <a:lnTo>
                    <a:pt x="179676" y="234228"/>
                  </a:lnTo>
                  <a:lnTo>
                    <a:pt x="218729" y="316230"/>
                  </a:lnTo>
                  <a:lnTo>
                    <a:pt x="254577" y="240983"/>
                  </a:lnTo>
                  <a:lnTo>
                    <a:pt x="287049" y="308956"/>
                  </a:lnTo>
                  <a:lnTo>
                    <a:pt x="218729" y="452438"/>
                  </a:lnTo>
                  <a:lnTo>
                    <a:pt x="149716" y="307657"/>
                  </a:lnTo>
                  <a:lnTo>
                    <a:pt x="149716" y="307657"/>
                  </a:lnTo>
                  <a:lnTo>
                    <a:pt x="146945" y="301769"/>
                  </a:lnTo>
                  <a:lnTo>
                    <a:pt x="146945" y="301769"/>
                  </a:lnTo>
                  <a:lnTo>
                    <a:pt x="114387" y="233882"/>
                  </a:lnTo>
                  <a:lnTo>
                    <a:pt x="146945" y="165562"/>
                  </a:lnTo>
                  <a:lnTo>
                    <a:pt x="179503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03" y="161319"/>
                  </a:moveTo>
                  <a:lnTo>
                    <a:pt x="501102" y="161319"/>
                  </a:lnTo>
                  <a:lnTo>
                    <a:pt x="470102" y="226435"/>
                  </a:lnTo>
                  <a:lnTo>
                    <a:pt x="439103" y="161319"/>
                  </a:lnTo>
                  <a:close/>
                  <a:moveTo>
                    <a:pt x="753861" y="233795"/>
                  </a:moveTo>
                  <a:lnTo>
                    <a:pt x="753687" y="234055"/>
                  </a:lnTo>
                  <a:lnTo>
                    <a:pt x="754034" y="234228"/>
                  </a:lnTo>
                  <a:lnTo>
                    <a:pt x="793086" y="316230"/>
                  </a:lnTo>
                  <a:lnTo>
                    <a:pt x="828935" y="240983"/>
                  </a:lnTo>
                  <a:lnTo>
                    <a:pt x="861406" y="308956"/>
                  </a:lnTo>
                  <a:lnTo>
                    <a:pt x="793086" y="452438"/>
                  </a:lnTo>
                  <a:lnTo>
                    <a:pt x="724073" y="307657"/>
                  </a:lnTo>
                  <a:lnTo>
                    <a:pt x="688831" y="233622"/>
                  </a:lnTo>
                  <a:lnTo>
                    <a:pt x="721302" y="165562"/>
                  </a:lnTo>
                  <a:lnTo>
                    <a:pt x="753861" y="233795"/>
                  </a:lnTo>
                  <a:close/>
                  <a:moveTo>
                    <a:pt x="726325" y="161319"/>
                  </a:moveTo>
                  <a:lnTo>
                    <a:pt x="788324" y="161319"/>
                  </a:lnTo>
                  <a:lnTo>
                    <a:pt x="757324" y="226435"/>
                  </a:lnTo>
                  <a:lnTo>
                    <a:pt x="726325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577" y="391737"/>
                  </a:moveTo>
                  <a:lnTo>
                    <a:pt x="287049" y="459711"/>
                  </a:lnTo>
                  <a:lnTo>
                    <a:pt x="218902" y="602759"/>
                  </a:lnTo>
                  <a:lnTo>
                    <a:pt x="186344" y="534872"/>
                  </a:lnTo>
                  <a:lnTo>
                    <a:pt x="254577" y="391737"/>
                  </a:lnTo>
                  <a:close/>
                  <a:moveTo>
                    <a:pt x="182967" y="527512"/>
                  </a:moveTo>
                  <a:lnTo>
                    <a:pt x="151967" y="462742"/>
                  </a:lnTo>
                  <a:lnTo>
                    <a:pt x="213793" y="462742"/>
                  </a:lnTo>
                  <a:lnTo>
                    <a:pt x="182967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324" y="527512"/>
                  </a:moveTo>
                  <a:lnTo>
                    <a:pt x="726325" y="462742"/>
                  </a:lnTo>
                  <a:lnTo>
                    <a:pt x="788151" y="462742"/>
                  </a:lnTo>
                  <a:lnTo>
                    <a:pt x="757324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367" y="462742"/>
                  </a:moveTo>
                  <a:lnTo>
                    <a:pt x="693074" y="511666"/>
                  </a:lnTo>
                  <a:lnTo>
                    <a:pt x="684588" y="529504"/>
                  </a:lnTo>
                  <a:lnTo>
                    <a:pt x="653328" y="462742"/>
                  </a:lnTo>
                  <a:lnTo>
                    <a:pt x="716367" y="462742"/>
                  </a:lnTo>
                  <a:close/>
                  <a:moveTo>
                    <a:pt x="681124" y="536864"/>
                  </a:moveTo>
                  <a:lnTo>
                    <a:pt x="649519" y="603106"/>
                  </a:lnTo>
                  <a:lnTo>
                    <a:pt x="581198" y="459625"/>
                  </a:lnTo>
                  <a:lnTo>
                    <a:pt x="613323" y="392170"/>
                  </a:lnTo>
                  <a:lnTo>
                    <a:pt x="681124" y="536864"/>
                  </a:lnTo>
                  <a:close/>
                  <a:moveTo>
                    <a:pt x="577735" y="452351"/>
                  </a:moveTo>
                  <a:lnTo>
                    <a:pt x="545263" y="384291"/>
                  </a:lnTo>
                  <a:lnTo>
                    <a:pt x="577648" y="316230"/>
                  </a:lnTo>
                  <a:lnTo>
                    <a:pt x="609860" y="384897"/>
                  </a:lnTo>
                  <a:lnTo>
                    <a:pt x="577735" y="452351"/>
                  </a:lnTo>
                  <a:close/>
                  <a:moveTo>
                    <a:pt x="574271" y="459625"/>
                  </a:moveTo>
                  <a:lnTo>
                    <a:pt x="506124" y="602673"/>
                  </a:lnTo>
                  <a:lnTo>
                    <a:pt x="473566" y="534786"/>
                  </a:lnTo>
                  <a:lnTo>
                    <a:pt x="541799" y="391564"/>
                  </a:lnTo>
                  <a:lnTo>
                    <a:pt x="574271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9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9" y="456507"/>
                  </a:lnTo>
                  <a:lnTo>
                    <a:pt x="436159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02" y="536777"/>
                  </a:moveTo>
                  <a:lnTo>
                    <a:pt x="362296" y="603019"/>
                  </a:lnTo>
                  <a:lnTo>
                    <a:pt x="293976" y="459538"/>
                  </a:lnTo>
                  <a:lnTo>
                    <a:pt x="326101" y="392083"/>
                  </a:lnTo>
                  <a:lnTo>
                    <a:pt x="393902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6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2967" y="678613"/>
                  </a:moveTo>
                  <a:lnTo>
                    <a:pt x="151967" y="613496"/>
                  </a:lnTo>
                  <a:lnTo>
                    <a:pt x="213966" y="613496"/>
                  </a:lnTo>
                  <a:lnTo>
                    <a:pt x="182967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448" y="542319"/>
                  </a:moveTo>
                  <a:lnTo>
                    <a:pt x="362383" y="617653"/>
                  </a:lnTo>
                  <a:lnTo>
                    <a:pt x="362383" y="617653"/>
                  </a:lnTo>
                  <a:lnTo>
                    <a:pt x="394855" y="685713"/>
                  </a:lnTo>
                  <a:lnTo>
                    <a:pt x="362383" y="753774"/>
                  </a:lnTo>
                  <a:lnTo>
                    <a:pt x="294063" y="610293"/>
                  </a:lnTo>
                  <a:lnTo>
                    <a:pt x="326448" y="542319"/>
                  </a:lnTo>
                  <a:close/>
                  <a:moveTo>
                    <a:pt x="367319" y="613496"/>
                  </a:moveTo>
                  <a:lnTo>
                    <a:pt x="429231" y="613496"/>
                  </a:lnTo>
                  <a:lnTo>
                    <a:pt x="398318" y="678440"/>
                  </a:lnTo>
                  <a:lnTo>
                    <a:pt x="367319" y="613496"/>
                  </a:lnTo>
                  <a:close/>
                  <a:moveTo>
                    <a:pt x="367319" y="607262"/>
                  </a:moveTo>
                  <a:lnTo>
                    <a:pt x="412433" y="512618"/>
                  </a:lnTo>
                  <a:lnTo>
                    <a:pt x="434167" y="466985"/>
                  </a:lnTo>
                  <a:lnTo>
                    <a:pt x="501015" y="607262"/>
                  </a:lnTo>
                  <a:lnTo>
                    <a:pt x="367319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886" y="542319"/>
                  </a:moveTo>
                  <a:lnTo>
                    <a:pt x="574271" y="610293"/>
                  </a:lnTo>
                  <a:lnTo>
                    <a:pt x="505951" y="753774"/>
                  </a:lnTo>
                  <a:lnTo>
                    <a:pt x="473652" y="685887"/>
                  </a:lnTo>
                  <a:lnTo>
                    <a:pt x="541886" y="542319"/>
                  </a:lnTo>
                  <a:close/>
                  <a:moveTo>
                    <a:pt x="545350" y="535045"/>
                  </a:moveTo>
                  <a:lnTo>
                    <a:pt x="577735" y="466898"/>
                  </a:lnTo>
                  <a:lnTo>
                    <a:pt x="610120" y="534958"/>
                  </a:lnTo>
                  <a:lnTo>
                    <a:pt x="577648" y="603019"/>
                  </a:lnTo>
                  <a:lnTo>
                    <a:pt x="545350" y="535045"/>
                  </a:lnTo>
                  <a:close/>
                  <a:moveTo>
                    <a:pt x="613670" y="542319"/>
                  </a:moveTo>
                  <a:lnTo>
                    <a:pt x="649605" y="617653"/>
                  </a:lnTo>
                  <a:lnTo>
                    <a:pt x="649605" y="617653"/>
                  </a:lnTo>
                  <a:lnTo>
                    <a:pt x="682077" y="685713"/>
                  </a:lnTo>
                  <a:lnTo>
                    <a:pt x="649605" y="753774"/>
                  </a:lnTo>
                  <a:lnTo>
                    <a:pt x="581285" y="610293"/>
                  </a:lnTo>
                  <a:lnTo>
                    <a:pt x="613670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324" y="613496"/>
                  </a:moveTo>
                  <a:lnTo>
                    <a:pt x="757324" y="678613"/>
                  </a:lnTo>
                  <a:lnTo>
                    <a:pt x="726325" y="613496"/>
                  </a:lnTo>
                  <a:lnTo>
                    <a:pt x="788324" y="613496"/>
                  </a:lnTo>
                  <a:close/>
                  <a:moveTo>
                    <a:pt x="829108" y="542319"/>
                  </a:moveTo>
                  <a:lnTo>
                    <a:pt x="861493" y="610293"/>
                  </a:lnTo>
                  <a:lnTo>
                    <a:pt x="793173" y="753774"/>
                  </a:lnTo>
                  <a:lnTo>
                    <a:pt x="760874" y="685887"/>
                  </a:lnTo>
                  <a:lnTo>
                    <a:pt x="829108" y="542319"/>
                  </a:lnTo>
                  <a:close/>
                  <a:moveTo>
                    <a:pt x="832572" y="535045"/>
                  </a:moveTo>
                  <a:lnTo>
                    <a:pt x="864957" y="466898"/>
                  </a:lnTo>
                  <a:lnTo>
                    <a:pt x="897342" y="534958"/>
                  </a:lnTo>
                  <a:lnTo>
                    <a:pt x="864870" y="603019"/>
                  </a:lnTo>
                  <a:lnTo>
                    <a:pt x="832572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4957" y="452351"/>
                  </a:moveTo>
                  <a:lnTo>
                    <a:pt x="832572" y="384291"/>
                  </a:lnTo>
                  <a:lnTo>
                    <a:pt x="864957" y="316230"/>
                  </a:lnTo>
                  <a:lnTo>
                    <a:pt x="896909" y="384377"/>
                  </a:lnTo>
                  <a:lnTo>
                    <a:pt x="864957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957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735" y="301683"/>
                  </a:moveTo>
                  <a:lnTo>
                    <a:pt x="545263" y="233709"/>
                  </a:lnTo>
                  <a:lnTo>
                    <a:pt x="577735" y="165475"/>
                  </a:lnTo>
                  <a:lnTo>
                    <a:pt x="610120" y="233535"/>
                  </a:lnTo>
                  <a:lnTo>
                    <a:pt x="577735" y="301683"/>
                  </a:lnTo>
                  <a:close/>
                  <a:moveTo>
                    <a:pt x="430703" y="308956"/>
                  </a:moveTo>
                  <a:lnTo>
                    <a:pt x="361517" y="452957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326448" y="240896"/>
                  </a:lnTo>
                  <a:lnTo>
                    <a:pt x="362383" y="316230"/>
                  </a:lnTo>
                  <a:lnTo>
                    <a:pt x="398318" y="240896"/>
                  </a:lnTo>
                  <a:lnTo>
                    <a:pt x="430703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793" y="456507"/>
                  </a:moveTo>
                  <a:lnTo>
                    <a:pt x="148936" y="456507"/>
                  </a:lnTo>
                  <a:lnTo>
                    <a:pt x="144953" y="456507"/>
                  </a:lnTo>
                  <a:lnTo>
                    <a:pt x="79491" y="456507"/>
                  </a:lnTo>
                  <a:lnTo>
                    <a:pt x="146858" y="316144"/>
                  </a:lnTo>
                  <a:lnTo>
                    <a:pt x="213793" y="456507"/>
                  </a:lnTo>
                  <a:close/>
                  <a:moveTo>
                    <a:pt x="142009" y="462742"/>
                  </a:moveTo>
                  <a:lnTo>
                    <a:pt x="122353" y="504046"/>
                  </a:lnTo>
                  <a:lnTo>
                    <a:pt x="110230" y="529504"/>
                  </a:lnTo>
                  <a:lnTo>
                    <a:pt x="78971" y="462742"/>
                  </a:lnTo>
                  <a:lnTo>
                    <a:pt x="142009" y="462742"/>
                  </a:lnTo>
                  <a:close/>
                  <a:moveTo>
                    <a:pt x="125211" y="512532"/>
                  </a:moveTo>
                  <a:lnTo>
                    <a:pt x="146945" y="466898"/>
                  </a:lnTo>
                  <a:lnTo>
                    <a:pt x="213793" y="607175"/>
                  </a:lnTo>
                  <a:lnTo>
                    <a:pt x="80097" y="607175"/>
                  </a:lnTo>
                  <a:lnTo>
                    <a:pt x="125211" y="512532"/>
                  </a:lnTo>
                  <a:close/>
                  <a:moveTo>
                    <a:pt x="142009" y="613496"/>
                  </a:moveTo>
                  <a:lnTo>
                    <a:pt x="111096" y="678440"/>
                  </a:lnTo>
                  <a:lnTo>
                    <a:pt x="80183" y="613496"/>
                  </a:lnTo>
                  <a:lnTo>
                    <a:pt x="142009" y="613496"/>
                  </a:lnTo>
                  <a:close/>
                  <a:moveTo>
                    <a:pt x="146945" y="617653"/>
                  </a:moveTo>
                  <a:lnTo>
                    <a:pt x="179503" y="685973"/>
                  </a:lnTo>
                  <a:lnTo>
                    <a:pt x="179330" y="686233"/>
                  </a:lnTo>
                  <a:lnTo>
                    <a:pt x="179676" y="686406"/>
                  </a:lnTo>
                  <a:lnTo>
                    <a:pt x="218729" y="768408"/>
                  </a:lnTo>
                  <a:lnTo>
                    <a:pt x="254577" y="693160"/>
                  </a:lnTo>
                  <a:lnTo>
                    <a:pt x="287049" y="761134"/>
                  </a:lnTo>
                  <a:lnTo>
                    <a:pt x="218729" y="904615"/>
                  </a:lnTo>
                  <a:lnTo>
                    <a:pt x="149716" y="759835"/>
                  </a:lnTo>
                  <a:lnTo>
                    <a:pt x="114473" y="685800"/>
                  </a:lnTo>
                  <a:lnTo>
                    <a:pt x="146945" y="617653"/>
                  </a:lnTo>
                  <a:close/>
                  <a:moveTo>
                    <a:pt x="258041" y="685887"/>
                  </a:moveTo>
                  <a:lnTo>
                    <a:pt x="290513" y="617653"/>
                  </a:lnTo>
                  <a:lnTo>
                    <a:pt x="322898" y="685713"/>
                  </a:lnTo>
                  <a:lnTo>
                    <a:pt x="290513" y="753860"/>
                  </a:lnTo>
                  <a:lnTo>
                    <a:pt x="258041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4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263" y="685887"/>
                  </a:moveTo>
                  <a:lnTo>
                    <a:pt x="577735" y="617653"/>
                  </a:lnTo>
                  <a:lnTo>
                    <a:pt x="610120" y="685713"/>
                  </a:lnTo>
                  <a:lnTo>
                    <a:pt x="577735" y="753860"/>
                  </a:lnTo>
                  <a:lnTo>
                    <a:pt x="545263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8917" y="685713"/>
                  </a:moveTo>
                  <a:lnTo>
                    <a:pt x="721389" y="617653"/>
                  </a:lnTo>
                  <a:lnTo>
                    <a:pt x="753947" y="685973"/>
                  </a:lnTo>
                  <a:lnTo>
                    <a:pt x="753774" y="686233"/>
                  </a:lnTo>
                  <a:lnTo>
                    <a:pt x="754120" y="686406"/>
                  </a:lnTo>
                  <a:lnTo>
                    <a:pt x="793173" y="768408"/>
                  </a:lnTo>
                  <a:lnTo>
                    <a:pt x="829021" y="693160"/>
                  </a:lnTo>
                  <a:lnTo>
                    <a:pt x="861493" y="761134"/>
                  </a:lnTo>
                  <a:lnTo>
                    <a:pt x="793173" y="904615"/>
                  </a:lnTo>
                  <a:lnTo>
                    <a:pt x="724160" y="759835"/>
                  </a:lnTo>
                  <a:lnTo>
                    <a:pt x="688917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957" y="753860"/>
                  </a:lnTo>
                  <a:lnTo>
                    <a:pt x="832485" y="685887"/>
                  </a:lnTo>
                  <a:close/>
                  <a:moveTo>
                    <a:pt x="868420" y="761048"/>
                  </a:moveTo>
                  <a:lnTo>
                    <a:pt x="900805" y="692987"/>
                  </a:lnTo>
                  <a:lnTo>
                    <a:pt x="936741" y="768321"/>
                  </a:lnTo>
                  <a:lnTo>
                    <a:pt x="972676" y="692987"/>
                  </a:lnTo>
                  <a:lnTo>
                    <a:pt x="1005061" y="761048"/>
                  </a:lnTo>
                  <a:lnTo>
                    <a:pt x="935875" y="905048"/>
                  </a:lnTo>
                  <a:lnTo>
                    <a:pt x="868420" y="761048"/>
                  </a:lnTo>
                  <a:lnTo>
                    <a:pt x="868420" y="761048"/>
                  </a:lnTo>
                  <a:lnTo>
                    <a:pt x="868420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516" y="456507"/>
                  </a:moveTo>
                  <a:lnTo>
                    <a:pt x="1006533" y="456507"/>
                  </a:lnTo>
                  <a:lnTo>
                    <a:pt x="941070" y="456507"/>
                  </a:lnTo>
                  <a:lnTo>
                    <a:pt x="1008438" y="316144"/>
                  </a:lnTo>
                  <a:lnTo>
                    <a:pt x="1075286" y="456507"/>
                  </a:lnTo>
                  <a:lnTo>
                    <a:pt x="1010516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4957" y="14807"/>
                  </a:moveTo>
                  <a:lnTo>
                    <a:pt x="897342" y="82868"/>
                  </a:lnTo>
                  <a:lnTo>
                    <a:pt x="864870" y="150928"/>
                  </a:lnTo>
                  <a:lnTo>
                    <a:pt x="832485" y="82954"/>
                  </a:lnTo>
                  <a:lnTo>
                    <a:pt x="864957" y="14807"/>
                  </a:lnTo>
                  <a:close/>
                  <a:moveTo>
                    <a:pt x="829108" y="90228"/>
                  </a:moveTo>
                  <a:lnTo>
                    <a:pt x="861493" y="158202"/>
                  </a:lnTo>
                  <a:lnTo>
                    <a:pt x="793173" y="301683"/>
                  </a:lnTo>
                  <a:lnTo>
                    <a:pt x="760874" y="233795"/>
                  </a:lnTo>
                  <a:lnTo>
                    <a:pt x="829108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367" y="161319"/>
                  </a:moveTo>
                  <a:lnTo>
                    <a:pt x="685454" y="226262"/>
                  </a:lnTo>
                  <a:lnTo>
                    <a:pt x="654541" y="161319"/>
                  </a:lnTo>
                  <a:lnTo>
                    <a:pt x="716367" y="161319"/>
                  </a:lnTo>
                  <a:close/>
                  <a:moveTo>
                    <a:pt x="681990" y="233535"/>
                  </a:moveTo>
                  <a:lnTo>
                    <a:pt x="649519" y="301596"/>
                  </a:lnTo>
                  <a:lnTo>
                    <a:pt x="581198" y="158115"/>
                  </a:lnTo>
                  <a:lnTo>
                    <a:pt x="613670" y="90055"/>
                  </a:lnTo>
                  <a:lnTo>
                    <a:pt x="681990" y="233535"/>
                  </a:lnTo>
                  <a:close/>
                  <a:moveTo>
                    <a:pt x="577735" y="14807"/>
                  </a:moveTo>
                  <a:lnTo>
                    <a:pt x="610120" y="82868"/>
                  </a:lnTo>
                  <a:lnTo>
                    <a:pt x="577648" y="150928"/>
                  </a:lnTo>
                  <a:lnTo>
                    <a:pt x="545263" y="82954"/>
                  </a:lnTo>
                  <a:lnTo>
                    <a:pt x="577735" y="14807"/>
                  </a:lnTo>
                  <a:close/>
                  <a:moveTo>
                    <a:pt x="541886" y="90228"/>
                  </a:moveTo>
                  <a:lnTo>
                    <a:pt x="574271" y="158202"/>
                  </a:lnTo>
                  <a:lnTo>
                    <a:pt x="505951" y="301683"/>
                  </a:lnTo>
                  <a:lnTo>
                    <a:pt x="473652" y="233795"/>
                  </a:lnTo>
                  <a:lnTo>
                    <a:pt x="541886" y="90228"/>
                  </a:lnTo>
                  <a:close/>
                  <a:moveTo>
                    <a:pt x="434167" y="14721"/>
                  </a:moveTo>
                  <a:lnTo>
                    <a:pt x="501361" y="155084"/>
                  </a:lnTo>
                  <a:lnTo>
                    <a:pt x="367319" y="155084"/>
                  </a:lnTo>
                  <a:lnTo>
                    <a:pt x="434167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768" y="233535"/>
                  </a:moveTo>
                  <a:lnTo>
                    <a:pt x="362296" y="301596"/>
                  </a:lnTo>
                  <a:lnTo>
                    <a:pt x="293976" y="158115"/>
                  </a:lnTo>
                  <a:lnTo>
                    <a:pt x="326448" y="90055"/>
                  </a:lnTo>
                  <a:lnTo>
                    <a:pt x="394768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6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09" y="161319"/>
                  </a:moveTo>
                  <a:lnTo>
                    <a:pt x="110923" y="226522"/>
                  </a:lnTo>
                  <a:lnTo>
                    <a:pt x="79750" y="161319"/>
                  </a:lnTo>
                  <a:lnTo>
                    <a:pt x="142009" y="161319"/>
                  </a:lnTo>
                  <a:close/>
                  <a:moveTo>
                    <a:pt x="6841" y="158202"/>
                  </a:moveTo>
                  <a:lnTo>
                    <a:pt x="38966" y="90747"/>
                  </a:lnTo>
                  <a:lnTo>
                    <a:pt x="107459" y="233795"/>
                  </a:lnTo>
                  <a:lnTo>
                    <a:pt x="75161" y="301683"/>
                  </a:lnTo>
                  <a:lnTo>
                    <a:pt x="6841" y="158202"/>
                  </a:lnTo>
                  <a:close/>
                  <a:moveTo>
                    <a:pt x="6841" y="308956"/>
                  </a:moveTo>
                  <a:lnTo>
                    <a:pt x="39226" y="240896"/>
                  </a:lnTo>
                  <a:lnTo>
                    <a:pt x="75161" y="316230"/>
                  </a:lnTo>
                  <a:lnTo>
                    <a:pt x="111010" y="241069"/>
                  </a:lnTo>
                  <a:lnTo>
                    <a:pt x="143481" y="308956"/>
                  </a:lnTo>
                  <a:lnTo>
                    <a:pt x="74295" y="452957"/>
                  </a:lnTo>
                  <a:lnTo>
                    <a:pt x="6841" y="308956"/>
                  </a:lnTo>
                  <a:close/>
                  <a:moveTo>
                    <a:pt x="6841" y="459625"/>
                  </a:moveTo>
                  <a:lnTo>
                    <a:pt x="38966" y="392170"/>
                  </a:lnTo>
                  <a:lnTo>
                    <a:pt x="106767" y="536777"/>
                  </a:lnTo>
                  <a:lnTo>
                    <a:pt x="75161" y="603019"/>
                  </a:lnTo>
                  <a:lnTo>
                    <a:pt x="6841" y="459625"/>
                  </a:lnTo>
                  <a:close/>
                  <a:moveTo>
                    <a:pt x="6841" y="610379"/>
                  </a:moveTo>
                  <a:lnTo>
                    <a:pt x="39312" y="542319"/>
                  </a:lnTo>
                  <a:lnTo>
                    <a:pt x="75248" y="617653"/>
                  </a:lnTo>
                  <a:lnTo>
                    <a:pt x="75248" y="617653"/>
                  </a:lnTo>
                  <a:lnTo>
                    <a:pt x="107719" y="685713"/>
                  </a:lnTo>
                  <a:lnTo>
                    <a:pt x="75248" y="753774"/>
                  </a:lnTo>
                  <a:lnTo>
                    <a:pt x="6841" y="610379"/>
                  </a:lnTo>
                  <a:close/>
                  <a:moveTo>
                    <a:pt x="6841" y="761134"/>
                  </a:moveTo>
                  <a:lnTo>
                    <a:pt x="39226" y="693073"/>
                  </a:lnTo>
                  <a:lnTo>
                    <a:pt x="75161" y="768408"/>
                  </a:lnTo>
                  <a:lnTo>
                    <a:pt x="111096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841" y="761134"/>
                  </a:lnTo>
                  <a:close/>
                  <a:moveTo>
                    <a:pt x="75161" y="1055283"/>
                  </a:moveTo>
                  <a:lnTo>
                    <a:pt x="6841" y="911802"/>
                  </a:lnTo>
                  <a:lnTo>
                    <a:pt x="38966" y="844348"/>
                  </a:lnTo>
                  <a:lnTo>
                    <a:pt x="106767" y="988955"/>
                  </a:lnTo>
                  <a:lnTo>
                    <a:pt x="75161" y="1055283"/>
                  </a:lnTo>
                  <a:close/>
                  <a:moveTo>
                    <a:pt x="110230" y="981681"/>
                  </a:moveTo>
                  <a:lnTo>
                    <a:pt x="78971" y="914919"/>
                  </a:lnTo>
                  <a:lnTo>
                    <a:pt x="142009" y="914919"/>
                  </a:lnTo>
                  <a:lnTo>
                    <a:pt x="110230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6" y="911802"/>
                  </a:lnTo>
                  <a:lnTo>
                    <a:pt x="218815" y="1055283"/>
                  </a:lnTo>
                  <a:close/>
                  <a:moveTo>
                    <a:pt x="258128" y="836468"/>
                  </a:moveTo>
                  <a:lnTo>
                    <a:pt x="290513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128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03" y="914919"/>
                  </a:moveTo>
                  <a:lnTo>
                    <a:pt x="501015" y="914919"/>
                  </a:lnTo>
                  <a:lnTo>
                    <a:pt x="470102" y="979863"/>
                  </a:lnTo>
                  <a:lnTo>
                    <a:pt x="439103" y="914919"/>
                  </a:lnTo>
                  <a:close/>
                  <a:moveTo>
                    <a:pt x="505951" y="1055283"/>
                  </a:moveTo>
                  <a:lnTo>
                    <a:pt x="473479" y="987223"/>
                  </a:lnTo>
                  <a:lnTo>
                    <a:pt x="541799" y="843742"/>
                  </a:lnTo>
                  <a:lnTo>
                    <a:pt x="574271" y="911802"/>
                  </a:lnTo>
                  <a:lnTo>
                    <a:pt x="505951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946" y="837074"/>
                  </a:lnTo>
                  <a:lnTo>
                    <a:pt x="577821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588" y="981681"/>
                  </a:moveTo>
                  <a:lnTo>
                    <a:pt x="653328" y="914919"/>
                  </a:lnTo>
                  <a:lnTo>
                    <a:pt x="716367" y="914919"/>
                  </a:lnTo>
                  <a:lnTo>
                    <a:pt x="684588" y="981681"/>
                  </a:lnTo>
                  <a:close/>
                  <a:moveTo>
                    <a:pt x="653935" y="908685"/>
                  </a:moveTo>
                  <a:lnTo>
                    <a:pt x="721302" y="768321"/>
                  </a:lnTo>
                  <a:lnTo>
                    <a:pt x="788151" y="908685"/>
                  </a:lnTo>
                  <a:lnTo>
                    <a:pt x="653935" y="908685"/>
                  </a:lnTo>
                  <a:close/>
                  <a:moveTo>
                    <a:pt x="726325" y="914919"/>
                  </a:moveTo>
                  <a:lnTo>
                    <a:pt x="788237" y="914919"/>
                  </a:lnTo>
                  <a:lnTo>
                    <a:pt x="757324" y="979863"/>
                  </a:lnTo>
                  <a:lnTo>
                    <a:pt x="726325" y="914919"/>
                  </a:lnTo>
                  <a:close/>
                  <a:moveTo>
                    <a:pt x="793173" y="1055283"/>
                  </a:moveTo>
                  <a:lnTo>
                    <a:pt x="760701" y="987223"/>
                  </a:lnTo>
                  <a:lnTo>
                    <a:pt x="829021" y="843742"/>
                  </a:lnTo>
                  <a:lnTo>
                    <a:pt x="861493" y="911802"/>
                  </a:lnTo>
                  <a:lnTo>
                    <a:pt x="793173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741" y="1055283"/>
                  </a:moveTo>
                  <a:lnTo>
                    <a:pt x="868420" y="911802"/>
                  </a:lnTo>
                  <a:lnTo>
                    <a:pt x="900546" y="844348"/>
                  </a:lnTo>
                  <a:lnTo>
                    <a:pt x="968346" y="988955"/>
                  </a:lnTo>
                  <a:lnTo>
                    <a:pt x="936741" y="1055283"/>
                  </a:lnTo>
                  <a:close/>
                  <a:moveTo>
                    <a:pt x="971810" y="981681"/>
                  </a:moveTo>
                  <a:lnTo>
                    <a:pt x="940551" y="914919"/>
                  </a:lnTo>
                  <a:lnTo>
                    <a:pt x="1003589" y="914919"/>
                  </a:lnTo>
                  <a:lnTo>
                    <a:pt x="971810" y="981681"/>
                  </a:lnTo>
                  <a:close/>
                  <a:moveTo>
                    <a:pt x="941157" y="908685"/>
                  </a:moveTo>
                  <a:lnTo>
                    <a:pt x="1008525" y="768321"/>
                  </a:lnTo>
                  <a:lnTo>
                    <a:pt x="1075373" y="908685"/>
                  </a:lnTo>
                  <a:lnTo>
                    <a:pt x="941157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3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3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3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3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C4DE2D5-43B6-0244-95A1-89219C14CF5C}"/>
                </a:ext>
              </a:extLst>
            </p:cNvPr>
            <p:cNvSpPr/>
            <p:nvPr/>
          </p:nvSpPr>
          <p:spPr>
            <a:xfrm>
              <a:off x="3684875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4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3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8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675 w 1155642"/>
                <a:gd name="connsiteY71" fmla="*/ 161319 h 1069311"/>
                <a:gd name="connsiteX72" fmla="*/ 972762 w 1155642"/>
                <a:gd name="connsiteY72" fmla="*/ 226262 h 1069311"/>
                <a:gd name="connsiteX73" fmla="*/ 941849 w 1155642"/>
                <a:gd name="connsiteY73" fmla="*/ 161319 h 1069311"/>
                <a:gd name="connsiteX74" fmla="*/ 1003675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90 w 1155642"/>
                <a:gd name="connsiteY84" fmla="*/ 233795 h 1069311"/>
                <a:gd name="connsiteX85" fmla="*/ 179416 w 1155642"/>
                <a:gd name="connsiteY85" fmla="*/ 234055 h 1069311"/>
                <a:gd name="connsiteX86" fmla="*/ 179763 w 1155642"/>
                <a:gd name="connsiteY86" fmla="*/ 234228 h 1069311"/>
                <a:gd name="connsiteX87" fmla="*/ 218815 w 1155642"/>
                <a:gd name="connsiteY87" fmla="*/ 316230 h 1069311"/>
                <a:gd name="connsiteX88" fmla="*/ 254664 w 1155642"/>
                <a:gd name="connsiteY88" fmla="*/ 240983 h 1069311"/>
                <a:gd name="connsiteX89" fmla="*/ 287135 w 1155642"/>
                <a:gd name="connsiteY89" fmla="*/ 308956 h 1069311"/>
                <a:gd name="connsiteX90" fmla="*/ 218815 w 1155642"/>
                <a:gd name="connsiteY90" fmla="*/ 452438 h 1069311"/>
                <a:gd name="connsiteX91" fmla="*/ 149802 w 1155642"/>
                <a:gd name="connsiteY91" fmla="*/ 307657 h 1069311"/>
                <a:gd name="connsiteX92" fmla="*/ 149802 w 1155642"/>
                <a:gd name="connsiteY92" fmla="*/ 307657 h 1069311"/>
                <a:gd name="connsiteX93" fmla="*/ 147031 w 1155642"/>
                <a:gd name="connsiteY93" fmla="*/ 301769 h 1069311"/>
                <a:gd name="connsiteX94" fmla="*/ 147031 w 1155642"/>
                <a:gd name="connsiteY94" fmla="*/ 301769 h 1069311"/>
                <a:gd name="connsiteX95" fmla="*/ 114473 w 1155642"/>
                <a:gd name="connsiteY95" fmla="*/ 233882 h 1069311"/>
                <a:gd name="connsiteX96" fmla="*/ 147031 w 1155642"/>
                <a:gd name="connsiteY96" fmla="*/ 165562 h 1069311"/>
                <a:gd name="connsiteX97" fmla="*/ 179590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89 w 1155642"/>
                <a:gd name="connsiteY113" fmla="*/ 161319 h 1069311"/>
                <a:gd name="connsiteX114" fmla="*/ 501188 w 1155642"/>
                <a:gd name="connsiteY114" fmla="*/ 161319 h 1069311"/>
                <a:gd name="connsiteX115" fmla="*/ 470189 w 1155642"/>
                <a:gd name="connsiteY115" fmla="*/ 226435 h 1069311"/>
                <a:gd name="connsiteX116" fmla="*/ 439189 w 1155642"/>
                <a:gd name="connsiteY116" fmla="*/ 161319 h 1069311"/>
                <a:gd name="connsiteX117" fmla="*/ 753947 w 1155642"/>
                <a:gd name="connsiteY117" fmla="*/ 233795 h 1069311"/>
                <a:gd name="connsiteX118" fmla="*/ 753774 w 1155642"/>
                <a:gd name="connsiteY118" fmla="*/ 234055 h 1069311"/>
                <a:gd name="connsiteX119" fmla="*/ 754120 w 1155642"/>
                <a:gd name="connsiteY119" fmla="*/ 234228 h 1069311"/>
                <a:gd name="connsiteX120" fmla="*/ 793173 w 1155642"/>
                <a:gd name="connsiteY120" fmla="*/ 316230 h 1069311"/>
                <a:gd name="connsiteX121" fmla="*/ 829021 w 1155642"/>
                <a:gd name="connsiteY121" fmla="*/ 240983 h 1069311"/>
                <a:gd name="connsiteX122" fmla="*/ 861493 w 1155642"/>
                <a:gd name="connsiteY122" fmla="*/ 308956 h 1069311"/>
                <a:gd name="connsiteX123" fmla="*/ 793173 w 1155642"/>
                <a:gd name="connsiteY123" fmla="*/ 452438 h 1069311"/>
                <a:gd name="connsiteX124" fmla="*/ 724160 w 1155642"/>
                <a:gd name="connsiteY124" fmla="*/ 307657 h 1069311"/>
                <a:gd name="connsiteX125" fmla="*/ 688917 w 1155642"/>
                <a:gd name="connsiteY125" fmla="*/ 233622 h 1069311"/>
                <a:gd name="connsiteX126" fmla="*/ 721389 w 1155642"/>
                <a:gd name="connsiteY126" fmla="*/ 165562 h 1069311"/>
                <a:gd name="connsiteX127" fmla="*/ 753947 w 1155642"/>
                <a:gd name="connsiteY127" fmla="*/ 233795 h 1069311"/>
                <a:gd name="connsiteX128" fmla="*/ 726411 w 1155642"/>
                <a:gd name="connsiteY128" fmla="*/ 161319 h 1069311"/>
                <a:gd name="connsiteX129" fmla="*/ 788410 w 1155642"/>
                <a:gd name="connsiteY129" fmla="*/ 161319 h 1069311"/>
                <a:gd name="connsiteX130" fmla="*/ 757411 w 1155642"/>
                <a:gd name="connsiteY130" fmla="*/ 226435 h 1069311"/>
                <a:gd name="connsiteX131" fmla="*/ 726411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664 w 1155642"/>
                <a:gd name="connsiteY142" fmla="*/ 391737 h 1069311"/>
                <a:gd name="connsiteX143" fmla="*/ 287135 w 1155642"/>
                <a:gd name="connsiteY143" fmla="*/ 459711 h 1069311"/>
                <a:gd name="connsiteX144" fmla="*/ 218988 w 1155642"/>
                <a:gd name="connsiteY144" fmla="*/ 602759 h 1069311"/>
                <a:gd name="connsiteX145" fmla="*/ 186430 w 1155642"/>
                <a:gd name="connsiteY145" fmla="*/ 534872 h 1069311"/>
                <a:gd name="connsiteX146" fmla="*/ 254664 w 1155642"/>
                <a:gd name="connsiteY146" fmla="*/ 391737 h 1069311"/>
                <a:gd name="connsiteX147" fmla="*/ 183053 w 1155642"/>
                <a:gd name="connsiteY147" fmla="*/ 527512 h 1069311"/>
                <a:gd name="connsiteX148" fmla="*/ 152054 w 1155642"/>
                <a:gd name="connsiteY148" fmla="*/ 462742 h 1069311"/>
                <a:gd name="connsiteX149" fmla="*/ 213880 w 1155642"/>
                <a:gd name="connsiteY149" fmla="*/ 462742 h 1069311"/>
                <a:gd name="connsiteX150" fmla="*/ 183053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411 w 1155642"/>
                <a:gd name="connsiteY156" fmla="*/ 527512 h 1069311"/>
                <a:gd name="connsiteX157" fmla="*/ 726411 w 1155642"/>
                <a:gd name="connsiteY157" fmla="*/ 462742 h 1069311"/>
                <a:gd name="connsiteX158" fmla="*/ 788237 w 1155642"/>
                <a:gd name="connsiteY158" fmla="*/ 462742 h 1069311"/>
                <a:gd name="connsiteX159" fmla="*/ 757411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453 w 1155642"/>
                <a:gd name="connsiteY166" fmla="*/ 462742 h 1069311"/>
                <a:gd name="connsiteX167" fmla="*/ 693160 w 1155642"/>
                <a:gd name="connsiteY167" fmla="*/ 511666 h 1069311"/>
                <a:gd name="connsiteX168" fmla="*/ 684674 w 1155642"/>
                <a:gd name="connsiteY168" fmla="*/ 529504 h 1069311"/>
                <a:gd name="connsiteX169" fmla="*/ 653415 w 1155642"/>
                <a:gd name="connsiteY169" fmla="*/ 462742 h 1069311"/>
                <a:gd name="connsiteX170" fmla="*/ 716453 w 1155642"/>
                <a:gd name="connsiteY170" fmla="*/ 462742 h 1069311"/>
                <a:gd name="connsiteX171" fmla="*/ 681211 w 1155642"/>
                <a:gd name="connsiteY171" fmla="*/ 536864 h 1069311"/>
                <a:gd name="connsiteX172" fmla="*/ 649605 w 1155642"/>
                <a:gd name="connsiteY172" fmla="*/ 603106 h 1069311"/>
                <a:gd name="connsiteX173" fmla="*/ 581285 w 1155642"/>
                <a:gd name="connsiteY173" fmla="*/ 459625 h 1069311"/>
                <a:gd name="connsiteX174" fmla="*/ 613410 w 1155642"/>
                <a:gd name="connsiteY174" fmla="*/ 392170 h 1069311"/>
                <a:gd name="connsiteX175" fmla="*/ 681211 w 1155642"/>
                <a:gd name="connsiteY175" fmla="*/ 536864 h 1069311"/>
                <a:gd name="connsiteX176" fmla="*/ 577821 w 1155642"/>
                <a:gd name="connsiteY176" fmla="*/ 452351 h 1069311"/>
                <a:gd name="connsiteX177" fmla="*/ 545350 w 1155642"/>
                <a:gd name="connsiteY177" fmla="*/ 384291 h 1069311"/>
                <a:gd name="connsiteX178" fmla="*/ 577735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821 w 1155642"/>
                <a:gd name="connsiteY180" fmla="*/ 452351 h 1069311"/>
                <a:gd name="connsiteX181" fmla="*/ 574358 w 1155642"/>
                <a:gd name="connsiteY181" fmla="*/ 459625 h 1069311"/>
                <a:gd name="connsiteX182" fmla="*/ 506211 w 1155642"/>
                <a:gd name="connsiteY182" fmla="*/ 602673 h 1069311"/>
                <a:gd name="connsiteX183" fmla="*/ 473652 w 1155642"/>
                <a:gd name="connsiteY183" fmla="*/ 534786 h 1069311"/>
                <a:gd name="connsiteX184" fmla="*/ 541886 w 1155642"/>
                <a:gd name="connsiteY184" fmla="*/ 391564 h 1069311"/>
                <a:gd name="connsiteX185" fmla="*/ 574358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8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8 w 1155642"/>
                <a:gd name="connsiteY194" fmla="*/ 456507 h 1069311"/>
                <a:gd name="connsiteX195" fmla="*/ 436158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89 w 1155642"/>
                <a:gd name="connsiteY201" fmla="*/ 536777 h 1069311"/>
                <a:gd name="connsiteX202" fmla="*/ 362383 w 1155642"/>
                <a:gd name="connsiteY202" fmla="*/ 603019 h 1069311"/>
                <a:gd name="connsiteX203" fmla="*/ 294063 w 1155642"/>
                <a:gd name="connsiteY203" fmla="*/ 459538 h 1069311"/>
                <a:gd name="connsiteX204" fmla="*/ 326188 w 1155642"/>
                <a:gd name="connsiteY204" fmla="*/ 392083 h 1069311"/>
                <a:gd name="connsiteX205" fmla="*/ 393989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5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3053 w 1155642"/>
                <a:gd name="connsiteY216" fmla="*/ 678613 h 1069311"/>
                <a:gd name="connsiteX217" fmla="*/ 152054 w 1155642"/>
                <a:gd name="connsiteY217" fmla="*/ 613496 h 1069311"/>
                <a:gd name="connsiteX218" fmla="*/ 214053 w 1155642"/>
                <a:gd name="connsiteY218" fmla="*/ 613496 h 1069311"/>
                <a:gd name="connsiteX219" fmla="*/ 183053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534 w 1155642"/>
                <a:gd name="connsiteY225" fmla="*/ 542319 h 1069311"/>
                <a:gd name="connsiteX226" fmla="*/ 362470 w 1155642"/>
                <a:gd name="connsiteY226" fmla="*/ 617653 h 1069311"/>
                <a:gd name="connsiteX227" fmla="*/ 362470 w 1155642"/>
                <a:gd name="connsiteY227" fmla="*/ 617653 h 1069311"/>
                <a:gd name="connsiteX228" fmla="*/ 394941 w 1155642"/>
                <a:gd name="connsiteY228" fmla="*/ 685713 h 1069311"/>
                <a:gd name="connsiteX229" fmla="*/ 362470 w 1155642"/>
                <a:gd name="connsiteY229" fmla="*/ 753774 h 1069311"/>
                <a:gd name="connsiteX230" fmla="*/ 294149 w 1155642"/>
                <a:gd name="connsiteY230" fmla="*/ 610293 h 1069311"/>
                <a:gd name="connsiteX231" fmla="*/ 326534 w 1155642"/>
                <a:gd name="connsiteY231" fmla="*/ 542319 h 1069311"/>
                <a:gd name="connsiteX232" fmla="*/ 367405 w 1155642"/>
                <a:gd name="connsiteY232" fmla="*/ 613496 h 1069311"/>
                <a:gd name="connsiteX233" fmla="*/ 429318 w 1155642"/>
                <a:gd name="connsiteY233" fmla="*/ 613496 h 1069311"/>
                <a:gd name="connsiteX234" fmla="*/ 398405 w 1155642"/>
                <a:gd name="connsiteY234" fmla="*/ 678440 h 1069311"/>
                <a:gd name="connsiteX235" fmla="*/ 367405 w 1155642"/>
                <a:gd name="connsiteY235" fmla="*/ 613496 h 1069311"/>
                <a:gd name="connsiteX236" fmla="*/ 367405 w 1155642"/>
                <a:gd name="connsiteY236" fmla="*/ 607262 h 1069311"/>
                <a:gd name="connsiteX237" fmla="*/ 412519 w 1155642"/>
                <a:gd name="connsiteY237" fmla="*/ 512618 h 1069311"/>
                <a:gd name="connsiteX238" fmla="*/ 434253 w 1155642"/>
                <a:gd name="connsiteY238" fmla="*/ 466985 h 1069311"/>
                <a:gd name="connsiteX239" fmla="*/ 501102 w 1155642"/>
                <a:gd name="connsiteY239" fmla="*/ 607262 h 1069311"/>
                <a:gd name="connsiteX240" fmla="*/ 367405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973 w 1155642"/>
                <a:gd name="connsiteY245" fmla="*/ 542319 h 1069311"/>
                <a:gd name="connsiteX246" fmla="*/ 574358 w 1155642"/>
                <a:gd name="connsiteY246" fmla="*/ 610293 h 1069311"/>
                <a:gd name="connsiteX247" fmla="*/ 506037 w 1155642"/>
                <a:gd name="connsiteY247" fmla="*/ 753774 h 1069311"/>
                <a:gd name="connsiteX248" fmla="*/ 473739 w 1155642"/>
                <a:gd name="connsiteY248" fmla="*/ 685887 h 1069311"/>
                <a:gd name="connsiteX249" fmla="*/ 541973 w 1155642"/>
                <a:gd name="connsiteY249" fmla="*/ 542319 h 1069311"/>
                <a:gd name="connsiteX250" fmla="*/ 545436 w 1155642"/>
                <a:gd name="connsiteY250" fmla="*/ 535045 h 1069311"/>
                <a:gd name="connsiteX251" fmla="*/ 577821 w 1155642"/>
                <a:gd name="connsiteY251" fmla="*/ 466898 h 1069311"/>
                <a:gd name="connsiteX252" fmla="*/ 610206 w 1155642"/>
                <a:gd name="connsiteY252" fmla="*/ 534958 h 1069311"/>
                <a:gd name="connsiteX253" fmla="*/ 577735 w 1155642"/>
                <a:gd name="connsiteY253" fmla="*/ 603019 h 1069311"/>
                <a:gd name="connsiteX254" fmla="*/ 545436 w 1155642"/>
                <a:gd name="connsiteY254" fmla="*/ 535045 h 1069311"/>
                <a:gd name="connsiteX255" fmla="*/ 613756 w 1155642"/>
                <a:gd name="connsiteY255" fmla="*/ 542319 h 1069311"/>
                <a:gd name="connsiteX256" fmla="*/ 649692 w 1155642"/>
                <a:gd name="connsiteY256" fmla="*/ 617653 h 1069311"/>
                <a:gd name="connsiteX257" fmla="*/ 649692 w 1155642"/>
                <a:gd name="connsiteY257" fmla="*/ 617653 h 1069311"/>
                <a:gd name="connsiteX258" fmla="*/ 682163 w 1155642"/>
                <a:gd name="connsiteY258" fmla="*/ 685713 h 1069311"/>
                <a:gd name="connsiteX259" fmla="*/ 649692 w 1155642"/>
                <a:gd name="connsiteY259" fmla="*/ 753774 h 1069311"/>
                <a:gd name="connsiteX260" fmla="*/ 581371 w 1155642"/>
                <a:gd name="connsiteY260" fmla="*/ 610293 h 1069311"/>
                <a:gd name="connsiteX261" fmla="*/ 613756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410 w 1155642"/>
                <a:gd name="connsiteY271" fmla="*/ 613496 h 1069311"/>
                <a:gd name="connsiteX272" fmla="*/ 757411 w 1155642"/>
                <a:gd name="connsiteY272" fmla="*/ 678613 h 1069311"/>
                <a:gd name="connsiteX273" fmla="*/ 726411 w 1155642"/>
                <a:gd name="connsiteY273" fmla="*/ 613496 h 1069311"/>
                <a:gd name="connsiteX274" fmla="*/ 788410 w 1155642"/>
                <a:gd name="connsiteY274" fmla="*/ 613496 h 1069311"/>
                <a:gd name="connsiteX275" fmla="*/ 829195 w 1155642"/>
                <a:gd name="connsiteY275" fmla="*/ 542319 h 1069311"/>
                <a:gd name="connsiteX276" fmla="*/ 861580 w 1155642"/>
                <a:gd name="connsiteY276" fmla="*/ 610293 h 1069311"/>
                <a:gd name="connsiteX277" fmla="*/ 793259 w 1155642"/>
                <a:gd name="connsiteY277" fmla="*/ 753774 h 1069311"/>
                <a:gd name="connsiteX278" fmla="*/ 760961 w 1155642"/>
                <a:gd name="connsiteY278" fmla="*/ 685887 h 1069311"/>
                <a:gd name="connsiteX279" fmla="*/ 829195 w 1155642"/>
                <a:gd name="connsiteY279" fmla="*/ 542319 h 1069311"/>
                <a:gd name="connsiteX280" fmla="*/ 832658 w 1155642"/>
                <a:gd name="connsiteY280" fmla="*/ 535045 h 1069311"/>
                <a:gd name="connsiteX281" fmla="*/ 865043 w 1155642"/>
                <a:gd name="connsiteY281" fmla="*/ 466898 h 1069311"/>
                <a:gd name="connsiteX282" fmla="*/ 897428 w 1155642"/>
                <a:gd name="connsiteY282" fmla="*/ 534958 h 1069311"/>
                <a:gd name="connsiteX283" fmla="*/ 864957 w 1155642"/>
                <a:gd name="connsiteY283" fmla="*/ 603019 h 1069311"/>
                <a:gd name="connsiteX284" fmla="*/ 832658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5043 w 1155642"/>
                <a:gd name="connsiteY292" fmla="*/ 452351 h 1069311"/>
                <a:gd name="connsiteX293" fmla="*/ 832658 w 1155642"/>
                <a:gd name="connsiteY293" fmla="*/ 384291 h 1069311"/>
                <a:gd name="connsiteX294" fmla="*/ 865043 w 1155642"/>
                <a:gd name="connsiteY294" fmla="*/ 316230 h 1069311"/>
                <a:gd name="connsiteX295" fmla="*/ 896995 w 1155642"/>
                <a:gd name="connsiteY295" fmla="*/ 384377 h 1069311"/>
                <a:gd name="connsiteX296" fmla="*/ 865043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870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821 w 1155642"/>
                <a:gd name="connsiteY311" fmla="*/ 301683 h 1069311"/>
                <a:gd name="connsiteX312" fmla="*/ 545350 w 1155642"/>
                <a:gd name="connsiteY312" fmla="*/ 233709 h 1069311"/>
                <a:gd name="connsiteX313" fmla="*/ 577821 w 1155642"/>
                <a:gd name="connsiteY313" fmla="*/ 165475 h 1069311"/>
                <a:gd name="connsiteX314" fmla="*/ 610206 w 1155642"/>
                <a:gd name="connsiteY314" fmla="*/ 233535 h 1069311"/>
                <a:gd name="connsiteX315" fmla="*/ 577821 w 1155642"/>
                <a:gd name="connsiteY315" fmla="*/ 301683 h 1069311"/>
                <a:gd name="connsiteX316" fmla="*/ 430790 w 1155642"/>
                <a:gd name="connsiteY316" fmla="*/ 308956 h 1069311"/>
                <a:gd name="connsiteX317" fmla="*/ 361604 w 1155642"/>
                <a:gd name="connsiteY317" fmla="*/ 452957 h 1069311"/>
                <a:gd name="connsiteX318" fmla="*/ 294149 w 1155642"/>
                <a:gd name="connsiteY318" fmla="*/ 308956 h 1069311"/>
                <a:gd name="connsiteX319" fmla="*/ 294149 w 1155642"/>
                <a:gd name="connsiteY319" fmla="*/ 308956 h 1069311"/>
                <a:gd name="connsiteX320" fmla="*/ 294149 w 1155642"/>
                <a:gd name="connsiteY320" fmla="*/ 308956 h 1069311"/>
                <a:gd name="connsiteX321" fmla="*/ 326534 w 1155642"/>
                <a:gd name="connsiteY321" fmla="*/ 240896 h 1069311"/>
                <a:gd name="connsiteX322" fmla="*/ 362470 w 1155642"/>
                <a:gd name="connsiteY322" fmla="*/ 316230 h 1069311"/>
                <a:gd name="connsiteX323" fmla="*/ 398405 w 1155642"/>
                <a:gd name="connsiteY323" fmla="*/ 240896 h 1069311"/>
                <a:gd name="connsiteX324" fmla="*/ 430790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880 w 1155642"/>
                <a:gd name="connsiteY330" fmla="*/ 456507 h 1069311"/>
                <a:gd name="connsiteX331" fmla="*/ 149023 w 1155642"/>
                <a:gd name="connsiteY331" fmla="*/ 456507 h 1069311"/>
                <a:gd name="connsiteX332" fmla="*/ 145040 w 1155642"/>
                <a:gd name="connsiteY332" fmla="*/ 456507 h 1069311"/>
                <a:gd name="connsiteX333" fmla="*/ 79577 w 1155642"/>
                <a:gd name="connsiteY333" fmla="*/ 456507 h 1069311"/>
                <a:gd name="connsiteX334" fmla="*/ 146945 w 1155642"/>
                <a:gd name="connsiteY334" fmla="*/ 316144 h 1069311"/>
                <a:gd name="connsiteX335" fmla="*/ 213880 w 1155642"/>
                <a:gd name="connsiteY335" fmla="*/ 456507 h 1069311"/>
                <a:gd name="connsiteX336" fmla="*/ 142096 w 1155642"/>
                <a:gd name="connsiteY336" fmla="*/ 462742 h 1069311"/>
                <a:gd name="connsiteX337" fmla="*/ 122440 w 1155642"/>
                <a:gd name="connsiteY337" fmla="*/ 504046 h 1069311"/>
                <a:gd name="connsiteX338" fmla="*/ 110317 w 1155642"/>
                <a:gd name="connsiteY338" fmla="*/ 529504 h 1069311"/>
                <a:gd name="connsiteX339" fmla="*/ 79058 w 1155642"/>
                <a:gd name="connsiteY339" fmla="*/ 462742 h 1069311"/>
                <a:gd name="connsiteX340" fmla="*/ 142096 w 1155642"/>
                <a:gd name="connsiteY340" fmla="*/ 462742 h 1069311"/>
                <a:gd name="connsiteX341" fmla="*/ 125297 w 1155642"/>
                <a:gd name="connsiteY341" fmla="*/ 512532 h 1069311"/>
                <a:gd name="connsiteX342" fmla="*/ 147031 w 1155642"/>
                <a:gd name="connsiteY342" fmla="*/ 466898 h 1069311"/>
                <a:gd name="connsiteX343" fmla="*/ 213880 w 1155642"/>
                <a:gd name="connsiteY343" fmla="*/ 607175 h 1069311"/>
                <a:gd name="connsiteX344" fmla="*/ 80183 w 1155642"/>
                <a:gd name="connsiteY344" fmla="*/ 607175 h 1069311"/>
                <a:gd name="connsiteX345" fmla="*/ 125297 w 1155642"/>
                <a:gd name="connsiteY345" fmla="*/ 512532 h 1069311"/>
                <a:gd name="connsiteX346" fmla="*/ 142096 w 1155642"/>
                <a:gd name="connsiteY346" fmla="*/ 613496 h 1069311"/>
                <a:gd name="connsiteX347" fmla="*/ 111183 w 1155642"/>
                <a:gd name="connsiteY347" fmla="*/ 678440 h 1069311"/>
                <a:gd name="connsiteX348" fmla="*/ 80270 w 1155642"/>
                <a:gd name="connsiteY348" fmla="*/ 613496 h 1069311"/>
                <a:gd name="connsiteX349" fmla="*/ 142096 w 1155642"/>
                <a:gd name="connsiteY349" fmla="*/ 613496 h 1069311"/>
                <a:gd name="connsiteX350" fmla="*/ 147031 w 1155642"/>
                <a:gd name="connsiteY350" fmla="*/ 617653 h 1069311"/>
                <a:gd name="connsiteX351" fmla="*/ 179590 w 1155642"/>
                <a:gd name="connsiteY351" fmla="*/ 685973 h 1069311"/>
                <a:gd name="connsiteX352" fmla="*/ 179416 w 1155642"/>
                <a:gd name="connsiteY352" fmla="*/ 686233 h 1069311"/>
                <a:gd name="connsiteX353" fmla="*/ 179763 w 1155642"/>
                <a:gd name="connsiteY353" fmla="*/ 686406 h 1069311"/>
                <a:gd name="connsiteX354" fmla="*/ 218815 w 1155642"/>
                <a:gd name="connsiteY354" fmla="*/ 768408 h 1069311"/>
                <a:gd name="connsiteX355" fmla="*/ 254664 w 1155642"/>
                <a:gd name="connsiteY355" fmla="*/ 693160 h 1069311"/>
                <a:gd name="connsiteX356" fmla="*/ 287135 w 1155642"/>
                <a:gd name="connsiteY356" fmla="*/ 761134 h 1069311"/>
                <a:gd name="connsiteX357" fmla="*/ 218815 w 1155642"/>
                <a:gd name="connsiteY357" fmla="*/ 904615 h 1069311"/>
                <a:gd name="connsiteX358" fmla="*/ 149802 w 1155642"/>
                <a:gd name="connsiteY358" fmla="*/ 759835 h 1069311"/>
                <a:gd name="connsiteX359" fmla="*/ 114560 w 1155642"/>
                <a:gd name="connsiteY359" fmla="*/ 685800 h 1069311"/>
                <a:gd name="connsiteX360" fmla="*/ 147031 w 1155642"/>
                <a:gd name="connsiteY360" fmla="*/ 617653 h 1069311"/>
                <a:gd name="connsiteX361" fmla="*/ 258128 w 1155642"/>
                <a:gd name="connsiteY361" fmla="*/ 685887 h 1069311"/>
                <a:gd name="connsiteX362" fmla="*/ 290599 w 1155642"/>
                <a:gd name="connsiteY362" fmla="*/ 617653 h 1069311"/>
                <a:gd name="connsiteX363" fmla="*/ 322984 w 1155642"/>
                <a:gd name="connsiteY363" fmla="*/ 685713 h 1069311"/>
                <a:gd name="connsiteX364" fmla="*/ 290599 w 1155642"/>
                <a:gd name="connsiteY364" fmla="*/ 753860 h 1069311"/>
                <a:gd name="connsiteX365" fmla="*/ 258128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3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350 w 1155642"/>
                <a:gd name="connsiteY385" fmla="*/ 685887 h 1069311"/>
                <a:gd name="connsiteX386" fmla="*/ 577821 w 1155642"/>
                <a:gd name="connsiteY386" fmla="*/ 617653 h 1069311"/>
                <a:gd name="connsiteX387" fmla="*/ 610206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350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9004 w 1155642"/>
                <a:gd name="connsiteY398" fmla="*/ 685713 h 1069311"/>
                <a:gd name="connsiteX399" fmla="*/ 721476 w 1155642"/>
                <a:gd name="connsiteY399" fmla="*/ 617653 h 1069311"/>
                <a:gd name="connsiteX400" fmla="*/ 754034 w 1155642"/>
                <a:gd name="connsiteY400" fmla="*/ 685973 h 1069311"/>
                <a:gd name="connsiteX401" fmla="*/ 753861 w 1155642"/>
                <a:gd name="connsiteY401" fmla="*/ 686233 h 1069311"/>
                <a:gd name="connsiteX402" fmla="*/ 754207 w 1155642"/>
                <a:gd name="connsiteY402" fmla="*/ 686406 h 1069311"/>
                <a:gd name="connsiteX403" fmla="*/ 793259 w 1155642"/>
                <a:gd name="connsiteY403" fmla="*/ 768408 h 1069311"/>
                <a:gd name="connsiteX404" fmla="*/ 829108 w 1155642"/>
                <a:gd name="connsiteY404" fmla="*/ 693160 h 1069311"/>
                <a:gd name="connsiteX405" fmla="*/ 861580 w 1155642"/>
                <a:gd name="connsiteY405" fmla="*/ 761134 h 1069311"/>
                <a:gd name="connsiteX406" fmla="*/ 793259 w 1155642"/>
                <a:gd name="connsiteY406" fmla="*/ 904615 h 1069311"/>
                <a:gd name="connsiteX407" fmla="*/ 724246 w 1155642"/>
                <a:gd name="connsiteY407" fmla="*/ 759835 h 1069311"/>
                <a:gd name="connsiteX408" fmla="*/ 689004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870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507 w 1155642"/>
                <a:gd name="connsiteY414" fmla="*/ 761048 h 1069311"/>
                <a:gd name="connsiteX415" fmla="*/ 900892 w 1155642"/>
                <a:gd name="connsiteY415" fmla="*/ 692987 h 1069311"/>
                <a:gd name="connsiteX416" fmla="*/ 936827 w 1155642"/>
                <a:gd name="connsiteY416" fmla="*/ 768321 h 1069311"/>
                <a:gd name="connsiteX417" fmla="*/ 972762 w 1155642"/>
                <a:gd name="connsiteY417" fmla="*/ 692987 h 1069311"/>
                <a:gd name="connsiteX418" fmla="*/ 1005147 w 1155642"/>
                <a:gd name="connsiteY418" fmla="*/ 761048 h 1069311"/>
                <a:gd name="connsiteX419" fmla="*/ 935961 w 1155642"/>
                <a:gd name="connsiteY419" fmla="*/ 905048 h 1069311"/>
                <a:gd name="connsiteX420" fmla="*/ 868507 w 1155642"/>
                <a:gd name="connsiteY420" fmla="*/ 761048 h 1069311"/>
                <a:gd name="connsiteX421" fmla="*/ 868507 w 1155642"/>
                <a:gd name="connsiteY421" fmla="*/ 761048 h 1069311"/>
                <a:gd name="connsiteX422" fmla="*/ 868507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603 w 1155642"/>
                <a:gd name="connsiteY431" fmla="*/ 456507 h 1069311"/>
                <a:gd name="connsiteX432" fmla="*/ 1006619 w 1155642"/>
                <a:gd name="connsiteY432" fmla="*/ 456507 h 1069311"/>
                <a:gd name="connsiteX433" fmla="*/ 941157 w 1155642"/>
                <a:gd name="connsiteY433" fmla="*/ 456507 h 1069311"/>
                <a:gd name="connsiteX434" fmla="*/ 1008524 w 1155642"/>
                <a:gd name="connsiteY434" fmla="*/ 316144 h 1069311"/>
                <a:gd name="connsiteX435" fmla="*/ 1075373 w 1155642"/>
                <a:gd name="connsiteY435" fmla="*/ 456507 h 1069311"/>
                <a:gd name="connsiteX436" fmla="*/ 1010603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5043 w 1155642"/>
                <a:gd name="connsiteY451" fmla="*/ 14807 h 1069311"/>
                <a:gd name="connsiteX452" fmla="*/ 897428 w 1155642"/>
                <a:gd name="connsiteY452" fmla="*/ 82868 h 1069311"/>
                <a:gd name="connsiteX453" fmla="*/ 864957 w 1155642"/>
                <a:gd name="connsiteY453" fmla="*/ 150928 h 1069311"/>
                <a:gd name="connsiteX454" fmla="*/ 832572 w 1155642"/>
                <a:gd name="connsiteY454" fmla="*/ 82954 h 1069311"/>
                <a:gd name="connsiteX455" fmla="*/ 865043 w 1155642"/>
                <a:gd name="connsiteY455" fmla="*/ 14807 h 1069311"/>
                <a:gd name="connsiteX456" fmla="*/ 829195 w 1155642"/>
                <a:gd name="connsiteY456" fmla="*/ 90228 h 1069311"/>
                <a:gd name="connsiteX457" fmla="*/ 861580 w 1155642"/>
                <a:gd name="connsiteY457" fmla="*/ 158202 h 1069311"/>
                <a:gd name="connsiteX458" fmla="*/ 793259 w 1155642"/>
                <a:gd name="connsiteY458" fmla="*/ 301683 h 1069311"/>
                <a:gd name="connsiteX459" fmla="*/ 760961 w 1155642"/>
                <a:gd name="connsiteY459" fmla="*/ 233795 h 1069311"/>
                <a:gd name="connsiteX460" fmla="*/ 829195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453 w 1155642"/>
                <a:gd name="connsiteY465" fmla="*/ 161319 h 1069311"/>
                <a:gd name="connsiteX466" fmla="*/ 685540 w 1155642"/>
                <a:gd name="connsiteY466" fmla="*/ 226262 h 1069311"/>
                <a:gd name="connsiteX467" fmla="*/ 654627 w 1155642"/>
                <a:gd name="connsiteY467" fmla="*/ 161319 h 1069311"/>
                <a:gd name="connsiteX468" fmla="*/ 716453 w 1155642"/>
                <a:gd name="connsiteY468" fmla="*/ 161319 h 1069311"/>
                <a:gd name="connsiteX469" fmla="*/ 682077 w 1155642"/>
                <a:gd name="connsiteY469" fmla="*/ 233535 h 1069311"/>
                <a:gd name="connsiteX470" fmla="*/ 649605 w 1155642"/>
                <a:gd name="connsiteY470" fmla="*/ 301596 h 1069311"/>
                <a:gd name="connsiteX471" fmla="*/ 581285 w 1155642"/>
                <a:gd name="connsiteY471" fmla="*/ 158115 h 1069311"/>
                <a:gd name="connsiteX472" fmla="*/ 613756 w 1155642"/>
                <a:gd name="connsiteY472" fmla="*/ 90055 h 1069311"/>
                <a:gd name="connsiteX473" fmla="*/ 682077 w 1155642"/>
                <a:gd name="connsiteY473" fmla="*/ 233535 h 1069311"/>
                <a:gd name="connsiteX474" fmla="*/ 577821 w 1155642"/>
                <a:gd name="connsiteY474" fmla="*/ 14807 h 1069311"/>
                <a:gd name="connsiteX475" fmla="*/ 610206 w 1155642"/>
                <a:gd name="connsiteY475" fmla="*/ 82868 h 1069311"/>
                <a:gd name="connsiteX476" fmla="*/ 577735 w 1155642"/>
                <a:gd name="connsiteY476" fmla="*/ 150928 h 1069311"/>
                <a:gd name="connsiteX477" fmla="*/ 545350 w 1155642"/>
                <a:gd name="connsiteY477" fmla="*/ 82954 h 1069311"/>
                <a:gd name="connsiteX478" fmla="*/ 577821 w 1155642"/>
                <a:gd name="connsiteY478" fmla="*/ 14807 h 1069311"/>
                <a:gd name="connsiteX479" fmla="*/ 541973 w 1155642"/>
                <a:gd name="connsiteY479" fmla="*/ 90228 h 1069311"/>
                <a:gd name="connsiteX480" fmla="*/ 574358 w 1155642"/>
                <a:gd name="connsiteY480" fmla="*/ 158202 h 1069311"/>
                <a:gd name="connsiteX481" fmla="*/ 506037 w 1155642"/>
                <a:gd name="connsiteY481" fmla="*/ 301683 h 1069311"/>
                <a:gd name="connsiteX482" fmla="*/ 473739 w 1155642"/>
                <a:gd name="connsiteY482" fmla="*/ 233795 h 1069311"/>
                <a:gd name="connsiteX483" fmla="*/ 541973 w 1155642"/>
                <a:gd name="connsiteY483" fmla="*/ 90228 h 1069311"/>
                <a:gd name="connsiteX484" fmla="*/ 434253 w 1155642"/>
                <a:gd name="connsiteY484" fmla="*/ 14721 h 1069311"/>
                <a:gd name="connsiteX485" fmla="*/ 501448 w 1155642"/>
                <a:gd name="connsiteY485" fmla="*/ 155084 h 1069311"/>
                <a:gd name="connsiteX486" fmla="*/ 367405 w 1155642"/>
                <a:gd name="connsiteY486" fmla="*/ 155084 h 1069311"/>
                <a:gd name="connsiteX487" fmla="*/ 434253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855 w 1155642"/>
                <a:gd name="connsiteY492" fmla="*/ 233535 h 1069311"/>
                <a:gd name="connsiteX493" fmla="*/ 362383 w 1155642"/>
                <a:gd name="connsiteY493" fmla="*/ 301596 h 1069311"/>
                <a:gd name="connsiteX494" fmla="*/ 294063 w 1155642"/>
                <a:gd name="connsiteY494" fmla="*/ 158115 h 1069311"/>
                <a:gd name="connsiteX495" fmla="*/ 326534 w 1155642"/>
                <a:gd name="connsiteY495" fmla="*/ 90055 h 1069311"/>
                <a:gd name="connsiteX496" fmla="*/ 394855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5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96 w 1155642"/>
                <a:gd name="connsiteY511" fmla="*/ 161319 h 1069311"/>
                <a:gd name="connsiteX512" fmla="*/ 111096 w 1155642"/>
                <a:gd name="connsiteY512" fmla="*/ 226522 h 1069311"/>
                <a:gd name="connsiteX513" fmla="*/ 79923 w 1155642"/>
                <a:gd name="connsiteY513" fmla="*/ 161319 h 1069311"/>
                <a:gd name="connsiteX514" fmla="*/ 142096 w 1155642"/>
                <a:gd name="connsiteY514" fmla="*/ 161319 h 1069311"/>
                <a:gd name="connsiteX515" fmla="*/ 6927 w 1155642"/>
                <a:gd name="connsiteY515" fmla="*/ 158202 h 1069311"/>
                <a:gd name="connsiteX516" fmla="*/ 39053 w 1155642"/>
                <a:gd name="connsiteY516" fmla="*/ 90747 h 1069311"/>
                <a:gd name="connsiteX517" fmla="*/ 107546 w 1155642"/>
                <a:gd name="connsiteY517" fmla="*/ 233795 h 1069311"/>
                <a:gd name="connsiteX518" fmla="*/ 75248 w 1155642"/>
                <a:gd name="connsiteY518" fmla="*/ 301683 h 1069311"/>
                <a:gd name="connsiteX519" fmla="*/ 6927 w 1155642"/>
                <a:gd name="connsiteY519" fmla="*/ 158202 h 1069311"/>
                <a:gd name="connsiteX520" fmla="*/ 6927 w 1155642"/>
                <a:gd name="connsiteY520" fmla="*/ 308956 h 1069311"/>
                <a:gd name="connsiteX521" fmla="*/ 39312 w 1155642"/>
                <a:gd name="connsiteY521" fmla="*/ 240896 h 1069311"/>
                <a:gd name="connsiteX522" fmla="*/ 75248 w 1155642"/>
                <a:gd name="connsiteY522" fmla="*/ 316230 h 1069311"/>
                <a:gd name="connsiteX523" fmla="*/ 111096 w 1155642"/>
                <a:gd name="connsiteY523" fmla="*/ 241069 h 1069311"/>
                <a:gd name="connsiteX524" fmla="*/ 143654 w 1155642"/>
                <a:gd name="connsiteY524" fmla="*/ 308956 h 1069311"/>
                <a:gd name="connsiteX525" fmla="*/ 74468 w 1155642"/>
                <a:gd name="connsiteY525" fmla="*/ 452957 h 1069311"/>
                <a:gd name="connsiteX526" fmla="*/ 6927 w 1155642"/>
                <a:gd name="connsiteY526" fmla="*/ 308956 h 1069311"/>
                <a:gd name="connsiteX527" fmla="*/ 6927 w 1155642"/>
                <a:gd name="connsiteY527" fmla="*/ 459625 h 1069311"/>
                <a:gd name="connsiteX528" fmla="*/ 39053 w 1155642"/>
                <a:gd name="connsiteY528" fmla="*/ 392170 h 1069311"/>
                <a:gd name="connsiteX529" fmla="*/ 106853 w 1155642"/>
                <a:gd name="connsiteY529" fmla="*/ 536777 h 1069311"/>
                <a:gd name="connsiteX530" fmla="*/ 75248 w 1155642"/>
                <a:gd name="connsiteY530" fmla="*/ 603019 h 1069311"/>
                <a:gd name="connsiteX531" fmla="*/ 6927 w 1155642"/>
                <a:gd name="connsiteY531" fmla="*/ 459625 h 1069311"/>
                <a:gd name="connsiteX532" fmla="*/ 6927 w 1155642"/>
                <a:gd name="connsiteY532" fmla="*/ 610379 h 1069311"/>
                <a:gd name="connsiteX533" fmla="*/ 39399 w 1155642"/>
                <a:gd name="connsiteY533" fmla="*/ 542319 h 1069311"/>
                <a:gd name="connsiteX534" fmla="*/ 75334 w 1155642"/>
                <a:gd name="connsiteY534" fmla="*/ 617653 h 1069311"/>
                <a:gd name="connsiteX535" fmla="*/ 75334 w 1155642"/>
                <a:gd name="connsiteY535" fmla="*/ 617653 h 1069311"/>
                <a:gd name="connsiteX536" fmla="*/ 107806 w 1155642"/>
                <a:gd name="connsiteY536" fmla="*/ 685713 h 1069311"/>
                <a:gd name="connsiteX537" fmla="*/ 75334 w 1155642"/>
                <a:gd name="connsiteY537" fmla="*/ 753774 h 1069311"/>
                <a:gd name="connsiteX538" fmla="*/ 6927 w 1155642"/>
                <a:gd name="connsiteY538" fmla="*/ 610379 h 1069311"/>
                <a:gd name="connsiteX539" fmla="*/ 6927 w 1155642"/>
                <a:gd name="connsiteY539" fmla="*/ 761134 h 1069311"/>
                <a:gd name="connsiteX540" fmla="*/ 39312 w 1155642"/>
                <a:gd name="connsiteY540" fmla="*/ 693073 h 1069311"/>
                <a:gd name="connsiteX541" fmla="*/ 75248 w 1155642"/>
                <a:gd name="connsiteY541" fmla="*/ 768408 h 1069311"/>
                <a:gd name="connsiteX542" fmla="*/ 111183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927 w 1155642"/>
                <a:gd name="connsiteY545" fmla="*/ 761134 h 1069311"/>
                <a:gd name="connsiteX546" fmla="*/ 75248 w 1155642"/>
                <a:gd name="connsiteY546" fmla="*/ 1055283 h 1069311"/>
                <a:gd name="connsiteX547" fmla="*/ 6927 w 1155642"/>
                <a:gd name="connsiteY547" fmla="*/ 911802 h 1069311"/>
                <a:gd name="connsiteX548" fmla="*/ 39053 w 1155642"/>
                <a:gd name="connsiteY548" fmla="*/ 844348 h 1069311"/>
                <a:gd name="connsiteX549" fmla="*/ 106853 w 1155642"/>
                <a:gd name="connsiteY549" fmla="*/ 988955 h 1069311"/>
                <a:gd name="connsiteX550" fmla="*/ 75248 w 1155642"/>
                <a:gd name="connsiteY550" fmla="*/ 1055283 h 1069311"/>
                <a:gd name="connsiteX551" fmla="*/ 110317 w 1155642"/>
                <a:gd name="connsiteY551" fmla="*/ 981681 h 1069311"/>
                <a:gd name="connsiteX552" fmla="*/ 79058 w 1155642"/>
                <a:gd name="connsiteY552" fmla="*/ 914919 h 1069311"/>
                <a:gd name="connsiteX553" fmla="*/ 142096 w 1155642"/>
                <a:gd name="connsiteY553" fmla="*/ 914919 h 1069311"/>
                <a:gd name="connsiteX554" fmla="*/ 110317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5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214 w 1155642"/>
                <a:gd name="connsiteY568" fmla="*/ 836468 h 1069311"/>
                <a:gd name="connsiteX569" fmla="*/ 290599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214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89 w 1155642"/>
                <a:gd name="connsiteY586" fmla="*/ 914919 h 1069311"/>
                <a:gd name="connsiteX587" fmla="*/ 501102 w 1155642"/>
                <a:gd name="connsiteY587" fmla="*/ 914919 h 1069311"/>
                <a:gd name="connsiteX588" fmla="*/ 470189 w 1155642"/>
                <a:gd name="connsiteY588" fmla="*/ 979863 h 1069311"/>
                <a:gd name="connsiteX589" fmla="*/ 439189 w 1155642"/>
                <a:gd name="connsiteY589" fmla="*/ 914919 h 1069311"/>
                <a:gd name="connsiteX590" fmla="*/ 506037 w 1155642"/>
                <a:gd name="connsiteY590" fmla="*/ 1055283 h 1069311"/>
                <a:gd name="connsiteX591" fmla="*/ 473566 w 1155642"/>
                <a:gd name="connsiteY591" fmla="*/ 987223 h 1069311"/>
                <a:gd name="connsiteX592" fmla="*/ 541886 w 1155642"/>
                <a:gd name="connsiteY592" fmla="*/ 843742 h 1069311"/>
                <a:gd name="connsiteX593" fmla="*/ 574358 w 1155642"/>
                <a:gd name="connsiteY593" fmla="*/ 911802 h 1069311"/>
                <a:gd name="connsiteX594" fmla="*/ 506037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860 w 1155642"/>
                <a:gd name="connsiteY597" fmla="*/ 837074 h 1069311"/>
                <a:gd name="connsiteX598" fmla="*/ 577735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674 w 1155642"/>
                <a:gd name="connsiteY605" fmla="*/ 981681 h 1069311"/>
                <a:gd name="connsiteX606" fmla="*/ 653415 w 1155642"/>
                <a:gd name="connsiteY606" fmla="*/ 914919 h 1069311"/>
                <a:gd name="connsiteX607" fmla="*/ 716453 w 1155642"/>
                <a:gd name="connsiteY607" fmla="*/ 914919 h 1069311"/>
                <a:gd name="connsiteX608" fmla="*/ 684674 w 1155642"/>
                <a:gd name="connsiteY608" fmla="*/ 981681 h 1069311"/>
                <a:gd name="connsiteX609" fmla="*/ 654021 w 1155642"/>
                <a:gd name="connsiteY609" fmla="*/ 908685 h 1069311"/>
                <a:gd name="connsiteX610" fmla="*/ 721389 w 1155642"/>
                <a:gd name="connsiteY610" fmla="*/ 768321 h 1069311"/>
                <a:gd name="connsiteX611" fmla="*/ 788237 w 1155642"/>
                <a:gd name="connsiteY611" fmla="*/ 908685 h 1069311"/>
                <a:gd name="connsiteX612" fmla="*/ 654021 w 1155642"/>
                <a:gd name="connsiteY612" fmla="*/ 908685 h 1069311"/>
                <a:gd name="connsiteX613" fmla="*/ 726411 w 1155642"/>
                <a:gd name="connsiteY613" fmla="*/ 914919 h 1069311"/>
                <a:gd name="connsiteX614" fmla="*/ 788324 w 1155642"/>
                <a:gd name="connsiteY614" fmla="*/ 914919 h 1069311"/>
                <a:gd name="connsiteX615" fmla="*/ 757411 w 1155642"/>
                <a:gd name="connsiteY615" fmla="*/ 979863 h 1069311"/>
                <a:gd name="connsiteX616" fmla="*/ 726411 w 1155642"/>
                <a:gd name="connsiteY616" fmla="*/ 914919 h 1069311"/>
                <a:gd name="connsiteX617" fmla="*/ 793259 w 1155642"/>
                <a:gd name="connsiteY617" fmla="*/ 1055283 h 1069311"/>
                <a:gd name="connsiteX618" fmla="*/ 760788 w 1155642"/>
                <a:gd name="connsiteY618" fmla="*/ 987223 h 1069311"/>
                <a:gd name="connsiteX619" fmla="*/ 829108 w 1155642"/>
                <a:gd name="connsiteY619" fmla="*/ 843742 h 1069311"/>
                <a:gd name="connsiteX620" fmla="*/ 861580 w 1155642"/>
                <a:gd name="connsiteY620" fmla="*/ 911802 h 1069311"/>
                <a:gd name="connsiteX621" fmla="*/ 793259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827 w 1155642"/>
                <a:gd name="connsiteY627" fmla="*/ 1055283 h 1069311"/>
                <a:gd name="connsiteX628" fmla="*/ 868507 w 1155642"/>
                <a:gd name="connsiteY628" fmla="*/ 911802 h 1069311"/>
                <a:gd name="connsiteX629" fmla="*/ 900632 w 1155642"/>
                <a:gd name="connsiteY629" fmla="*/ 844348 h 1069311"/>
                <a:gd name="connsiteX630" fmla="*/ 968433 w 1155642"/>
                <a:gd name="connsiteY630" fmla="*/ 988955 h 1069311"/>
                <a:gd name="connsiteX631" fmla="*/ 936827 w 1155642"/>
                <a:gd name="connsiteY631" fmla="*/ 1055283 h 1069311"/>
                <a:gd name="connsiteX632" fmla="*/ 971896 w 1155642"/>
                <a:gd name="connsiteY632" fmla="*/ 981681 h 1069311"/>
                <a:gd name="connsiteX633" fmla="*/ 940637 w 1155642"/>
                <a:gd name="connsiteY633" fmla="*/ 914919 h 1069311"/>
                <a:gd name="connsiteX634" fmla="*/ 1003675 w 1155642"/>
                <a:gd name="connsiteY634" fmla="*/ 914919 h 1069311"/>
                <a:gd name="connsiteX635" fmla="*/ 971896 w 1155642"/>
                <a:gd name="connsiteY635" fmla="*/ 981681 h 1069311"/>
                <a:gd name="connsiteX636" fmla="*/ 941243 w 1155642"/>
                <a:gd name="connsiteY636" fmla="*/ 908685 h 1069311"/>
                <a:gd name="connsiteX637" fmla="*/ 1008611 w 1155642"/>
                <a:gd name="connsiteY637" fmla="*/ 768321 h 1069311"/>
                <a:gd name="connsiteX638" fmla="*/ 1075459 w 1155642"/>
                <a:gd name="connsiteY638" fmla="*/ 908685 h 1069311"/>
                <a:gd name="connsiteX639" fmla="*/ 941243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4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4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4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4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4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3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8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675" y="161319"/>
                  </a:moveTo>
                  <a:lnTo>
                    <a:pt x="972762" y="226262"/>
                  </a:lnTo>
                  <a:lnTo>
                    <a:pt x="941849" y="161319"/>
                  </a:lnTo>
                  <a:lnTo>
                    <a:pt x="1003675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90" y="233795"/>
                  </a:moveTo>
                  <a:lnTo>
                    <a:pt x="179416" y="234055"/>
                  </a:lnTo>
                  <a:lnTo>
                    <a:pt x="179763" y="234228"/>
                  </a:lnTo>
                  <a:lnTo>
                    <a:pt x="218815" y="316230"/>
                  </a:lnTo>
                  <a:lnTo>
                    <a:pt x="254664" y="240983"/>
                  </a:lnTo>
                  <a:lnTo>
                    <a:pt x="287135" y="308956"/>
                  </a:lnTo>
                  <a:lnTo>
                    <a:pt x="218815" y="452438"/>
                  </a:lnTo>
                  <a:lnTo>
                    <a:pt x="149802" y="307657"/>
                  </a:lnTo>
                  <a:lnTo>
                    <a:pt x="149802" y="307657"/>
                  </a:lnTo>
                  <a:lnTo>
                    <a:pt x="147031" y="301769"/>
                  </a:lnTo>
                  <a:lnTo>
                    <a:pt x="147031" y="301769"/>
                  </a:lnTo>
                  <a:lnTo>
                    <a:pt x="114473" y="233882"/>
                  </a:lnTo>
                  <a:lnTo>
                    <a:pt x="147031" y="165562"/>
                  </a:lnTo>
                  <a:lnTo>
                    <a:pt x="179590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89" y="161319"/>
                  </a:moveTo>
                  <a:lnTo>
                    <a:pt x="501188" y="161319"/>
                  </a:lnTo>
                  <a:lnTo>
                    <a:pt x="470189" y="226435"/>
                  </a:lnTo>
                  <a:lnTo>
                    <a:pt x="439189" y="161319"/>
                  </a:lnTo>
                  <a:close/>
                  <a:moveTo>
                    <a:pt x="753947" y="233795"/>
                  </a:moveTo>
                  <a:lnTo>
                    <a:pt x="753774" y="234055"/>
                  </a:lnTo>
                  <a:lnTo>
                    <a:pt x="754120" y="234228"/>
                  </a:lnTo>
                  <a:lnTo>
                    <a:pt x="793173" y="316230"/>
                  </a:lnTo>
                  <a:lnTo>
                    <a:pt x="829021" y="240983"/>
                  </a:lnTo>
                  <a:lnTo>
                    <a:pt x="861493" y="308956"/>
                  </a:lnTo>
                  <a:lnTo>
                    <a:pt x="793173" y="452438"/>
                  </a:lnTo>
                  <a:lnTo>
                    <a:pt x="724160" y="307657"/>
                  </a:lnTo>
                  <a:lnTo>
                    <a:pt x="688917" y="233622"/>
                  </a:lnTo>
                  <a:lnTo>
                    <a:pt x="721389" y="165562"/>
                  </a:lnTo>
                  <a:lnTo>
                    <a:pt x="753947" y="233795"/>
                  </a:lnTo>
                  <a:close/>
                  <a:moveTo>
                    <a:pt x="726411" y="161319"/>
                  </a:moveTo>
                  <a:lnTo>
                    <a:pt x="788410" y="161319"/>
                  </a:lnTo>
                  <a:lnTo>
                    <a:pt x="757411" y="226435"/>
                  </a:lnTo>
                  <a:lnTo>
                    <a:pt x="726411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664" y="391737"/>
                  </a:moveTo>
                  <a:lnTo>
                    <a:pt x="287135" y="459711"/>
                  </a:lnTo>
                  <a:lnTo>
                    <a:pt x="218988" y="602759"/>
                  </a:lnTo>
                  <a:lnTo>
                    <a:pt x="186430" y="534872"/>
                  </a:lnTo>
                  <a:lnTo>
                    <a:pt x="254664" y="391737"/>
                  </a:lnTo>
                  <a:close/>
                  <a:moveTo>
                    <a:pt x="183053" y="527512"/>
                  </a:moveTo>
                  <a:lnTo>
                    <a:pt x="152054" y="462742"/>
                  </a:lnTo>
                  <a:lnTo>
                    <a:pt x="213880" y="462742"/>
                  </a:lnTo>
                  <a:lnTo>
                    <a:pt x="183053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411" y="527512"/>
                  </a:moveTo>
                  <a:lnTo>
                    <a:pt x="726411" y="462742"/>
                  </a:lnTo>
                  <a:lnTo>
                    <a:pt x="788237" y="462742"/>
                  </a:lnTo>
                  <a:lnTo>
                    <a:pt x="757411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453" y="462742"/>
                  </a:moveTo>
                  <a:lnTo>
                    <a:pt x="693160" y="511666"/>
                  </a:lnTo>
                  <a:lnTo>
                    <a:pt x="684674" y="529504"/>
                  </a:lnTo>
                  <a:lnTo>
                    <a:pt x="653415" y="462742"/>
                  </a:lnTo>
                  <a:lnTo>
                    <a:pt x="716453" y="462742"/>
                  </a:lnTo>
                  <a:close/>
                  <a:moveTo>
                    <a:pt x="681211" y="536864"/>
                  </a:moveTo>
                  <a:lnTo>
                    <a:pt x="649605" y="603106"/>
                  </a:lnTo>
                  <a:lnTo>
                    <a:pt x="581285" y="459625"/>
                  </a:lnTo>
                  <a:lnTo>
                    <a:pt x="613410" y="392170"/>
                  </a:lnTo>
                  <a:lnTo>
                    <a:pt x="681211" y="536864"/>
                  </a:lnTo>
                  <a:close/>
                  <a:moveTo>
                    <a:pt x="577821" y="452351"/>
                  </a:moveTo>
                  <a:lnTo>
                    <a:pt x="545350" y="384291"/>
                  </a:lnTo>
                  <a:lnTo>
                    <a:pt x="577735" y="316230"/>
                  </a:lnTo>
                  <a:lnTo>
                    <a:pt x="609860" y="384897"/>
                  </a:lnTo>
                  <a:lnTo>
                    <a:pt x="577821" y="452351"/>
                  </a:lnTo>
                  <a:close/>
                  <a:moveTo>
                    <a:pt x="574358" y="459625"/>
                  </a:moveTo>
                  <a:lnTo>
                    <a:pt x="506211" y="602673"/>
                  </a:lnTo>
                  <a:lnTo>
                    <a:pt x="473652" y="534786"/>
                  </a:lnTo>
                  <a:lnTo>
                    <a:pt x="541886" y="391564"/>
                  </a:lnTo>
                  <a:lnTo>
                    <a:pt x="574358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8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8" y="456507"/>
                  </a:lnTo>
                  <a:lnTo>
                    <a:pt x="436158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89" y="536777"/>
                  </a:moveTo>
                  <a:lnTo>
                    <a:pt x="362383" y="603019"/>
                  </a:lnTo>
                  <a:lnTo>
                    <a:pt x="294063" y="459538"/>
                  </a:lnTo>
                  <a:lnTo>
                    <a:pt x="326188" y="392083"/>
                  </a:lnTo>
                  <a:lnTo>
                    <a:pt x="393989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5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3053" y="678613"/>
                  </a:moveTo>
                  <a:lnTo>
                    <a:pt x="152054" y="613496"/>
                  </a:lnTo>
                  <a:lnTo>
                    <a:pt x="214053" y="613496"/>
                  </a:lnTo>
                  <a:lnTo>
                    <a:pt x="183053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534" y="542319"/>
                  </a:moveTo>
                  <a:lnTo>
                    <a:pt x="362470" y="617653"/>
                  </a:lnTo>
                  <a:lnTo>
                    <a:pt x="362470" y="617653"/>
                  </a:lnTo>
                  <a:lnTo>
                    <a:pt x="394941" y="685713"/>
                  </a:lnTo>
                  <a:lnTo>
                    <a:pt x="362470" y="753774"/>
                  </a:lnTo>
                  <a:lnTo>
                    <a:pt x="294149" y="610293"/>
                  </a:lnTo>
                  <a:lnTo>
                    <a:pt x="326534" y="542319"/>
                  </a:lnTo>
                  <a:close/>
                  <a:moveTo>
                    <a:pt x="367405" y="613496"/>
                  </a:moveTo>
                  <a:lnTo>
                    <a:pt x="429318" y="613496"/>
                  </a:lnTo>
                  <a:lnTo>
                    <a:pt x="398405" y="678440"/>
                  </a:lnTo>
                  <a:lnTo>
                    <a:pt x="367405" y="613496"/>
                  </a:lnTo>
                  <a:close/>
                  <a:moveTo>
                    <a:pt x="367405" y="607262"/>
                  </a:moveTo>
                  <a:lnTo>
                    <a:pt x="412519" y="512618"/>
                  </a:lnTo>
                  <a:lnTo>
                    <a:pt x="434253" y="466985"/>
                  </a:lnTo>
                  <a:lnTo>
                    <a:pt x="501102" y="607262"/>
                  </a:lnTo>
                  <a:lnTo>
                    <a:pt x="367405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973" y="542319"/>
                  </a:moveTo>
                  <a:lnTo>
                    <a:pt x="574358" y="610293"/>
                  </a:lnTo>
                  <a:lnTo>
                    <a:pt x="506037" y="753774"/>
                  </a:lnTo>
                  <a:lnTo>
                    <a:pt x="473739" y="685887"/>
                  </a:lnTo>
                  <a:lnTo>
                    <a:pt x="541973" y="542319"/>
                  </a:lnTo>
                  <a:close/>
                  <a:moveTo>
                    <a:pt x="545436" y="535045"/>
                  </a:moveTo>
                  <a:lnTo>
                    <a:pt x="577821" y="466898"/>
                  </a:lnTo>
                  <a:lnTo>
                    <a:pt x="610206" y="534958"/>
                  </a:lnTo>
                  <a:lnTo>
                    <a:pt x="577735" y="603019"/>
                  </a:lnTo>
                  <a:lnTo>
                    <a:pt x="545436" y="535045"/>
                  </a:lnTo>
                  <a:close/>
                  <a:moveTo>
                    <a:pt x="613756" y="542319"/>
                  </a:moveTo>
                  <a:lnTo>
                    <a:pt x="649692" y="617653"/>
                  </a:lnTo>
                  <a:lnTo>
                    <a:pt x="649692" y="617653"/>
                  </a:lnTo>
                  <a:lnTo>
                    <a:pt x="682163" y="685713"/>
                  </a:lnTo>
                  <a:lnTo>
                    <a:pt x="649692" y="753774"/>
                  </a:lnTo>
                  <a:lnTo>
                    <a:pt x="581371" y="610293"/>
                  </a:lnTo>
                  <a:lnTo>
                    <a:pt x="613756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410" y="613496"/>
                  </a:moveTo>
                  <a:lnTo>
                    <a:pt x="757411" y="678613"/>
                  </a:lnTo>
                  <a:lnTo>
                    <a:pt x="726411" y="613496"/>
                  </a:lnTo>
                  <a:lnTo>
                    <a:pt x="788410" y="613496"/>
                  </a:lnTo>
                  <a:close/>
                  <a:moveTo>
                    <a:pt x="829195" y="542319"/>
                  </a:moveTo>
                  <a:lnTo>
                    <a:pt x="861580" y="610293"/>
                  </a:lnTo>
                  <a:lnTo>
                    <a:pt x="793259" y="753774"/>
                  </a:lnTo>
                  <a:lnTo>
                    <a:pt x="760961" y="685887"/>
                  </a:lnTo>
                  <a:lnTo>
                    <a:pt x="829195" y="542319"/>
                  </a:lnTo>
                  <a:close/>
                  <a:moveTo>
                    <a:pt x="832658" y="535045"/>
                  </a:moveTo>
                  <a:lnTo>
                    <a:pt x="865043" y="466898"/>
                  </a:lnTo>
                  <a:lnTo>
                    <a:pt x="897428" y="534958"/>
                  </a:lnTo>
                  <a:lnTo>
                    <a:pt x="864957" y="603019"/>
                  </a:lnTo>
                  <a:lnTo>
                    <a:pt x="832658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5043" y="452351"/>
                  </a:moveTo>
                  <a:lnTo>
                    <a:pt x="832658" y="384291"/>
                  </a:lnTo>
                  <a:lnTo>
                    <a:pt x="865043" y="316230"/>
                  </a:lnTo>
                  <a:lnTo>
                    <a:pt x="896995" y="384377"/>
                  </a:lnTo>
                  <a:lnTo>
                    <a:pt x="865043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870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821" y="301683"/>
                  </a:moveTo>
                  <a:lnTo>
                    <a:pt x="545350" y="233709"/>
                  </a:lnTo>
                  <a:lnTo>
                    <a:pt x="577821" y="165475"/>
                  </a:lnTo>
                  <a:lnTo>
                    <a:pt x="610206" y="233535"/>
                  </a:lnTo>
                  <a:lnTo>
                    <a:pt x="577821" y="301683"/>
                  </a:lnTo>
                  <a:close/>
                  <a:moveTo>
                    <a:pt x="430790" y="308956"/>
                  </a:moveTo>
                  <a:lnTo>
                    <a:pt x="361604" y="452957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326534" y="240896"/>
                  </a:lnTo>
                  <a:lnTo>
                    <a:pt x="362470" y="316230"/>
                  </a:lnTo>
                  <a:lnTo>
                    <a:pt x="398405" y="240896"/>
                  </a:lnTo>
                  <a:lnTo>
                    <a:pt x="430790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880" y="456507"/>
                  </a:moveTo>
                  <a:lnTo>
                    <a:pt x="149023" y="456507"/>
                  </a:lnTo>
                  <a:lnTo>
                    <a:pt x="145040" y="456507"/>
                  </a:lnTo>
                  <a:lnTo>
                    <a:pt x="79577" y="456507"/>
                  </a:lnTo>
                  <a:lnTo>
                    <a:pt x="146945" y="316144"/>
                  </a:lnTo>
                  <a:lnTo>
                    <a:pt x="213880" y="456507"/>
                  </a:lnTo>
                  <a:close/>
                  <a:moveTo>
                    <a:pt x="142096" y="462742"/>
                  </a:moveTo>
                  <a:lnTo>
                    <a:pt x="122440" y="504046"/>
                  </a:lnTo>
                  <a:lnTo>
                    <a:pt x="110317" y="529504"/>
                  </a:lnTo>
                  <a:lnTo>
                    <a:pt x="79058" y="462742"/>
                  </a:lnTo>
                  <a:lnTo>
                    <a:pt x="142096" y="462742"/>
                  </a:lnTo>
                  <a:close/>
                  <a:moveTo>
                    <a:pt x="125297" y="512532"/>
                  </a:moveTo>
                  <a:lnTo>
                    <a:pt x="147031" y="466898"/>
                  </a:lnTo>
                  <a:lnTo>
                    <a:pt x="213880" y="607175"/>
                  </a:lnTo>
                  <a:lnTo>
                    <a:pt x="80183" y="607175"/>
                  </a:lnTo>
                  <a:lnTo>
                    <a:pt x="125297" y="512532"/>
                  </a:lnTo>
                  <a:close/>
                  <a:moveTo>
                    <a:pt x="142096" y="613496"/>
                  </a:moveTo>
                  <a:lnTo>
                    <a:pt x="111183" y="678440"/>
                  </a:lnTo>
                  <a:lnTo>
                    <a:pt x="80270" y="613496"/>
                  </a:lnTo>
                  <a:lnTo>
                    <a:pt x="142096" y="613496"/>
                  </a:lnTo>
                  <a:close/>
                  <a:moveTo>
                    <a:pt x="147031" y="617653"/>
                  </a:moveTo>
                  <a:lnTo>
                    <a:pt x="179590" y="685973"/>
                  </a:lnTo>
                  <a:lnTo>
                    <a:pt x="179416" y="686233"/>
                  </a:lnTo>
                  <a:lnTo>
                    <a:pt x="179763" y="686406"/>
                  </a:lnTo>
                  <a:lnTo>
                    <a:pt x="218815" y="768408"/>
                  </a:lnTo>
                  <a:lnTo>
                    <a:pt x="254664" y="693160"/>
                  </a:lnTo>
                  <a:lnTo>
                    <a:pt x="287135" y="761134"/>
                  </a:lnTo>
                  <a:lnTo>
                    <a:pt x="218815" y="904615"/>
                  </a:lnTo>
                  <a:lnTo>
                    <a:pt x="149802" y="759835"/>
                  </a:lnTo>
                  <a:lnTo>
                    <a:pt x="114560" y="685800"/>
                  </a:lnTo>
                  <a:lnTo>
                    <a:pt x="147031" y="617653"/>
                  </a:lnTo>
                  <a:close/>
                  <a:moveTo>
                    <a:pt x="258128" y="685887"/>
                  </a:moveTo>
                  <a:lnTo>
                    <a:pt x="290599" y="617653"/>
                  </a:lnTo>
                  <a:lnTo>
                    <a:pt x="322984" y="685713"/>
                  </a:lnTo>
                  <a:lnTo>
                    <a:pt x="290599" y="753860"/>
                  </a:lnTo>
                  <a:lnTo>
                    <a:pt x="258128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3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350" y="685887"/>
                  </a:moveTo>
                  <a:lnTo>
                    <a:pt x="577821" y="617653"/>
                  </a:lnTo>
                  <a:lnTo>
                    <a:pt x="610206" y="685713"/>
                  </a:lnTo>
                  <a:lnTo>
                    <a:pt x="577735" y="753860"/>
                  </a:lnTo>
                  <a:lnTo>
                    <a:pt x="545350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9004" y="685713"/>
                  </a:moveTo>
                  <a:lnTo>
                    <a:pt x="721476" y="617653"/>
                  </a:lnTo>
                  <a:lnTo>
                    <a:pt x="754034" y="685973"/>
                  </a:lnTo>
                  <a:lnTo>
                    <a:pt x="753861" y="686233"/>
                  </a:lnTo>
                  <a:lnTo>
                    <a:pt x="754207" y="686406"/>
                  </a:lnTo>
                  <a:lnTo>
                    <a:pt x="793259" y="768408"/>
                  </a:lnTo>
                  <a:lnTo>
                    <a:pt x="829108" y="693160"/>
                  </a:lnTo>
                  <a:lnTo>
                    <a:pt x="861580" y="761134"/>
                  </a:lnTo>
                  <a:lnTo>
                    <a:pt x="793259" y="904615"/>
                  </a:lnTo>
                  <a:lnTo>
                    <a:pt x="724246" y="759835"/>
                  </a:lnTo>
                  <a:lnTo>
                    <a:pt x="689004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870" y="753860"/>
                  </a:lnTo>
                  <a:lnTo>
                    <a:pt x="832485" y="685887"/>
                  </a:lnTo>
                  <a:close/>
                  <a:moveTo>
                    <a:pt x="868507" y="761048"/>
                  </a:moveTo>
                  <a:lnTo>
                    <a:pt x="900892" y="692987"/>
                  </a:lnTo>
                  <a:lnTo>
                    <a:pt x="936827" y="768321"/>
                  </a:lnTo>
                  <a:lnTo>
                    <a:pt x="972762" y="692987"/>
                  </a:lnTo>
                  <a:lnTo>
                    <a:pt x="1005147" y="761048"/>
                  </a:lnTo>
                  <a:lnTo>
                    <a:pt x="935961" y="905048"/>
                  </a:lnTo>
                  <a:lnTo>
                    <a:pt x="868507" y="761048"/>
                  </a:lnTo>
                  <a:lnTo>
                    <a:pt x="868507" y="761048"/>
                  </a:lnTo>
                  <a:lnTo>
                    <a:pt x="868507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603" y="456507"/>
                  </a:moveTo>
                  <a:lnTo>
                    <a:pt x="1006619" y="456507"/>
                  </a:lnTo>
                  <a:lnTo>
                    <a:pt x="941157" y="456507"/>
                  </a:lnTo>
                  <a:lnTo>
                    <a:pt x="1008524" y="316144"/>
                  </a:lnTo>
                  <a:lnTo>
                    <a:pt x="1075373" y="456507"/>
                  </a:lnTo>
                  <a:lnTo>
                    <a:pt x="1010603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5043" y="14807"/>
                  </a:moveTo>
                  <a:lnTo>
                    <a:pt x="897428" y="82868"/>
                  </a:lnTo>
                  <a:lnTo>
                    <a:pt x="864957" y="150928"/>
                  </a:lnTo>
                  <a:lnTo>
                    <a:pt x="832572" y="82954"/>
                  </a:lnTo>
                  <a:lnTo>
                    <a:pt x="865043" y="14807"/>
                  </a:lnTo>
                  <a:close/>
                  <a:moveTo>
                    <a:pt x="829195" y="90228"/>
                  </a:moveTo>
                  <a:lnTo>
                    <a:pt x="861580" y="158202"/>
                  </a:lnTo>
                  <a:lnTo>
                    <a:pt x="793259" y="301683"/>
                  </a:lnTo>
                  <a:lnTo>
                    <a:pt x="760961" y="233795"/>
                  </a:lnTo>
                  <a:lnTo>
                    <a:pt x="829195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453" y="161319"/>
                  </a:moveTo>
                  <a:lnTo>
                    <a:pt x="685540" y="226262"/>
                  </a:lnTo>
                  <a:lnTo>
                    <a:pt x="654627" y="161319"/>
                  </a:lnTo>
                  <a:lnTo>
                    <a:pt x="716453" y="161319"/>
                  </a:lnTo>
                  <a:close/>
                  <a:moveTo>
                    <a:pt x="682077" y="233535"/>
                  </a:moveTo>
                  <a:lnTo>
                    <a:pt x="649605" y="301596"/>
                  </a:lnTo>
                  <a:lnTo>
                    <a:pt x="581285" y="158115"/>
                  </a:lnTo>
                  <a:lnTo>
                    <a:pt x="613756" y="90055"/>
                  </a:lnTo>
                  <a:lnTo>
                    <a:pt x="682077" y="233535"/>
                  </a:lnTo>
                  <a:close/>
                  <a:moveTo>
                    <a:pt x="577821" y="14807"/>
                  </a:moveTo>
                  <a:lnTo>
                    <a:pt x="610206" y="82868"/>
                  </a:lnTo>
                  <a:lnTo>
                    <a:pt x="577735" y="150928"/>
                  </a:lnTo>
                  <a:lnTo>
                    <a:pt x="545350" y="82954"/>
                  </a:lnTo>
                  <a:lnTo>
                    <a:pt x="577821" y="14807"/>
                  </a:lnTo>
                  <a:close/>
                  <a:moveTo>
                    <a:pt x="541973" y="90228"/>
                  </a:moveTo>
                  <a:lnTo>
                    <a:pt x="574358" y="158202"/>
                  </a:lnTo>
                  <a:lnTo>
                    <a:pt x="506037" y="301683"/>
                  </a:lnTo>
                  <a:lnTo>
                    <a:pt x="473739" y="233795"/>
                  </a:lnTo>
                  <a:lnTo>
                    <a:pt x="541973" y="90228"/>
                  </a:lnTo>
                  <a:close/>
                  <a:moveTo>
                    <a:pt x="434253" y="14721"/>
                  </a:moveTo>
                  <a:lnTo>
                    <a:pt x="501448" y="155084"/>
                  </a:lnTo>
                  <a:lnTo>
                    <a:pt x="367405" y="155084"/>
                  </a:lnTo>
                  <a:lnTo>
                    <a:pt x="434253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855" y="233535"/>
                  </a:moveTo>
                  <a:lnTo>
                    <a:pt x="362383" y="301596"/>
                  </a:lnTo>
                  <a:lnTo>
                    <a:pt x="294063" y="158115"/>
                  </a:lnTo>
                  <a:lnTo>
                    <a:pt x="326534" y="90055"/>
                  </a:lnTo>
                  <a:lnTo>
                    <a:pt x="394855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5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96" y="161319"/>
                  </a:moveTo>
                  <a:lnTo>
                    <a:pt x="111096" y="226522"/>
                  </a:lnTo>
                  <a:lnTo>
                    <a:pt x="79923" y="161319"/>
                  </a:lnTo>
                  <a:lnTo>
                    <a:pt x="142096" y="161319"/>
                  </a:lnTo>
                  <a:close/>
                  <a:moveTo>
                    <a:pt x="6927" y="158202"/>
                  </a:moveTo>
                  <a:lnTo>
                    <a:pt x="39053" y="90747"/>
                  </a:lnTo>
                  <a:lnTo>
                    <a:pt x="107546" y="233795"/>
                  </a:lnTo>
                  <a:lnTo>
                    <a:pt x="75248" y="301683"/>
                  </a:lnTo>
                  <a:lnTo>
                    <a:pt x="6927" y="158202"/>
                  </a:lnTo>
                  <a:close/>
                  <a:moveTo>
                    <a:pt x="6927" y="308956"/>
                  </a:moveTo>
                  <a:lnTo>
                    <a:pt x="39312" y="240896"/>
                  </a:lnTo>
                  <a:lnTo>
                    <a:pt x="75248" y="316230"/>
                  </a:lnTo>
                  <a:lnTo>
                    <a:pt x="111096" y="241069"/>
                  </a:lnTo>
                  <a:lnTo>
                    <a:pt x="143654" y="308956"/>
                  </a:lnTo>
                  <a:lnTo>
                    <a:pt x="74468" y="452957"/>
                  </a:lnTo>
                  <a:lnTo>
                    <a:pt x="6927" y="308956"/>
                  </a:lnTo>
                  <a:close/>
                  <a:moveTo>
                    <a:pt x="6927" y="459625"/>
                  </a:moveTo>
                  <a:lnTo>
                    <a:pt x="39053" y="392170"/>
                  </a:lnTo>
                  <a:lnTo>
                    <a:pt x="106853" y="536777"/>
                  </a:lnTo>
                  <a:lnTo>
                    <a:pt x="75248" y="603019"/>
                  </a:lnTo>
                  <a:lnTo>
                    <a:pt x="6927" y="459625"/>
                  </a:lnTo>
                  <a:close/>
                  <a:moveTo>
                    <a:pt x="6927" y="610379"/>
                  </a:moveTo>
                  <a:lnTo>
                    <a:pt x="39399" y="542319"/>
                  </a:lnTo>
                  <a:lnTo>
                    <a:pt x="75334" y="617653"/>
                  </a:lnTo>
                  <a:lnTo>
                    <a:pt x="75334" y="617653"/>
                  </a:lnTo>
                  <a:lnTo>
                    <a:pt x="107806" y="685713"/>
                  </a:lnTo>
                  <a:lnTo>
                    <a:pt x="75334" y="753774"/>
                  </a:lnTo>
                  <a:lnTo>
                    <a:pt x="6927" y="610379"/>
                  </a:lnTo>
                  <a:close/>
                  <a:moveTo>
                    <a:pt x="6927" y="761134"/>
                  </a:moveTo>
                  <a:lnTo>
                    <a:pt x="39312" y="693073"/>
                  </a:lnTo>
                  <a:lnTo>
                    <a:pt x="75248" y="768408"/>
                  </a:lnTo>
                  <a:lnTo>
                    <a:pt x="111183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927" y="761134"/>
                  </a:lnTo>
                  <a:close/>
                  <a:moveTo>
                    <a:pt x="75248" y="1055283"/>
                  </a:moveTo>
                  <a:lnTo>
                    <a:pt x="6927" y="911802"/>
                  </a:lnTo>
                  <a:lnTo>
                    <a:pt x="39053" y="844348"/>
                  </a:lnTo>
                  <a:lnTo>
                    <a:pt x="106853" y="988955"/>
                  </a:lnTo>
                  <a:lnTo>
                    <a:pt x="75248" y="1055283"/>
                  </a:lnTo>
                  <a:close/>
                  <a:moveTo>
                    <a:pt x="110317" y="981681"/>
                  </a:moveTo>
                  <a:lnTo>
                    <a:pt x="79058" y="914919"/>
                  </a:lnTo>
                  <a:lnTo>
                    <a:pt x="142096" y="914919"/>
                  </a:lnTo>
                  <a:lnTo>
                    <a:pt x="110317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5" y="911802"/>
                  </a:lnTo>
                  <a:lnTo>
                    <a:pt x="218815" y="1055283"/>
                  </a:lnTo>
                  <a:close/>
                  <a:moveTo>
                    <a:pt x="258214" y="836468"/>
                  </a:moveTo>
                  <a:lnTo>
                    <a:pt x="290599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214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89" y="914919"/>
                  </a:moveTo>
                  <a:lnTo>
                    <a:pt x="501102" y="914919"/>
                  </a:lnTo>
                  <a:lnTo>
                    <a:pt x="470189" y="979863"/>
                  </a:lnTo>
                  <a:lnTo>
                    <a:pt x="439189" y="914919"/>
                  </a:lnTo>
                  <a:close/>
                  <a:moveTo>
                    <a:pt x="506037" y="1055283"/>
                  </a:moveTo>
                  <a:lnTo>
                    <a:pt x="473566" y="987223"/>
                  </a:lnTo>
                  <a:lnTo>
                    <a:pt x="541886" y="843742"/>
                  </a:lnTo>
                  <a:lnTo>
                    <a:pt x="574358" y="911802"/>
                  </a:lnTo>
                  <a:lnTo>
                    <a:pt x="506037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860" y="837074"/>
                  </a:lnTo>
                  <a:lnTo>
                    <a:pt x="577735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674" y="981681"/>
                  </a:moveTo>
                  <a:lnTo>
                    <a:pt x="653415" y="914919"/>
                  </a:lnTo>
                  <a:lnTo>
                    <a:pt x="716453" y="914919"/>
                  </a:lnTo>
                  <a:lnTo>
                    <a:pt x="684674" y="981681"/>
                  </a:lnTo>
                  <a:close/>
                  <a:moveTo>
                    <a:pt x="654021" y="908685"/>
                  </a:moveTo>
                  <a:lnTo>
                    <a:pt x="721389" y="768321"/>
                  </a:lnTo>
                  <a:lnTo>
                    <a:pt x="788237" y="908685"/>
                  </a:lnTo>
                  <a:lnTo>
                    <a:pt x="654021" y="908685"/>
                  </a:lnTo>
                  <a:close/>
                  <a:moveTo>
                    <a:pt x="726411" y="914919"/>
                  </a:moveTo>
                  <a:lnTo>
                    <a:pt x="788324" y="914919"/>
                  </a:lnTo>
                  <a:lnTo>
                    <a:pt x="757411" y="979863"/>
                  </a:lnTo>
                  <a:lnTo>
                    <a:pt x="726411" y="914919"/>
                  </a:lnTo>
                  <a:close/>
                  <a:moveTo>
                    <a:pt x="793259" y="1055283"/>
                  </a:moveTo>
                  <a:lnTo>
                    <a:pt x="760788" y="987223"/>
                  </a:lnTo>
                  <a:lnTo>
                    <a:pt x="829108" y="843742"/>
                  </a:lnTo>
                  <a:lnTo>
                    <a:pt x="861580" y="911802"/>
                  </a:lnTo>
                  <a:lnTo>
                    <a:pt x="793259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827" y="1055283"/>
                  </a:moveTo>
                  <a:lnTo>
                    <a:pt x="868507" y="911802"/>
                  </a:lnTo>
                  <a:lnTo>
                    <a:pt x="900632" y="844348"/>
                  </a:lnTo>
                  <a:lnTo>
                    <a:pt x="968433" y="988955"/>
                  </a:lnTo>
                  <a:lnTo>
                    <a:pt x="936827" y="1055283"/>
                  </a:lnTo>
                  <a:close/>
                  <a:moveTo>
                    <a:pt x="971896" y="981681"/>
                  </a:moveTo>
                  <a:lnTo>
                    <a:pt x="940637" y="914919"/>
                  </a:lnTo>
                  <a:lnTo>
                    <a:pt x="1003675" y="914919"/>
                  </a:lnTo>
                  <a:lnTo>
                    <a:pt x="971896" y="981681"/>
                  </a:lnTo>
                  <a:close/>
                  <a:moveTo>
                    <a:pt x="941243" y="908685"/>
                  </a:moveTo>
                  <a:lnTo>
                    <a:pt x="1008611" y="768321"/>
                  </a:lnTo>
                  <a:lnTo>
                    <a:pt x="1075459" y="908685"/>
                  </a:lnTo>
                  <a:lnTo>
                    <a:pt x="941243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4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4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4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4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21" name="標題 7"/>
          <p:cNvSpPr>
            <a:spLocks noGrp="1"/>
          </p:cNvSpPr>
          <p:nvPr>
            <p:ph type="title" hasCustomPrompt="1"/>
          </p:nvPr>
        </p:nvSpPr>
        <p:spPr>
          <a:xfrm>
            <a:off x="1227146" y="2324748"/>
            <a:ext cx="9510854" cy="411202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9101913" y="5681393"/>
            <a:ext cx="1629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dirty="0">
                <a:solidFill>
                  <a:schemeClr val="bg1"/>
                </a:solidFill>
              </a:rPr>
              <a:t>www.adlinktech.com</a:t>
            </a: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3252358" y="5578990"/>
            <a:ext cx="162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Tel: +886-2-8226-5877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Fax: +886-2-8226-5717</a:t>
            </a: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227146" y="5578990"/>
            <a:ext cx="198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9F, No.166 Jian Yi Road, </a:t>
            </a:r>
            <a:r>
              <a:rPr lang="en-US" altLang="zh-TW" sz="800" dirty="0" err="1">
                <a:solidFill>
                  <a:schemeClr val="bg1"/>
                </a:solidFill>
              </a:rPr>
              <a:t>Zhonghe</a:t>
            </a:r>
            <a:r>
              <a:rPr lang="en-US" altLang="zh-TW" sz="800" dirty="0">
                <a:solidFill>
                  <a:schemeClr val="bg1"/>
                </a:solidFill>
              </a:rPr>
              <a:t> District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New Taipei City 235, Taiwan</a:t>
            </a:r>
          </a:p>
        </p:txBody>
      </p:sp>
      <p:sp>
        <p:nvSpPr>
          <p:cNvPr id="25" name="文字方塊 24"/>
          <p:cNvSpPr txBox="1"/>
          <p:nvPr userDrawn="1"/>
        </p:nvSpPr>
        <p:spPr>
          <a:xfrm>
            <a:off x="1222457" y="5319902"/>
            <a:ext cx="204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ADLINK Technology Inc.</a:t>
            </a:r>
          </a:p>
        </p:txBody>
      </p:sp>
    </p:spTree>
    <p:extLst>
      <p:ext uri="{BB962C8B-B14F-4D97-AF65-F5344CB8AC3E}">
        <p14:creationId xmlns:p14="http://schemas.microsoft.com/office/powerpoint/2010/main" val="10173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406E5-2BB5-D142-AF63-B4E74A015BB5}"/>
              </a:ext>
            </a:extLst>
          </p:cNvPr>
          <p:cNvSpPr/>
          <p:nvPr userDrawn="1"/>
        </p:nvSpPr>
        <p:spPr>
          <a:xfrm>
            <a:off x="850491" y="1917481"/>
            <a:ext cx="10515599" cy="4210050"/>
          </a:xfrm>
          <a:prstGeom prst="rect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" name="Form">
            <a:extLst>
              <a:ext uri="{FF2B5EF4-FFF2-40B4-BE49-F238E27FC236}">
                <a16:creationId xmlns:a16="http://schemas.microsoft.com/office/drawing/2014/main" id="{A4817641-0DC2-784D-9BDC-DAF0DF091732}"/>
              </a:ext>
            </a:extLst>
          </p:cNvPr>
          <p:cNvSpPr/>
          <p:nvPr userDrawn="1"/>
        </p:nvSpPr>
        <p:spPr>
          <a:xfrm>
            <a:off x="8086024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0" y="0"/>
                  <a:pt x="5257" y="1052"/>
                  <a:pt x="3154" y="3156"/>
                </a:cubicBezTo>
                <a:cubicBezTo>
                  <a:pt x="1051" y="5260"/>
                  <a:pt x="0" y="8033"/>
                  <a:pt x="0" y="10806"/>
                </a:cubicBezTo>
                <a:cubicBezTo>
                  <a:pt x="0" y="13579"/>
                  <a:pt x="1051" y="16352"/>
                  <a:pt x="3154" y="18455"/>
                </a:cubicBezTo>
                <a:cubicBezTo>
                  <a:pt x="5275" y="20541"/>
                  <a:pt x="8021" y="21600"/>
                  <a:pt x="10800" y="21600"/>
                </a:cubicBezTo>
                <a:cubicBezTo>
                  <a:pt x="13579" y="21600"/>
                  <a:pt x="16361" y="20541"/>
                  <a:pt x="18446" y="18455"/>
                </a:cubicBezTo>
                <a:cubicBezTo>
                  <a:pt x="20549" y="16352"/>
                  <a:pt x="21600" y="13579"/>
                  <a:pt x="21600" y="10806"/>
                </a:cubicBezTo>
                <a:cubicBezTo>
                  <a:pt x="21600" y="8033"/>
                  <a:pt x="20549" y="5260"/>
                  <a:pt x="18446" y="3156"/>
                </a:cubicBezTo>
                <a:cubicBezTo>
                  <a:pt x="16343" y="1052"/>
                  <a:pt x="13570" y="0"/>
                  <a:pt x="10800" y="0"/>
                </a:cubicBezTo>
                <a:close/>
                <a:moveTo>
                  <a:pt x="10800" y="995"/>
                </a:moveTo>
                <a:cubicBezTo>
                  <a:pt x="13323" y="995"/>
                  <a:pt x="15813" y="1951"/>
                  <a:pt x="17714" y="3853"/>
                </a:cubicBezTo>
                <a:cubicBezTo>
                  <a:pt x="21518" y="7659"/>
                  <a:pt x="21518" y="13872"/>
                  <a:pt x="17714" y="17678"/>
                </a:cubicBezTo>
                <a:cubicBezTo>
                  <a:pt x="13911" y="21483"/>
                  <a:pt x="7689" y="21483"/>
                  <a:pt x="3886" y="17678"/>
                </a:cubicBezTo>
                <a:cubicBezTo>
                  <a:pt x="82" y="13873"/>
                  <a:pt x="82" y="7659"/>
                  <a:pt x="3886" y="3853"/>
                </a:cubicBezTo>
                <a:cubicBezTo>
                  <a:pt x="5787" y="1951"/>
                  <a:pt x="8277" y="995"/>
                  <a:pt x="10800" y="995"/>
                </a:cubicBezTo>
                <a:close/>
                <a:moveTo>
                  <a:pt x="12777" y="6541"/>
                </a:moveTo>
                <a:cubicBezTo>
                  <a:pt x="12302" y="6504"/>
                  <a:pt x="11854" y="6605"/>
                  <a:pt x="11451" y="6861"/>
                </a:cubicBezTo>
                <a:cubicBezTo>
                  <a:pt x="11342" y="6934"/>
                  <a:pt x="11241" y="7014"/>
                  <a:pt x="11131" y="7124"/>
                </a:cubicBezTo>
                <a:cubicBezTo>
                  <a:pt x="11058" y="7197"/>
                  <a:pt x="11022" y="7234"/>
                  <a:pt x="10949" y="7307"/>
                </a:cubicBezTo>
                <a:cubicBezTo>
                  <a:pt x="10510" y="7819"/>
                  <a:pt x="10320" y="8546"/>
                  <a:pt x="10503" y="9205"/>
                </a:cubicBezTo>
                <a:cubicBezTo>
                  <a:pt x="10357" y="9205"/>
                  <a:pt x="10215" y="9207"/>
                  <a:pt x="10069" y="9171"/>
                </a:cubicBezTo>
                <a:cubicBezTo>
                  <a:pt x="9849" y="9134"/>
                  <a:pt x="9659" y="9093"/>
                  <a:pt x="9440" y="9056"/>
                </a:cubicBezTo>
                <a:cubicBezTo>
                  <a:pt x="8416" y="8837"/>
                  <a:pt x="7465" y="8324"/>
                  <a:pt x="6697" y="7593"/>
                </a:cubicBezTo>
                <a:cubicBezTo>
                  <a:pt x="6478" y="7373"/>
                  <a:pt x="6263" y="7163"/>
                  <a:pt x="6080" y="6907"/>
                </a:cubicBezTo>
                <a:cubicBezTo>
                  <a:pt x="5495" y="7931"/>
                  <a:pt x="5822" y="9283"/>
                  <a:pt x="6846" y="9868"/>
                </a:cubicBezTo>
                <a:cubicBezTo>
                  <a:pt x="6480" y="9795"/>
                  <a:pt x="6114" y="9683"/>
                  <a:pt x="5749" y="9536"/>
                </a:cubicBezTo>
                <a:cubicBezTo>
                  <a:pt x="5712" y="10598"/>
                  <a:pt x="6517" y="11586"/>
                  <a:pt x="7577" y="11732"/>
                </a:cubicBezTo>
                <a:cubicBezTo>
                  <a:pt x="7211" y="11769"/>
                  <a:pt x="6843" y="11769"/>
                  <a:pt x="6514" y="11732"/>
                </a:cubicBezTo>
                <a:cubicBezTo>
                  <a:pt x="6807" y="12574"/>
                  <a:pt x="7577" y="13193"/>
                  <a:pt x="8491" y="13230"/>
                </a:cubicBezTo>
                <a:cubicBezTo>
                  <a:pt x="7541" y="13815"/>
                  <a:pt x="6446" y="14145"/>
                  <a:pt x="5349" y="14145"/>
                </a:cubicBezTo>
                <a:cubicBezTo>
                  <a:pt x="6226" y="14693"/>
                  <a:pt x="7248" y="14986"/>
                  <a:pt x="8309" y="15059"/>
                </a:cubicBezTo>
                <a:cubicBezTo>
                  <a:pt x="9150" y="15096"/>
                  <a:pt x="10030" y="14952"/>
                  <a:pt x="10834" y="14659"/>
                </a:cubicBezTo>
                <a:cubicBezTo>
                  <a:pt x="11566" y="14366"/>
                  <a:pt x="12261" y="13925"/>
                  <a:pt x="12846" y="13413"/>
                </a:cubicBezTo>
                <a:cubicBezTo>
                  <a:pt x="13431" y="12864"/>
                  <a:pt x="13911" y="12212"/>
                  <a:pt x="14240" y="11480"/>
                </a:cubicBezTo>
                <a:cubicBezTo>
                  <a:pt x="14606" y="10749"/>
                  <a:pt x="14786" y="9907"/>
                  <a:pt x="14823" y="9102"/>
                </a:cubicBezTo>
                <a:cubicBezTo>
                  <a:pt x="14823" y="8992"/>
                  <a:pt x="14823" y="8880"/>
                  <a:pt x="14823" y="8770"/>
                </a:cubicBezTo>
                <a:cubicBezTo>
                  <a:pt x="14823" y="8734"/>
                  <a:pt x="14823" y="8658"/>
                  <a:pt x="14823" y="8622"/>
                </a:cubicBezTo>
                <a:cubicBezTo>
                  <a:pt x="15225" y="8402"/>
                  <a:pt x="15586" y="8032"/>
                  <a:pt x="15806" y="7593"/>
                </a:cubicBezTo>
                <a:cubicBezTo>
                  <a:pt x="15440" y="7739"/>
                  <a:pt x="15111" y="7851"/>
                  <a:pt x="14709" y="7924"/>
                </a:cubicBezTo>
                <a:cubicBezTo>
                  <a:pt x="14672" y="7924"/>
                  <a:pt x="14677" y="7924"/>
                  <a:pt x="14640" y="7924"/>
                </a:cubicBezTo>
                <a:cubicBezTo>
                  <a:pt x="14640" y="7924"/>
                  <a:pt x="14640" y="7926"/>
                  <a:pt x="14640" y="7890"/>
                </a:cubicBezTo>
                <a:cubicBezTo>
                  <a:pt x="14677" y="7890"/>
                  <a:pt x="14672" y="7856"/>
                  <a:pt x="14709" y="7856"/>
                </a:cubicBezTo>
                <a:cubicBezTo>
                  <a:pt x="15111" y="7599"/>
                  <a:pt x="15408" y="7199"/>
                  <a:pt x="15554" y="6724"/>
                </a:cubicBezTo>
                <a:cubicBezTo>
                  <a:pt x="15481" y="6760"/>
                  <a:pt x="15410" y="6790"/>
                  <a:pt x="15337" y="6826"/>
                </a:cubicBezTo>
                <a:cubicBezTo>
                  <a:pt x="14971" y="7009"/>
                  <a:pt x="14597" y="7117"/>
                  <a:pt x="14194" y="7227"/>
                </a:cubicBezTo>
                <a:cubicBezTo>
                  <a:pt x="13829" y="6824"/>
                  <a:pt x="13326" y="6577"/>
                  <a:pt x="12777" y="6541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Form">
            <a:extLst>
              <a:ext uri="{FF2B5EF4-FFF2-40B4-BE49-F238E27FC236}">
                <a16:creationId xmlns:a16="http://schemas.microsoft.com/office/drawing/2014/main" id="{5199A15A-592C-A04F-9436-04254A39A201}"/>
              </a:ext>
            </a:extLst>
          </p:cNvPr>
          <p:cNvSpPr/>
          <p:nvPr userDrawn="1"/>
        </p:nvSpPr>
        <p:spPr>
          <a:xfrm>
            <a:off x="8339997" y="5711533"/>
            <a:ext cx="210371" cy="2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4" h="21600" extrusionOk="0">
                <a:moveTo>
                  <a:pt x="9842" y="0"/>
                </a:moveTo>
                <a:cubicBezTo>
                  <a:pt x="7317" y="0"/>
                  <a:pt x="4791" y="1052"/>
                  <a:pt x="2875" y="3156"/>
                </a:cubicBezTo>
                <a:cubicBezTo>
                  <a:pt x="-958" y="7364"/>
                  <a:pt x="-958" y="14248"/>
                  <a:pt x="2875" y="18455"/>
                </a:cubicBezTo>
                <a:cubicBezTo>
                  <a:pt x="4808" y="20541"/>
                  <a:pt x="7309" y="21600"/>
                  <a:pt x="9842" y="21600"/>
                </a:cubicBezTo>
                <a:cubicBezTo>
                  <a:pt x="12375" y="21600"/>
                  <a:pt x="14876" y="20541"/>
                  <a:pt x="16809" y="18455"/>
                </a:cubicBezTo>
                <a:cubicBezTo>
                  <a:pt x="20642" y="14248"/>
                  <a:pt x="20642" y="7364"/>
                  <a:pt x="16809" y="3156"/>
                </a:cubicBezTo>
                <a:cubicBezTo>
                  <a:pt x="14893" y="1052"/>
                  <a:pt x="12367" y="0"/>
                  <a:pt x="9842" y="0"/>
                </a:cubicBezTo>
                <a:close/>
                <a:moveTo>
                  <a:pt x="9842" y="995"/>
                </a:moveTo>
                <a:cubicBezTo>
                  <a:pt x="12142" y="995"/>
                  <a:pt x="14410" y="1951"/>
                  <a:pt x="16143" y="3853"/>
                </a:cubicBezTo>
                <a:cubicBezTo>
                  <a:pt x="19609" y="7659"/>
                  <a:pt x="19609" y="13872"/>
                  <a:pt x="16143" y="17678"/>
                </a:cubicBezTo>
                <a:cubicBezTo>
                  <a:pt x="12677" y="21483"/>
                  <a:pt x="7007" y="21483"/>
                  <a:pt x="3541" y="17678"/>
                </a:cubicBezTo>
                <a:cubicBezTo>
                  <a:pt x="75" y="13873"/>
                  <a:pt x="75" y="7659"/>
                  <a:pt x="3541" y="3853"/>
                </a:cubicBezTo>
                <a:cubicBezTo>
                  <a:pt x="5274" y="1951"/>
                  <a:pt x="7542" y="995"/>
                  <a:pt x="9842" y="995"/>
                </a:cubicBezTo>
                <a:close/>
                <a:moveTo>
                  <a:pt x="10863" y="5489"/>
                </a:moveTo>
                <a:cubicBezTo>
                  <a:pt x="9430" y="5489"/>
                  <a:pt x="8863" y="6079"/>
                  <a:pt x="8863" y="7433"/>
                </a:cubicBezTo>
                <a:cubicBezTo>
                  <a:pt x="8863" y="8603"/>
                  <a:pt x="8863" y="9079"/>
                  <a:pt x="8863" y="9079"/>
                </a:cubicBezTo>
                <a:lnTo>
                  <a:pt x="7665" y="9079"/>
                </a:lnTo>
                <a:lnTo>
                  <a:pt x="7665" y="10909"/>
                </a:lnTo>
                <a:lnTo>
                  <a:pt x="8863" y="10909"/>
                </a:lnTo>
                <a:lnTo>
                  <a:pt x="8863" y="15986"/>
                </a:lnTo>
                <a:lnTo>
                  <a:pt x="10602" y="15986"/>
                </a:lnTo>
                <a:lnTo>
                  <a:pt x="10602" y="10863"/>
                </a:lnTo>
                <a:lnTo>
                  <a:pt x="12102" y="10863"/>
                </a:lnTo>
                <a:lnTo>
                  <a:pt x="12196" y="9079"/>
                </a:lnTo>
                <a:lnTo>
                  <a:pt x="10602" y="9079"/>
                </a:lnTo>
                <a:cubicBezTo>
                  <a:pt x="10602" y="9079"/>
                  <a:pt x="10602" y="8162"/>
                  <a:pt x="10602" y="7833"/>
                </a:cubicBezTo>
                <a:cubicBezTo>
                  <a:pt x="10602" y="7394"/>
                  <a:pt x="10767" y="7250"/>
                  <a:pt x="11133" y="7250"/>
                </a:cubicBezTo>
                <a:cubicBezTo>
                  <a:pt x="11433" y="7250"/>
                  <a:pt x="12196" y="7250"/>
                  <a:pt x="12196" y="7250"/>
                </a:cubicBezTo>
                <a:lnTo>
                  <a:pt x="12196" y="5489"/>
                </a:lnTo>
                <a:cubicBezTo>
                  <a:pt x="12196" y="5489"/>
                  <a:pt x="11096" y="5489"/>
                  <a:pt x="10863" y="5489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" name="Form">
            <a:extLst>
              <a:ext uri="{FF2B5EF4-FFF2-40B4-BE49-F238E27FC236}">
                <a16:creationId xmlns:a16="http://schemas.microsoft.com/office/drawing/2014/main" id="{B17F4C9A-C683-DD45-A3D7-DEA946B47A8E}"/>
              </a:ext>
            </a:extLst>
          </p:cNvPr>
          <p:cNvSpPr/>
          <p:nvPr userDrawn="1"/>
        </p:nvSpPr>
        <p:spPr>
          <a:xfrm>
            <a:off x="8847941" y="5711533"/>
            <a:ext cx="210371" cy="21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2" h="21600" extrusionOk="0">
                <a:moveTo>
                  <a:pt x="9841" y="0"/>
                </a:moveTo>
                <a:cubicBezTo>
                  <a:pt x="7320" y="0"/>
                  <a:pt x="4794" y="1048"/>
                  <a:pt x="2877" y="3154"/>
                </a:cubicBezTo>
                <a:cubicBezTo>
                  <a:pt x="-959" y="7365"/>
                  <a:pt x="-959" y="14235"/>
                  <a:pt x="2877" y="18446"/>
                </a:cubicBezTo>
                <a:cubicBezTo>
                  <a:pt x="4794" y="20552"/>
                  <a:pt x="7307" y="21600"/>
                  <a:pt x="9820" y="21600"/>
                </a:cubicBezTo>
                <a:cubicBezTo>
                  <a:pt x="12333" y="21600"/>
                  <a:pt x="14855" y="20552"/>
                  <a:pt x="16805" y="18446"/>
                </a:cubicBezTo>
                <a:cubicBezTo>
                  <a:pt x="20641" y="14235"/>
                  <a:pt x="20641" y="7365"/>
                  <a:pt x="16805" y="3154"/>
                </a:cubicBezTo>
                <a:cubicBezTo>
                  <a:pt x="14888" y="1048"/>
                  <a:pt x="12362" y="0"/>
                  <a:pt x="9841" y="0"/>
                </a:cubicBezTo>
                <a:close/>
                <a:moveTo>
                  <a:pt x="9820" y="1021"/>
                </a:moveTo>
                <a:cubicBezTo>
                  <a:pt x="12102" y="1021"/>
                  <a:pt x="14392" y="1956"/>
                  <a:pt x="16144" y="3880"/>
                </a:cubicBezTo>
                <a:cubicBezTo>
                  <a:pt x="19616" y="7692"/>
                  <a:pt x="19616" y="13908"/>
                  <a:pt x="16144" y="17720"/>
                </a:cubicBezTo>
                <a:cubicBezTo>
                  <a:pt x="12672" y="21532"/>
                  <a:pt x="7010" y="21532"/>
                  <a:pt x="3538" y="17720"/>
                </a:cubicBezTo>
                <a:cubicBezTo>
                  <a:pt x="66" y="13908"/>
                  <a:pt x="66" y="7692"/>
                  <a:pt x="3538" y="3880"/>
                </a:cubicBezTo>
                <a:cubicBezTo>
                  <a:pt x="5257" y="1956"/>
                  <a:pt x="7539" y="1021"/>
                  <a:pt x="9820" y="1021"/>
                </a:cubicBezTo>
                <a:close/>
                <a:moveTo>
                  <a:pt x="6586" y="5808"/>
                </a:moveTo>
                <a:cubicBezTo>
                  <a:pt x="6057" y="5808"/>
                  <a:pt x="5625" y="6282"/>
                  <a:pt x="5625" y="6863"/>
                </a:cubicBezTo>
                <a:cubicBezTo>
                  <a:pt x="5625" y="7445"/>
                  <a:pt x="6057" y="7918"/>
                  <a:pt x="6586" y="7918"/>
                </a:cubicBezTo>
                <a:cubicBezTo>
                  <a:pt x="7116" y="7918"/>
                  <a:pt x="7547" y="7445"/>
                  <a:pt x="7547" y="6863"/>
                </a:cubicBezTo>
                <a:cubicBezTo>
                  <a:pt x="7547" y="6282"/>
                  <a:pt x="7116" y="5808"/>
                  <a:pt x="6586" y="5808"/>
                </a:cubicBezTo>
                <a:close/>
                <a:moveTo>
                  <a:pt x="5956" y="8713"/>
                </a:moveTo>
                <a:lnTo>
                  <a:pt x="5956" y="14668"/>
                </a:lnTo>
                <a:lnTo>
                  <a:pt x="7671" y="14668"/>
                </a:lnTo>
                <a:lnTo>
                  <a:pt x="7671" y="8713"/>
                </a:lnTo>
                <a:lnTo>
                  <a:pt x="5956" y="8713"/>
                </a:lnTo>
                <a:close/>
                <a:moveTo>
                  <a:pt x="11846" y="8713"/>
                </a:moveTo>
                <a:cubicBezTo>
                  <a:pt x="11515" y="8713"/>
                  <a:pt x="11213" y="8783"/>
                  <a:pt x="10916" y="8928"/>
                </a:cubicBezTo>
                <a:cubicBezTo>
                  <a:pt x="10783" y="9001"/>
                  <a:pt x="10647" y="9110"/>
                  <a:pt x="10482" y="9291"/>
                </a:cubicBezTo>
                <a:cubicBezTo>
                  <a:pt x="10349" y="9436"/>
                  <a:pt x="10287" y="9579"/>
                  <a:pt x="10254" y="9688"/>
                </a:cubicBezTo>
                <a:lnTo>
                  <a:pt x="10254" y="8860"/>
                </a:lnTo>
                <a:lnTo>
                  <a:pt x="8601" y="8860"/>
                </a:lnTo>
                <a:lnTo>
                  <a:pt x="8601" y="14816"/>
                </a:lnTo>
                <a:lnTo>
                  <a:pt x="10316" y="14816"/>
                </a:lnTo>
                <a:lnTo>
                  <a:pt x="10316" y="11685"/>
                </a:lnTo>
                <a:cubicBezTo>
                  <a:pt x="10316" y="11068"/>
                  <a:pt x="10521" y="10528"/>
                  <a:pt x="10885" y="10346"/>
                </a:cubicBezTo>
                <a:cubicBezTo>
                  <a:pt x="11116" y="10237"/>
                  <a:pt x="11412" y="10278"/>
                  <a:pt x="11412" y="10278"/>
                </a:cubicBezTo>
                <a:cubicBezTo>
                  <a:pt x="11478" y="10278"/>
                  <a:pt x="11709" y="10310"/>
                  <a:pt x="11908" y="10528"/>
                </a:cubicBezTo>
                <a:cubicBezTo>
                  <a:pt x="12271" y="10891"/>
                  <a:pt x="12207" y="11288"/>
                  <a:pt x="12207" y="11469"/>
                </a:cubicBezTo>
                <a:lnTo>
                  <a:pt x="12207" y="14816"/>
                </a:lnTo>
                <a:lnTo>
                  <a:pt x="13923" y="14816"/>
                </a:lnTo>
                <a:lnTo>
                  <a:pt x="13923" y="11140"/>
                </a:lnTo>
                <a:cubicBezTo>
                  <a:pt x="13923" y="11031"/>
                  <a:pt x="14028" y="9833"/>
                  <a:pt x="13168" y="9144"/>
                </a:cubicBezTo>
                <a:cubicBezTo>
                  <a:pt x="12639" y="8672"/>
                  <a:pt x="12044" y="8713"/>
                  <a:pt x="11846" y="8713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" name="Form">
            <a:extLst>
              <a:ext uri="{FF2B5EF4-FFF2-40B4-BE49-F238E27FC236}">
                <a16:creationId xmlns:a16="http://schemas.microsoft.com/office/drawing/2014/main" id="{08B19300-7D9A-1D40-B760-BBB0A6A2104E}"/>
              </a:ext>
            </a:extLst>
          </p:cNvPr>
          <p:cNvSpPr/>
          <p:nvPr userDrawn="1"/>
        </p:nvSpPr>
        <p:spPr>
          <a:xfrm>
            <a:off x="8593969" y="5707151"/>
            <a:ext cx="210371" cy="21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4" h="21600" extrusionOk="0">
                <a:moveTo>
                  <a:pt x="10296" y="0"/>
                </a:moveTo>
                <a:cubicBezTo>
                  <a:pt x="7665" y="0"/>
                  <a:pt x="5031" y="1057"/>
                  <a:pt x="3019" y="3168"/>
                </a:cubicBezTo>
                <a:cubicBezTo>
                  <a:pt x="-1006" y="7353"/>
                  <a:pt x="-1006" y="14200"/>
                  <a:pt x="3019" y="18421"/>
                </a:cubicBezTo>
                <a:cubicBezTo>
                  <a:pt x="5048" y="20549"/>
                  <a:pt x="7658" y="21600"/>
                  <a:pt x="10307" y="21600"/>
                </a:cubicBezTo>
                <a:cubicBezTo>
                  <a:pt x="12955" y="21600"/>
                  <a:pt x="15568" y="20558"/>
                  <a:pt x="17563" y="18466"/>
                </a:cubicBezTo>
                <a:cubicBezTo>
                  <a:pt x="19523" y="16410"/>
                  <a:pt x="20594" y="13697"/>
                  <a:pt x="20594" y="10811"/>
                </a:cubicBezTo>
                <a:cubicBezTo>
                  <a:pt x="20594" y="7925"/>
                  <a:pt x="19523" y="5224"/>
                  <a:pt x="17563" y="3168"/>
                </a:cubicBezTo>
                <a:cubicBezTo>
                  <a:pt x="15550" y="1057"/>
                  <a:pt x="12927" y="0"/>
                  <a:pt x="10296" y="0"/>
                </a:cubicBezTo>
                <a:close/>
                <a:moveTo>
                  <a:pt x="10307" y="1037"/>
                </a:moveTo>
                <a:cubicBezTo>
                  <a:pt x="12715" y="1037"/>
                  <a:pt x="15086" y="2016"/>
                  <a:pt x="16875" y="3856"/>
                </a:cubicBezTo>
                <a:cubicBezTo>
                  <a:pt x="18629" y="5731"/>
                  <a:pt x="19594" y="8180"/>
                  <a:pt x="19594" y="10777"/>
                </a:cubicBezTo>
                <a:cubicBezTo>
                  <a:pt x="19594" y="13411"/>
                  <a:pt x="18629" y="15860"/>
                  <a:pt x="16875" y="17699"/>
                </a:cubicBezTo>
                <a:cubicBezTo>
                  <a:pt x="13263" y="21523"/>
                  <a:pt x="7353" y="21523"/>
                  <a:pt x="3707" y="17699"/>
                </a:cubicBezTo>
                <a:cubicBezTo>
                  <a:pt x="60" y="13911"/>
                  <a:pt x="60" y="7713"/>
                  <a:pt x="3707" y="3889"/>
                </a:cubicBezTo>
                <a:cubicBezTo>
                  <a:pt x="5530" y="1977"/>
                  <a:pt x="7933" y="1037"/>
                  <a:pt x="10307" y="1037"/>
                </a:cubicBezTo>
                <a:close/>
                <a:moveTo>
                  <a:pt x="10178" y="7215"/>
                </a:moveTo>
                <a:cubicBezTo>
                  <a:pt x="8802" y="7215"/>
                  <a:pt x="7465" y="7256"/>
                  <a:pt x="6673" y="7328"/>
                </a:cubicBezTo>
                <a:cubicBezTo>
                  <a:pt x="6157" y="7400"/>
                  <a:pt x="6020" y="7508"/>
                  <a:pt x="5813" y="7689"/>
                </a:cubicBezTo>
                <a:cubicBezTo>
                  <a:pt x="5607" y="7869"/>
                  <a:pt x="5123" y="8401"/>
                  <a:pt x="5158" y="10890"/>
                </a:cubicBezTo>
                <a:cubicBezTo>
                  <a:pt x="5192" y="13524"/>
                  <a:pt x="5607" y="13957"/>
                  <a:pt x="5813" y="14137"/>
                </a:cubicBezTo>
                <a:cubicBezTo>
                  <a:pt x="6020" y="14281"/>
                  <a:pt x="6295" y="14428"/>
                  <a:pt x="6673" y="14464"/>
                </a:cubicBezTo>
                <a:cubicBezTo>
                  <a:pt x="7877" y="14608"/>
                  <a:pt x="9387" y="14577"/>
                  <a:pt x="10178" y="14577"/>
                </a:cubicBezTo>
                <a:cubicBezTo>
                  <a:pt x="10969" y="14577"/>
                  <a:pt x="12489" y="14608"/>
                  <a:pt x="13693" y="14464"/>
                </a:cubicBezTo>
                <a:cubicBezTo>
                  <a:pt x="14071" y="14428"/>
                  <a:pt x="14346" y="14281"/>
                  <a:pt x="14553" y="14137"/>
                </a:cubicBezTo>
                <a:cubicBezTo>
                  <a:pt x="14759" y="13993"/>
                  <a:pt x="15174" y="13524"/>
                  <a:pt x="15209" y="10890"/>
                </a:cubicBezTo>
                <a:cubicBezTo>
                  <a:pt x="15243" y="8401"/>
                  <a:pt x="14759" y="7869"/>
                  <a:pt x="14553" y="7689"/>
                </a:cubicBezTo>
                <a:cubicBezTo>
                  <a:pt x="14346" y="7508"/>
                  <a:pt x="14209" y="7400"/>
                  <a:pt x="13693" y="7328"/>
                </a:cubicBezTo>
                <a:cubicBezTo>
                  <a:pt x="12936" y="7256"/>
                  <a:pt x="11554" y="7215"/>
                  <a:pt x="10178" y="7215"/>
                </a:cubicBezTo>
                <a:close/>
                <a:moveTo>
                  <a:pt x="9221" y="9380"/>
                </a:moveTo>
                <a:cubicBezTo>
                  <a:pt x="9221" y="9380"/>
                  <a:pt x="11868" y="10969"/>
                  <a:pt x="11833" y="10969"/>
                </a:cubicBezTo>
                <a:cubicBezTo>
                  <a:pt x="11799" y="10933"/>
                  <a:pt x="9221" y="12514"/>
                  <a:pt x="9221" y="12514"/>
                </a:cubicBezTo>
                <a:lnTo>
                  <a:pt x="9221" y="938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5BF57C35-6E27-DC4B-84CA-542F665509AB}"/>
              </a:ext>
            </a:extLst>
          </p:cNvPr>
          <p:cNvGrpSpPr/>
          <p:nvPr userDrawn="1"/>
        </p:nvGrpSpPr>
        <p:grpSpPr>
          <a:xfrm>
            <a:off x="1209578" y="3024009"/>
            <a:ext cx="9596207" cy="2090694"/>
            <a:chOff x="3684875" y="5283430"/>
            <a:chExt cx="4910484" cy="1069831"/>
          </a:xfrm>
          <a:solidFill>
            <a:srgbClr val="FFFFFF">
              <a:alpha val="31000"/>
            </a:srgb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74B4FFC-9C5C-E54E-984E-E2983C5ADA96}"/>
                </a:ext>
              </a:extLst>
            </p:cNvPr>
            <p:cNvSpPr/>
            <p:nvPr/>
          </p:nvSpPr>
          <p:spPr>
            <a:xfrm>
              <a:off x="6003520" y="5283430"/>
              <a:ext cx="2591839" cy="1069831"/>
            </a:xfrm>
            <a:custGeom>
              <a:avLst/>
              <a:gdLst>
                <a:gd name="connsiteX0" fmla="*/ 2555817 w 2591839"/>
                <a:gd name="connsiteY0" fmla="*/ 686147 h 1069831"/>
                <a:gd name="connsiteX1" fmla="*/ 2591753 w 2591839"/>
                <a:gd name="connsiteY1" fmla="*/ 610639 h 1069831"/>
                <a:gd name="connsiteX2" fmla="*/ 2555904 w 2591839"/>
                <a:gd name="connsiteY2" fmla="*/ 535305 h 1069831"/>
                <a:gd name="connsiteX3" fmla="*/ 2590627 w 2591839"/>
                <a:gd name="connsiteY3" fmla="*/ 462396 h 1069831"/>
                <a:gd name="connsiteX4" fmla="*/ 2591839 w 2591839"/>
                <a:gd name="connsiteY4" fmla="*/ 459885 h 1069831"/>
                <a:gd name="connsiteX5" fmla="*/ 2555904 w 2591839"/>
                <a:gd name="connsiteY5" fmla="*/ 384551 h 1069831"/>
                <a:gd name="connsiteX6" fmla="*/ 2591839 w 2591839"/>
                <a:gd name="connsiteY6" fmla="*/ 309216 h 1069831"/>
                <a:gd name="connsiteX7" fmla="*/ 2555904 w 2591839"/>
                <a:gd name="connsiteY7" fmla="*/ 233969 h 1069831"/>
                <a:gd name="connsiteX8" fmla="*/ 2591839 w 2591839"/>
                <a:gd name="connsiteY8" fmla="*/ 158462 h 1069831"/>
                <a:gd name="connsiteX9" fmla="*/ 2551921 w 2591839"/>
                <a:gd name="connsiteY9" fmla="*/ 74728 h 1069831"/>
                <a:gd name="connsiteX10" fmla="*/ 2516505 w 2591839"/>
                <a:gd name="connsiteY10" fmla="*/ 150322 h 1069831"/>
                <a:gd name="connsiteX11" fmla="*/ 2444722 w 2591839"/>
                <a:gd name="connsiteY11" fmla="*/ 520 h 1069831"/>
                <a:gd name="connsiteX12" fmla="*/ 2372937 w 2591839"/>
                <a:gd name="connsiteY12" fmla="*/ 151188 h 1069831"/>
                <a:gd name="connsiteX13" fmla="*/ 2301154 w 2591839"/>
                <a:gd name="connsiteY13" fmla="*/ 433 h 1069831"/>
                <a:gd name="connsiteX14" fmla="*/ 2229630 w 2591839"/>
                <a:gd name="connsiteY14" fmla="*/ 150842 h 1069831"/>
                <a:gd name="connsiteX15" fmla="*/ 2157586 w 2591839"/>
                <a:gd name="connsiteY15" fmla="*/ 433 h 1069831"/>
                <a:gd name="connsiteX16" fmla="*/ 2085802 w 2591839"/>
                <a:gd name="connsiteY16" fmla="*/ 151101 h 1069831"/>
                <a:gd name="connsiteX17" fmla="*/ 2014018 w 2591839"/>
                <a:gd name="connsiteY17" fmla="*/ 347 h 1069831"/>
                <a:gd name="connsiteX18" fmla="*/ 1978170 w 2591839"/>
                <a:gd name="connsiteY18" fmla="*/ 75767 h 1069831"/>
                <a:gd name="connsiteX19" fmla="*/ 1977650 w 2591839"/>
                <a:gd name="connsiteY19" fmla="*/ 74642 h 1069831"/>
                <a:gd name="connsiteX20" fmla="*/ 1942234 w 2591839"/>
                <a:gd name="connsiteY20" fmla="*/ 150236 h 1069831"/>
                <a:gd name="connsiteX21" fmla="*/ 1870450 w 2591839"/>
                <a:gd name="connsiteY21" fmla="*/ 433 h 1069831"/>
                <a:gd name="connsiteX22" fmla="*/ 1870450 w 2591839"/>
                <a:gd name="connsiteY22" fmla="*/ 433 h 1069831"/>
                <a:gd name="connsiteX23" fmla="*/ 1870450 w 2591839"/>
                <a:gd name="connsiteY23" fmla="*/ 433 h 1069831"/>
                <a:gd name="connsiteX24" fmla="*/ 1798667 w 2591839"/>
                <a:gd name="connsiteY24" fmla="*/ 151101 h 1069831"/>
                <a:gd name="connsiteX25" fmla="*/ 1726883 w 2591839"/>
                <a:gd name="connsiteY25" fmla="*/ 347 h 1069831"/>
                <a:gd name="connsiteX26" fmla="*/ 1726883 w 2591839"/>
                <a:gd name="connsiteY26" fmla="*/ 347 h 1069831"/>
                <a:gd name="connsiteX27" fmla="*/ 1726883 w 2591839"/>
                <a:gd name="connsiteY27" fmla="*/ 347 h 1069831"/>
                <a:gd name="connsiteX28" fmla="*/ 1655358 w 2591839"/>
                <a:gd name="connsiteY28" fmla="*/ 150755 h 1069831"/>
                <a:gd name="connsiteX29" fmla="*/ 1583315 w 2591839"/>
                <a:gd name="connsiteY29" fmla="*/ 347 h 1069831"/>
                <a:gd name="connsiteX30" fmla="*/ 1583315 w 2591839"/>
                <a:gd name="connsiteY30" fmla="*/ 347 h 1069831"/>
                <a:gd name="connsiteX31" fmla="*/ 1583315 w 2591839"/>
                <a:gd name="connsiteY31" fmla="*/ 347 h 1069831"/>
                <a:gd name="connsiteX32" fmla="*/ 1511531 w 2591839"/>
                <a:gd name="connsiteY32" fmla="*/ 151015 h 1069831"/>
                <a:gd name="connsiteX33" fmla="*/ 1439747 w 2591839"/>
                <a:gd name="connsiteY33" fmla="*/ 260 h 1069831"/>
                <a:gd name="connsiteX34" fmla="*/ 1368223 w 2591839"/>
                <a:gd name="connsiteY34" fmla="*/ 150668 h 1069831"/>
                <a:gd name="connsiteX35" fmla="*/ 1296179 w 2591839"/>
                <a:gd name="connsiteY35" fmla="*/ 260 h 1069831"/>
                <a:gd name="connsiteX36" fmla="*/ 1224396 w 2591839"/>
                <a:gd name="connsiteY36" fmla="*/ 150928 h 1069831"/>
                <a:gd name="connsiteX37" fmla="*/ 1152612 w 2591839"/>
                <a:gd name="connsiteY37" fmla="*/ 173 h 1069831"/>
                <a:gd name="connsiteX38" fmla="*/ 1116763 w 2591839"/>
                <a:gd name="connsiteY38" fmla="*/ 75594 h 1069831"/>
                <a:gd name="connsiteX39" fmla="*/ 1116244 w 2591839"/>
                <a:gd name="connsiteY39" fmla="*/ 74469 h 1069831"/>
                <a:gd name="connsiteX40" fmla="*/ 1080828 w 2591839"/>
                <a:gd name="connsiteY40" fmla="*/ 150062 h 1069831"/>
                <a:gd name="connsiteX41" fmla="*/ 1009044 w 2591839"/>
                <a:gd name="connsiteY41" fmla="*/ 260 h 1069831"/>
                <a:gd name="connsiteX42" fmla="*/ 1009044 w 2591839"/>
                <a:gd name="connsiteY42" fmla="*/ 260 h 1069831"/>
                <a:gd name="connsiteX43" fmla="*/ 1009044 w 2591839"/>
                <a:gd name="connsiteY43" fmla="*/ 260 h 1069831"/>
                <a:gd name="connsiteX44" fmla="*/ 937260 w 2591839"/>
                <a:gd name="connsiteY44" fmla="*/ 150928 h 1069831"/>
                <a:gd name="connsiteX45" fmla="*/ 865476 w 2591839"/>
                <a:gd name="connsiteY45" fmla="*/ 173 h 1069831"/>
                <a:gd name="connsiteX46" fmla="*/ 793952 w 2591839"/>
                <a:gd name="connsiteY46" fmla="*/ 150582 h 1069831"/>
                <a:gd name="connsiteX47" fmla="*/ 721908 w 2591839"/>
                <a:gd name="connsiteY47" fmla="*/ 173 h 1069831"/>
                <a:gd name="connsiteX48" fmla="*/ 650125 w 2591839"/>
                <a:gd name="connsiteY48" fmla="*/ 150842 h 1069831"/>
                <a:gd name="connsiteX49" fmla="*/ 578341 w 2591839"/>
                <a:gd name="connsiteY49" fmla="*/ 87 h 1069831"/>
                <a:gd name="connsiteX50" fmla="*/ 506817 w 2591839"/>
                <a:gd name="connsiteY50" fmla="*/ 150495 h 1069831"/>
                <a:gd name="connsiteX51" fmla="*/ 434773 w 2591839"/>
                <a:gd name="connsiteY51" fmla="*/ 87 h 1069831"/>
                <a:gd name="connsiteX52" fmla="*/ 362989 w 2591839"/>
                <a:gd name="connsiteY52" fmla="*/ 150755 h 1069831"/>
                <a:gd name="connsiteX53" fmla="*/ 291205 w 2591839"/>
                <a:gd name="connsiteY53" fmla="*/ 0 h 1069831"/>
                <a:gd name="connsiteX54" fmla="*/ 219681 w 2591839"/>
                <a:gd name="connsiteY54" fmla="*/ 150409 h 1069831"/>
                <a:gd name="connsiteX55" fmla="*/ 147637 w 2591839"/>
                <a:gd name="connsiteY55" fmla="*/ 0 h 1069831"/>
                <a:gd name="connsiteX56" fmla="*/ 75161 w 2591839"/>
                <a:gd name="connsiteY56" fmla="*/ 151621 h 1069831"/>
                <a:gd name="connsiteX57" fmla="*/ 41997 w 2591839"/>
                <a:gd name="connsiteY57" fmla="*/ 82348 h 1069831"/>
                <a:gd name="connsiteX58" fmla="*/ 39139 w 2591839"/>
                <a:gd name="connsiteY58" fmla="*/ 83734 h 1069831"/>
                <a:gd name="connsiteX59" fmla="*/ 36282 w 2591839"/>
                <a:gd name="connsiteY59" fmla="*/ 82348 h 1069831"/>
                <a:gd name="connsiteX60" fmla="*/ 0 w 2591839"/>
                <a:gd name="connsiteY60" fmla="*/ 158462 h 1069831"/>
                <a:gd name="connsiteX61" fmla="*/ 35849 w 2591839"/>
                <a:gd name="connsiteY61" fmla="*/ 233795 h 1069831"/>
                <a:gd name="connsiteX62" fmla="*/ 0 w 2591839"/>
                <a:gd name="connsiteY62" fmla="*/ 309130 h 1069831"/>
                <a:gd name="connsiteX63" fmla="*/ 35589 w 2591839"/>
                <a:gd name="connsiteY63" fmla="*/ 385070 h 1069831"/>
                <a:gd name="connsiteX64" fmla="*/ 0 w 2591839"/>
                <a:gd name="connsiteY64" fmla="*/ 459798 h 1069831"/>
                <a:gd name="connsiteX65" fmla="*/ 35935 w 2591839"/>
                <a:gd name="connsiteY65" fmla="*/ 535132 h 1069831"/>
                <a:gd name="connsiteX66" fmla="*/ 0 w 2591839"/>
                <a:gd name="connsiteY66" fmla="*/ 610466 h 1069831"/>
                <a:gd name="connsiteX67" fmla="*/ 35849 w 2591839"/>
                <a:gd name="connsiteY67" fmla="*/ 685800 h 1069831"/>
                <a:gd name="connsiteX68" fmla="*/ 0 w 2591839"/>
                <a:gd name="connsiteY68" fmla="*/ 761134 h 1069831"/>
                <a:gd name="connsiteX69" fmla="*/ 35589 w 2591839"/>
                <a:gd name="connsiteY69" fmla="*/ 837075 h 1069831"/>
                <a:gd name="connsiteX70" fmla="*/ 0 w 2591839"/>
                <a:gd name="connsiteY70" fmla="*/ 911803 h 1069831"/>
                <a:gd name="connsiteX71" fmla="*/ 75248 w 2591839"/>
                <a:gd name="connsiteY71" fmla="*/ 1069831 h 1069831"/>
                <a:gd name="connsiteX72" fmla="*/ 147031 w 2591839"/>
                <a:gd name="connsiteY72" fmla="*/ 919076 h 1069831"/>
                <a:gd name="connsiteX73" fmla="*/ 218815 w 2591839"/>
                <a:gd name="connsiteY73" fmla="*/ 1069831 h 1069831"/>
                <a:gd name="connsiteX74" fmla="*/ 290599 w 2591839"/>
                <a:gd name="connsiteY74" fmla="*/ 919076 h 1069831"/>
                <a:gd name="connsiteX75" fmla="*/ 362383 w 2591839"/>
                <a:gd name="connsiteY75" fmla="*/ 1069831 h 1069831"/>
                <a:gd name="connsiteX76" fmla="*/ 434167 w 2591839"/>
                <a:gd name="connsiteY76" fmla="*/ 919076 h 1069831"/>
                <a:gd name="connsiteX77" fmla="*/ 505951 w 2591839"/>
                <a:gd name="connsiteY77" fmla="*/ 1069831 h 1069831"/>
                <a:gd name="connsiteX78" fmla="*/ 577735 w 2591839"/>
                <a:gd name="connsiteY78" fmla="*/ 919076 h 1069831"/>
                <a:gd name="connsiteX79" fmla="*/ 649518 w 2591839"/>
                <a:gd name="connsiteY79" fmla="*/ 1069831 h 1069831"/>
                <a:gd name="connsiteX80" fmla="*/ 721302 w 2591839"/>
                <a:gd name="connsiteY80" fmla="*/ 919076 h 1069831"/>
                <a:gd name="connsiteX81" fmla="*/ 793086 w 2591839"/>
                <a:gd name="connsiteY81" fmla="*/ 1069831 h 1069831"/>
                <a:gd name="connsiteX82" fmla="*/ 864870 w 2591839"/>
                <a:gd name="connsiteY82" fmla="*/ 919076 h 1069831"/>
                <a:gd name="connsiteX83" fmla="*/ 936654 w 2591839"/>
                <a:gd name="connsiteY83" fmla="*/ 1069831 h 1069831"/>
                <a:gd name="connsiteX84" fmla="*/ 936654 w 2591839"/>
                <a:gd name="connsiteY84" fmla="*/ 1069831 h 1069831"/>
                <a:gd name="connsiteX85" fmla="*/ 936654 w 2591839"/>
                <a:gd name="connsiteY85" fmla="*/ 1069831 h 1069831"/>
                <a:gd name="connsiteX86" fmla="*/ 1008438 w 2591839"/>
                <a:gd name="connsiteY86" fmla="*/ 919076 h 1069831"/>
                <a:gd name="connsiteX87" fmla="*/ 1080222 w 2591839"/>
                <a:gd name="connsiteY87" fmla="*/ 1069831 h 1069831"/>
                <a:gd name="connsiteX88" fmla="*/ 1080222 w 2591839"/>
                <a:gd name="connsiteY88" fmla="*/ 1069831 h 1069831"/>
                <a:gd name="connsiteX89" fmla="*/ 1080222 w 2591839"/>
                <a:gd name="connsiteY89" fmla="*/ 1069831 h 1069831"/>
                <a:gd name="connsiteX90" fmla="*/ 1152005 w 2591839"/>
                <a:gd name="connsiteY90" fmla="*/ 919076 h 1069831"/>
                <a:gd name="connsiteX91" fmla="*/ 1223789 w 2591839"/>
                <a:gd name="connsiteY91" fmla="*/ 1069831 h 1069831"/>
                <a:gd name="connsiteX92" fmla="*/ 1295573 w 2591839"/>
                <a:gd name="connsiteY92" fmla="*/ 919076 h 1069831"/>
                <a:gd name="connsiteX93" fmla="*/ 1367357 w 2591839"/>
                <a:gd name="connsiteY93" fmla="*/ 1069831 h 1069831"/>
                <a:gd name="connsiteX94" fmla="*/ 1439141 w 2591839"/>
                <a:gd name="connsiteY94" fmla="*/ 919076 h 1069831"/>
                <a:gd name="connsiteX95" fmla="*/ 1510925 w 2591839"/>
                <a:gd name="connsiteY95" fmla="*/ 1069831 h 1069831"/>
                <a:gd name="connsiteX96" fmla="*/ 1510925 w 2591839"/>
                <a:gd name="connsiteY96" fmla="*/ 1069831 h 1069831"/>
                <a:gd name="connsiteX97" fmla="*/ 1510925 w 2591839"/>
                <a:gd name="connsiteY97" fmla="*/ 1069831 h 1069831"/>
                <a:gd name="connsiteX98" fmla="*/ 1582709 w 2591839"/>
                <a:gd name="connsiteY98" fmla="*/ 919076 h 1069831"/>
                <a:gd name="connsiteX99" fmla="*/ 1654493 w 2591839"/>
                <a:gd name="connsiteY99" fmla="*/ 1069831 h 1069831"/>
                <a:gd name="connsiteX100" fmla="*/ 1654493 w 2591839"/>
                <a:gd name="connsiteY100" fmla="*/ 1069831 h 1069831"/>
                <a:gd name="connsiteX101" fmla="*/ 1654493 w 2591839"/>
                <a:gd name="connsiteY101" fmla="*/ 1069831 h 1069831"/>
                <a:gd name="connsiteX102" fmla="*/ 1726276 w 2591839"/>
                <a:gd name="connsiteY102" fmla="*/ 919076 h 1069831"/>
                <a:gd name="connsiteX103" fmla="*/ 1798060 w 2591839"/>
                <a:gd name="connsiteY103" fmla="*/ 1069831 h 1069831"/>
                <a:gd name="connsiteX104" fmla="*/ 1798060 w 2591839"/>
                <a:gd name="connsiteY104" fmla="*/ 1069831 h 1069831"/>
                <a:gd name="connsiteX105" fmla="*/ 1798060 w 2591839"/>
                <a:gd name="connsiteY105" fmla="*/ 1069831 h 1069831"/>
                <a:gd name="connsiteX106" fmla="*/ 1869844 w 2591839"/>
                <a:gd name="connsiteY106" fmla="*/ 919076 h 1069831"/>
                <a:gd name="connsiteX107" fmla="*/ 1941628 w 2591839"/>
                <a:gd name="connsiteY107" fmla="*/ 1069831 h 1069831"/>
                <a:gd name="connsiteX108" fmla="*/ 1941628 w 2591839"/>
                <a:gd name="connsiteY108" fmla="*/ 1069831 h 1069831"/>
                <a:gd name="connsiteX109" fmla="*/ 1941628 w 2591839"/>
                <a:gd name="connsiteY109" fmla="*/ 1069831 h 1069831"/>
                <a:gd name="connsiteX110" fmla="*/ 2013412 w 2591839"/>
                <a:gd name="connsiteY110" fmla="*/ 919076 h 1069831"/>
                <a:gd name="connsiteX111" fmla="*/ 2085196 w 2591839"/>
                <a:gd name="connsiteY111" fmla="*/ 1069831 h 1069831"/>
                <a:gd name="connsiteX112" fmla="*/ 2156980 w 2591839"/>
                <a:gd name="connsiteY112" fmla="*/ 919076 h 1069831"/>
                <a:gd name="connsiteX113" fmla="*/ 2228764 w 2591839"/>
                <a:gd name="connsiteY113" fmla="*/ 1069831 h 1069831"/>
                <a:gd name="connsiteX114" fmla="*/ 2300547 w 2591839"/>
                <a:gd name="connsiteY114" fmla="*/ 919076 h 1069831"/>
                <a:gd name="connsiteX115" fmla="*/ 2372331 w 2591839"/>
                <a:gd name="connsiteY115" fmla="*/ 1069831 h 1069831"/>
                <a:gd name="connsiteX116" fmla="*/ 2444115 w 2591839"/>
                <a:gd name="connsiteY116" fmla="*/ 919076 h 1069831"/>
                <a:gd name="connsiteX117" fmla="*/ 2515899 w 2591839"/>
                <a:gd name="connsiteY117" fmla="*/ 1069831 h 1069831"/>
                <a:gd name="connsiteX118" fmla="*/ 2591147 w 2591839"/>
                <a:gd name="connsiteY118" fmla="*/ 911803 h 1069831"/>
                <a:gd name="connsiteX119" fmla="*/ 2555211 w 2591839"/>
                <a:gd name="connsiteY119" fmla="*/ 836469 h 1069831"/>
                <a:gd name="connsiteX120" fmla="*/ 2591147 w 2591839"/>
                <a:gd name="connsiteY120" fmla="*/ 761134 h 1069831"/>
                <a:gd name="connsiteX121" fmla="*/ 2555817 w 2591839"/>
                <a:gd name="connsiteY121" fmla="*/ 686147 h 1069831"/>
                <a:gd name="connsiteX122" fmla="*/ 2584912 w 2591839"/>
                <a:gd name="connsiteY122" fmla="*/ 610639 h 1069831"/>
                <a:gd name="connsiteX123" fmla="*/ 2516592 w 2591839"/>
                <a:gd name="connsiteY123" fmla="*/ 754120 h 1069831"/>
                <a:gd name="connsiteX124" fmla="*/ 2484293 w 2591839"/>
                <a:gd name="connsiteY124" fmla="*/ 686233 h 1069831"/>
                <a:gd name="connsiteX125" fmla="*/ 2552527 w 2591839"/>
                <a:gd name="connsiteY125" fmla="*/ 542666 h 1069831"/>
                <a:gd name="connsiteX126" fmla="*/ 2584912 w 2591839"/>
                <a:gd name="connsiteY126" fmla="*/ 610639 h 1069831"/>
                <a:gd name="connsiteX127" fmla="*/ 868680 w 2591839"/>
                <a:gd name="connsiteY127" fmla="*/ 912062 h 1069831"/>
                <a:gd name="connsiteX128" fmla="*/ 900805 w 2591839"/>
                <a:gd name="connsiteY128" fmla="*/ 844608 h 1069831"/>
                <a:gd name="connsiteX129" fmla="*/ 968606 w 2591839"/>
                <a:gd name="connsiteY129" fmla="*/ 989215 h 1069831"/>
                <a:gd name="connsiteX130" fmla="*/ 937000 w 2591839"/>
                <a:gd name="connsiteY130" fmla="*/ 1055457 h 1069831"/>
                <a:gd name="connsiteX131" fmla="*/ 868680 w 2591839"/>
                <a:gd name="connsiteY131" fmla="*/ 912062 h 1069831"/>
                <a:gd name="connsiteX132" fmla="*/ 179676 w 2591839"/>
                <a:gd name="connsiteY132" fmla="*/ 234055 h 1069831"/>
                <a:gd name="connsiteX133" fmla="*/ 179503 w 2591839"/>
                <a:gd name="connsiteY133" fmla="*/ 234315 h 1069831"/>
                <a:gd name="connsiteX134" fmla="*/ 179849 w 2591839"/>
                <a:gd name="connsiteY134" fmla="*/ 234488 h 1069831"/>
                <a:gd name="connsiteX135" fmla="*/ 218902 w 2591839"/>
                <a:gd name="connsiteY135" fmla="*/ 316490 h 1069831"/>
                <a:gd name="connsiteX136" fmla="*/ 254750 w 2591839"/>
                <a:gd name="connsiteY136" fmla="*/ 241243 h 1069831"/>
                <a:gd name="connsiteX137" fmla="*/ 287222 w 2591839"/>
                <a:gd name="connsiteY137" fmla="*/ 309216 h 1069831"/>
                <a:gd name="connsiteX138" fmla="*/ 218902 w 2591839"/>
                <a:gd name="connsiteY138" fmla="*/ 452698 h 1069831"/>
                <a:gd name="connsiteX139" fmla="*/ 149889 w 2591839"/>
                <a:gd name="connsiteY139" fmla="*/ 307917 h 1069831"/>
                <a:gd name="connsiteX140" fmla="*/ 149889 w 2591839"/>
                <a:gd name="connsiteY140" fmla="*/ 307917 h 1069831"/>
                <a:gd name="connsiteX141" fmla="*/ 147118 w 2591839"/>
                <a:gd name="connsiteY141" fmla="*/ 302029 h 1069831"/>
                <a:gd name="connsiteX142" fmla="*/ 147118 w 2591839"/>
                <a:gd name="connsiteY142" fmla="*/ 302029 h 1069831"/>
                <a:gd name="connsiteX143" fmla="*/ 114560 w 2591839"/>
                <a:gd name="connsiteY143" fmla="*/ 234142 h 1069831"/>
                <a:gd name="connsiteX144" fmla="*/ 147118 w 2591839"/>
                <a:gd name="connsiteY144" fmla="*/ 165822 h 1069831"/>
                <a:gd name="connsiteX145" fmla="*/ 179676 w 2591839"/>
                <a:gd name="connsiteY145" fmla="*/ 234055 h 1069831"/>
                <a:gd name="connsiteX146" fmla="*/ 152140 w 2591839"/>
                <a:gd name="connsiteY146" fmla="*/ 161579 h 1069831"/>
                <a:gd name="connsiteX147" fmla="*/ 214139 w 2591839"/>
                <a:gd name="connsiteY147" fmla="*/ 161579 h 1069831"/>
                <a:gd name="connsiteX148" fmla="*/ 183140 w 2591839"/>
                <a:gd name="connsiteY148" fmla="*/ 226695 h 1069831"/>
                <a:gd name="connsiteX149" fmla="*/ 152140 w 2591839"/>
                <a:gd name="connsiteY149" fmla="*/ 161579 h 1069831"/>
                <a:gd name="connsiteX150" fmla="*/ 466898 w 2591839"/>
                <a:gd name="connsiteY150" fmla="*/ 234055 h 1069831"/>
                <a:gd name="connsiteX151" fmla="*/ 466725 w 2591839"/>
                <a:gd name="connsiteY151" fmla="*/ 234315 h 1069831"/>
                <a:gd name="connsiteX152" fmla="*/ 467071 w 2591839"/>
                <a:gd name="connsiteY152" fmla="*/ 234488 h 1069831"/>
                <a:gd name="connsiteX153" fmla="*/ 506124 w 2591839"/>
                <a:gd name="connsiteY153" fmla="*/ 316490 h 1069831"/>
                <a:gd name="connsiteX154" fmla="*/ 541973 w 2591839"/>
                <a:gd name="connsiteY154" fmla="*/ 241243 h 1069831"/>
                <a:gd name="connsiteX155" fmla="*/ 574444 w 2591839"/>
                <a:gd name="connsiteY155" fmla="*/ 309216 h 1069831"/>
                <a:gd name="connsiteX156" fmla="*/ 506124 w 2591839"/>
                <a:gd name="connsiteY156" fmla="*/ 452698 h 1069831"/>
                <a:gd name="connsiteX157" fmla="*/ 437111 w 2591839"/>
                <a:gd name="connsiteY157" fmla="*/ 307917 h 1069831"/>
                <a:gd name="connsiteX158" fmla="*/ 401868 w 2591839"/>
                <a:gd name="connsiteY158" fmla="*/ 233882 h 1069831"/>
                <a:gd name="connsiteX159" fmla="*/ 434340 w 2591839"/>
                <a:gd name="connsiteY159" fmla="*/ 165822 h 1069831"/>
                <a:gd name="connsiteX160" fmla="*/ 466898 w 2591839"/>
                <a:gd name="connsiteY160" fmla="*/ 234055 h 1069831"/>
                <a:gd name="connsiteX161" fmla="*/ 439362 w 2591839"/>
                <a:gd name="connsiteY161" fmla="*/ 161579 h 1069831"/>
                <a:gd name="connsiteX162" fmla="*/ 501361 w 2591839"/>
                <a:gd name="connsiteY162" fmla="*/ 161579 h 1069831"/>
                <a:gd name="connsiteX163" fmla="*/ 470362 w 2591839"/>
                <a:gd name="connsiteY163" fmla="*/ 226695 h 1069831"/>
                <a:gd name="connsiteX164" fmla="*/ 439362 w 2591839"/>
                <a:gd name="connsiteY164" fmla="*/ 161579 h 1069831"/>
                <a:gd name="connsiteX165" fmla="*/ 754120 w 2591839"/>
                <a:gd name="connsiteY165" fmla="*/ 234055 h 1069831"/>
                <a:gd name="connsiteX166" fmla="*/ 753947 w 2591839"/>
                <a:gd name="connsiteY166" fmla="*/ 234315 h 1069831"/>
                <a:gd name="connsiteX167" fmla="*/ 754293 w 2591839"/>
                <a:gd name="connsiteY167" fmla="*/ 234488 h 1069831"/>
                <a:gd name="connsiteX168" fmla="*/ 793346 w 2591839"/>
                <a:gd name="connsiteY168" fmla="*/ 316490 h 1069831"/>
                <a:gd name="connsiteX169" fmla="*/ 829194 w 2591839"/>
                <a:gd name="connsiteY169" fmla="*/ 241243 h 1069831"/>
                <a:gd name="connsiteX170" fmla="*/ 861666 w 2591839"/>
                <a:gd name="connsiteY170" fmla="*/ 309216 h 1069831"/>
                <a:gd name="connsiteX171" fmla="*/ 793346 w 2591839"/>
                <a:gd name="connsiteY171" fmla="*/ 452698 h 1069831"/>
                <a:gd name="connsiteX172" fmla="*/ 724333 w 2591839"/>
                <a:gd name="connsiteY172" fmla="*/ 307917 h 1069831"/>
                <a:gd name="connsiteX173" fmla="*/ 689090 w 2591839"/>
                <a:gd name="connsiteY173" fmla="*/ 233882 h 1069831"/>
                <a:gd name="connsiteX174" fmla="*/ 721562 w 2591839"/>
                <a:gd name="connsiteY174" fmla="*/ 165822 h 1069831"/>
                <a:gd name="connsiteX175" fmla="*/ 754120 w 2591839"/>
                <a:gd name="connsiteY175" fmla="*/ 234055 h 1069831"/>
                <a:gd name="connsiteX176" fmla="*/ 726498 w 2591839"/>
                <a:gd name="connsiteY176" fmla="*/ 161579 h 1069831"/>
                <a:gd name="connsiteX177" fmla="*/ 788497 w 2591839"/>
                <a:gd name="connsiteY177" fmla="*/ 161579 h 1069831"/>
                <a:gd name="connsiteX178" fmla="*/ 757497 w 2591839"/>
                <a:gd name="connsiteY178" fmla="*/ 226695 h 1069831"/>
                <a:gd name="connsiteX179" fmla="*/ 726498 w 2591839"/>
                <a:gd name="connsiteY179" fmla="*/ 161579 h 1069831"/>
                <a:gd name="connsiteX180" fmla="*/ 1328478 w 2591839"/>
                <a:gd name="connsiteY180" fmla="*/ 234055 h 1069831"/>
                <a:gd name="connsiteX181" fmla="*/ 1328305 w 2591839"/>
                <a:gd name="connsiteY181" fmla="*/ 234315 h 1069831"/>
                <a:gd name="connsiteX182" fmla="*/ 1328651 w 2591839"/>
                <a:gd name="connsiteY182" fmla="*/ 234488 h 1069831"/>
                <a:gd name="connsiteX183" fmla="*/ 1367703 w 2591839"/>
                <a:gd name="connsiteY183" fmla="*/ 316490 h 1069831"/>
                <a:gd name="connsiteX184" fmla="*/ 1403552 w 2591839"/>
                <a:gd name="connsiteY184" fmla="*/ 241243 h 1069831"/>
                <a:gd name="connsiteX185" fmla="*/ 1436024 w 2591839"/>
                <a:gd name="connsiteY185" fmla="*/ 309216 h 1069831"/>
                <a:gd name="connsiteX186" fmla="*/ 1367703 w 2591839"/>
                <a:gd name="connsiteY186" fmla="*/ 452698 h 1069831"/>
                <a:gd name="connsiteX187" fmla="*/ 1298690 w 2591839"/>
                <a:gd name="connsiteY187" fmla="*/ 307917 h 1069831"/>
                <a:gd name="connsiteX188" fmla="*/ 1263448 w 2591839"/>
                <a:gd name="connsiteY188" fmla="*/ 233882 h 1069831"/>
                <a:gd name="connsiteX189" fmla="*/ 1295920 w 2591839"/>
                <a:gd name="connsiteY189" fmla="*/ 165822 h 1069831"/>
                <a:gd name="connsiteX190" fmla="*/ 1328478 w 2591839"/>
                <a:gd name="connsiteY190" fmla="*/ 234055 h 1069831"/>
                <a:gd name="connsiteX191" fmla="*/ 1300942 w 2591839"/>
                <a:gd name="connsiteY191" fmla="*/ 161579 h 1069831"/>
                <a:gd name="connsiteX192" fmla="*/ 1362941 w 2591839"/>
                <a:gd name="connsiteY192" fmla="*/ 161579 h 1069831"/>
                <a:gd name="connsiteX193" fmla="*/ 1331942 w 2591839"/>
                <a:gd name="connsiteY193" fmla="*/ 226695 h 1069831"/>
                <a:gd name="connsiteX194" fmla="*/ 1300942 w 2591839"/>
                <a:gd name="connsiteY194" fmla="*/ 161579 h 1069831"/>
                <a:gd name="connsiteX195" fmla="*/ 2190057 w 2591839"/>
                <a:gd name="connsiteY195" fmla="*/ 234055 h 1069831"/>
                <a:gd name="connsiteX196" fmla="*/ 2189884 w 2591839"/>
                <a:gd name="connsiteY196" fmla="*/ 234315 h 1069831"/>
                <a:gd name="connsiteX197" fmla="*/ 2190231 w 2591839"/>
                <a:gd name="connsiteY197" fmla="*/ 234488 h 1069831"/>
                <a:gd name="connsiteX198" fmla="*/ 2229283 w 2591839"/>
                <a:gd name="connsiteY198" fmla="*/ 316490 h 1069831"/>
                <a:gd name="connsiteX199" fmla="*/ 2265132 w 2591839"/>
                <a:gd name="connsiteY199" fmla="*/ 241243 h 1069831"/>
                <a:gd name="connsiteX200" fmla="*/ 2297603 w 2591839"/>
                <a:gd name="connsiteY200" fmla="*/ 309216 h 1069831"/>
                <a:gd name="connsiteX201" fmla="*/ 2229283 w 2591839"/>
                <a:gd name="connsiteY201" fmla="*/ 452698 h 1069831"/>
                <a:gd name="connsiteX202" fmla="*/ 2160270 w 2591839"/>
                <a:gd name="connsiteY202" fmla="*/ 307917 h 1069831"/>
                <a:gd name="connsiteX203" fmla="*/ 2125028 w 2591839"/>
                <a:gd name="connsiteY203" fmla="*/ 233882 h 1069831"/>
                <a:gd name="connsiteX204" fmla="*/ 2157499 w 2591839"/>
                <a:gd name="connsiteY204" fmla="*/ 165822 h 1069831"/>
                <a:gd name="connsiteX205" fmla="*/ 2190057 w 2591839"/>
                <a:gd name="connsiteY205" fmla="*/ 234055 h 1069831"/>
                <a:gd name="connsiteX206" fmla="*/ 2162522 w 2591839"/>
                <a:gd name="connsiteY206" fmla="*/ 161579 h 1069831"/>
                <a:gd name="connsiteX207" fmla="*/ 2224520 w 2591839"/>
                <a:gd name="connsiteY207" fmla="*/ 161579 h 1069831"/>
                <a:gd name="connsiteX208" fmla="*/ 2193521 w 2591839"/>
                <a:gd name="connsiteY208" fmla="*/ 226695 h 1069831"/>
                <a:gd name="connsiteX209" fmla="*/ 2162522 w 2591839"/>
                <a:gd name="connsiteY209" fmla="*/ 161579 h 1069831"/>
                <a:gd name="connsiteX210" fmla="*/ 2446713 w 2591839"/>
                <a:gd name="connsiteY210" fmla="*/ 456767 h 1069831"/>
                <a:gd name="connsiteX211" fmla="*/ 2442730 w 2591839"/>
                <a:gd name="connsiteY211" fmla="*/ 456767 h 1069831"/>
                <a:gd name="connsiteX212" fmla="*/ 2377267 w 2591839"/>
                <a:gd name="connsiteY212" fmla="*/ 456767 h 1069831"/>
                <a:gd name="connsiteX213" fmla="*/ 2444635 w 2591839"/>
                <a:gd name="connsiteY213" fmla="*/ 316404 h 1069831"/>
                <a:gd name="connsiteX214" fmla="*/ 2511483 w 2591839"/>
                <a:gd name="connsiteY214" fmla="*/ 456767 h 1069831"/>
                <a:gd name="connsiteX215" fmla="*/ 2446713 w 2591839"/>
                <a:gd name="connsiteY215" fmla="*/ 456767 h 1069831"/>
                <a:gd name="connsiteX216" fmla="*/ 2511570 w 2591839"/>
                <a:gd name="connsiteY216" fmla="*/ 463002 h 1069831"/>
                <a:gd name="connsiteX217" fmla="*/ 2480743 w 2591839"/>
                <a:gd name="connsiteY217" fmla="*/ 527772 h 1069831"/>
                <a:gd name="connsiteX218" fmla="*/ 2449743 w 2591839"/>
                <a:gd name="connsiteY218" fmla="*/ 463002 h 1069831"/>
                <a:gd name="connsiteX219" fmla="*/ 2511570 w 2591839"/>
                <a:gd name="connsiteY219" fmla="*/ 463002 h 1069831"/>
                <a:gd name="connsiteX220" fmla="*/ 254837 w 2591839"/>
                <a:gd name="connsiteY220" fmla="*/ 391997 h 1069831"/>
                <a:gd name="connsiteX221" fmla="*/ 287309 w 2591839"/>
                <a:gd name="connsiteY221" fmla="*/ 459971 h 1069831"/>
                <a:gd name="connsiteX222" fmla="*/ 219162 w 2591839"/>
                <a:gd name="connsiteY222" fmla="*/ 603019 h 1069831"/>
                <a:gd name="connsiteX223" fmla="*/ 186603 w 2591839"/>
                <a:gd name="connsiteY223" fmla="*/ 535132 h 1069831"/>
                <a:gd name="connsiteX224" fmla="*/ 254837 w 2591839"/>
                <a:gd name="connsiteY224" fmla="*/ 391997 h 1069831"/>
                <a:gd name="connsiteX225" fmla="*/ 183226 w 2591839"/>
                <a:gd name="connsiteY225" fmla="*/ 527772 h 1069831"/>
                <a:gd name="connsiteX226" fmla="*/ 152227 w 2591839"/>
                <a:gd name="connsiteY226" fmla="*/ 463002 h 1069831"/>
                <a:gd name="connsiteX227" fmla="*/ 214053 w 2591839"/>
                <a:gd name="connsiteY227" fmla="*/ 463002 h 1069831"/>
                <a:gd name="connsiteX228" fmla="*/ 183226 w 2591839"/>
                <a:gd name="connsiteY228" fmla="*/ 527772 h 1069831"/>
                <a:gd name="connsiteX229" fmla="*/ 1044719 w 2591839"/>
                <a:gd name="connsiteY229" fmla="*/ 226695 h 1069831"/>
                <a:gd name="connsiteX230" fmla="*/ 1013720 w 2591839"/>
                <a:gd name="connsiteY230" fmla="*/ 161579 h 1069831"/>
                <a:gd name="connsiteX231" fmla="*/ 1075199 w 2591839"/>
                <a:gd name="connsiteY231" fmla="*/ 161579 h 1069831"/>
                <a:gd name="connsiteX232" fmla="*/ 1044719 w 2591839"/>
                <a:gd name="connsiteY232" fmla="*/ 226695 h 1069831"/>
                <a:gd name="connsiteX233" fmla="*/ 1041342 w 2591839"/>
                <a:gd name="connsiteY233" fmla="*/ 234055 h 1069831"/>
                <a:gd name="connsiteX234" fmla="*/ 1041169 w 2591839"/>
                <a:gd name="connsiteY234" fmla="*/ 234315 h 1069831"/>
                <a:gd name="connsiteX235" fmla="*/ 1041516 w 2591839"/>
                <a:gd name="connsiteY235" fmla="*/ 234488 h 1069831"/>
                <a:gd name="connsiteX236" fmla="*/ 1080568 w 2591839"/>
                <a:gd name="connsiteY236" fmla="*/ 316490 h 1069831"/>
                <a:gd name="connsiteX237" fmla="*/ 1080568 w 2591839"/>
                <a:gd name="connsiteY237" fmla="*/ 316490 h 1069831"/>
                <a:gd name="connsiteX238" fmla="*/ 1080568 w 2591839"/>
                <a:gd name="connsiteY238" fmla="*/ 316490 h 1069831"/>
                <a:gd name="connsiteX239" fmla="*/ 1116417 w 2591839"/>
                <a:gd name="connsiteY239" fmla="*/ 241243 h 1069831"/>
                <a:gd name="connsiteX240" fmla="*/ 1148888 w 2591839"/>
                <a:gd name="connsiteY240" fmla="*/ 309216 h 1069831"/>
                <a:gd name="connsiteX241" fmla="*/ 1080568 w 2591839"/>
                <a:gd name="connsiteY241" fmla="*/ 452611 h 1069831"/>
                <a:gd name="connsiteX242" fmla="*/ 1011555 w 2591839"/>
                <a:gd name="connsiteY242" fmla="*/ 307831 h 1069831"/>
                <a:gd name="connsiteX243" fmla="*/ 1011555 w 2591839"/>
                <a:gd name="connsiteY243" fmla="*/ 307831 h 1069831"/>
                <a:gd name="connsiteX244" fmla="*/ 1008784 w 2591839"/>
                <a:gd name="connsiteY244" fmla="*/ 301943 h 1069831"/>
                <a:gd name="connsiteX245" fmla="*/ 1008784 w 2591839"/>
                <a:gd name="connsiteY245" fmla="*/ 301943 h 1069831"/>
                <a:gd name="connsiteX246" fmla="*/ 976313 w 2591839"/>
                <a:gd name="connsiteY246" fmla="*/ 233882 h 1069831"/>
                <a:gd name="connsiteX247" fmla="*/ 1008784 w 2591839"/>
                <a:gd name="connsiteY247" fmla="*/ 165822 h 1069831"/>
                <a:gd name="connsiteX248" fmla="*/ 1041342 w 2591839"/>
                <a:gd name="connsiteY248" fmla="*/ 234055 h 1069831"/>
                <a:gd name="connsiteX249" fmla="*/ 1152352 w 2591839"/>
                <a:gd name="connsiteY249" fmla="*/ 316490 h 1069831"/>
                <a:gd name="connsiteX250" fmla="*/ 1184304 w 2591839"/>
                <a:gd name="connsiteY250" fmla="*/ 384637 h 1069831"/>
                <a:gd name="connsiteX251" fmla="*/ 1152352 w 2591839"/>
                <a:gd name="connsiteY251" fmla="*/ 452524 h 1069831"/>
                <a:gd name="connsiteX252" fmla="*/ 1119967 w 2591839"/>
                <a:gd name="connsiteY252" fmla="*/ 384464 h 1069831"/>
                <a:gd name="connsiteX253" fmla="*/ 1125162 w 2591839"/>
                <a:gd name="connsiteY253" fmla="*/ 373553 h 1069831"/>
                <a:gd name="connsiteX254" fmla="*/ 1152352 w 2591839"/>
                <a:gd name="connsiteY254" fmla="*/ 316490 h 1069831"/>
                <a:gd name="connsiteX255" fmla="*/ 1619163 w 2591839"/>
                <a:gd name="connsiteY255" fmla="*/ 226695 h 1069831"/>
                <a:gd name="connsiteX256" fmla="*/ 1588164 w 2591839"/>
                <a:gd name="connsiteY256" fmla="*/ 161579 h 1069831"/>
                <a:gd name="connsiteX257" fmla="*/ 1650163 w 2591839"/>
                <a:gd name="connsiteY257" fmla="*/ 161579 h 1069831"/>
                <a:gd name="connsiteX258" fmla="*/ 1619163 w 2591839"/>
                <a:gd name="connsiteY258" fmla="*/ 226695 h 1069831"/>
                <a:gd name="connsiteX259" fmla="*/ 1615700 w 2591839"/>
                <a:gd name="connsiteY259" fmla="*/ 234055 h 1069831"/>
                <a:gd name="connsiteX260" fmla="*/ 1615527 w 2591839"/>
                <a:gd name="connsiteY260" fmla="*/ 234315 h 1069831"/>
                <a:gd name="connsiteX261" fmla="*/ 1615873 w 2591839"/>
                <a:gd name="connsiteY261" fmla="*/ 234488 h 1069831"/>
                <a:gd name="connsiteX262" fmla="*/ 1654926 w 2591839"/>
                <a:gd name="connsiteY262" fmla="*/ 316490 h 1069831"/>
                <a:gd name="connsiteX263" fmla="*/ 1654926 w 2591839"/>
                <a:gd name="connsiteY263" fmla="*/ 316490 h 1069831"/>
                <a:gd name="connsiteX264" fmla="*/ 1654926 w 2591839"/>
                <a:gd name="connsiteY264" fmla="*/ 316490 h 1069831"/>
                <a:gd name="connsiteX265" fmla="*/ 1690774 w 2591839"/>
                <a:gd name="connsiteY265" fmla="*/ 241243 h 1069831"/>
                <a:gd name="connsiteX266" fmla="*/ 1723246 w 2591839"/>
                <a:gd name="connsiteY266" fmla="*/ 309216 h 1069831"/>
                <a:gd name="connsiteX267" fmla="*/ 1654926 w 2591839"/>
                <a:gd name="connsiteY267" fmla="*/ 452611 h 1069831"/>
                <a:gd name="connsiteX268" fmla="*/ 1585913 w 2591839"/>
                <a:gd name="connsiteY268" fmla="*/ 307831 h 1069831"/>
                <a:gd name="connsiteX269" fmla="*/ 1585913 w 2591839"/>
                <a:gd name="connsiteY269" fmla="*/ 307831 h 1069831"/>
                <a:gd name="connsiteX270" fmla="*/ 1583142 w 2591839"/>
                <a:gd name="connsiteY270" fmla="*/ 301943 h 1069831"/>
                <a:gd name="connsiteX271" fmla="*/ 1583142 w 2591839"/>
                <a:gd name="connsiteY271" fmla="*/ 301943 h 1069831"/>
                <a:gd name="connsiteX272" fmla="*/ 1550670 w 2591839"/>
                <a:gd name="connsiteY272" fmla="*/ 233882 h 1069831"/>
                <a:gd name="connsiteX273" fmla="*/ 1583142 w 2591839"/>
                <a:gd name="connsiteY273" fmla="*/ 165822 h 1069831"/>
                <a:gd name="connsiteX274" fmla="*/ 1615700 w 2591839"/>
                <a:gd name="connsiteY274" fmla="*/ 234055 h 1069831"/>
                <a:gd name="connsiteX275" fmla="*/ 1798580 w 2591839"/>
                <a:gd name="connsiteY275" fmla="*/ 316490 h 1069831"/>
                <a:gd name="connsiteX276" fmla="*/ 1834515 w 2591839"/>
                <a:gd name="connsiteY276" fmla="*/ 241156 h 1069831"/>
                <a:gd name="connsiteX277" fmla="*/ 1866900 w 2591839"/>
                <a:gd name="connsiteY277" fmla="*/ 309216 h 1069831"/>
                <a:gd name="connsiteX278" fmla="*/ 1797714 w 2591839"/>
                <a:gd name="connsiteY278" fmla="*/ 453217 h 1069831"/>
                <a:gd name="connsiteX279" fmla="*/ 1730260 w 2591839"/>
                <a:gd name="connsiteY279" fmla="*/ 309216 h 1069831"/>
                <a:gd name="connsiteX280" fmla="*/ 1730260 w 2591839"/>
                <a:gd name="connsiteY280" fmla="*/ 309216 h 1069831"/>
                <a:gd name="connsiteX281" fmla="*/ 1730260 w 2591839"/>
                <a:gd name="connsiteY281" fmla="*/ 309216 h 1069831"/>
                <a:gd name="connsiteX282" fmla="*/ 1762645 w 2591839"/>
                <a:gd name="connsiteY282" fmla="*/ 241156 h 1069831"/>
                <a:gd name="connsiteX283" fmla="*/ 1798580 w 2591839"/>
                <a:gd name="connsiteY283" fmla="*/ 316490 h 1069831"/>
                <a:gd name="connsiteX284" fmla="*/ 1798580 w 2591839"/>
                <a:gd name="connsiteY284" fmla="*/ 316490 h 1069831"/>
                <a:gd name="connsiteX285" fmla="*/ 1798580 w 2591839"/>
                <a:gd name="connsiteY285" fmla="*/ 316490 h 1069831"/>
                <a:gd name="connsiteX286" fmla="*/ 1906299 w 2591839"/>
                <a:gd name="connsiteY286" fmla="*/ 226695 h 1069831"/>
                <a:gd name="connsiteX287" fmla="*/ 1875300 w 2591839"/>
                <a:gd name="connsiteY287" fmla="*/ 161579 h 1069831"/>
                <a:gd name="connsiteX288" fmla="*/ 1936779 w 2591839"/>
                <a:gd name="connsiteY288" fmla="*/ 161579 h 1069831"/>
                <a:gd name="connsiteX289" fmla="*/ 1906299 w 2591839"/>
                <a:gd name="connsiteY289" fmla="*/ 226695 h 1069831"/>
                <a:gd name="connsiteX290" fmla="*/ 1902922 w 2591839"/>
                <a:gd name="connsiteY290" fmla="*/ 234055 h 1069831"/>
                <a:gd name="connsiteX291" fmla="*/ 1902749 w 2591839"/>
                <a:gd name="connsiteY291" fmla="*/ 234315 h 1069831"/>
                <a:gd name="connsiteX292" fmla="*/ 1903095 w 2591839"/>
                <a:gd name="connsiteY292" fmla="*/ 234488 h 1069831"/>
                <a:gd name="connsiteX293" fmla="*/ 1942148 w 2591839"/>
                <a:gd name="connsiteY293" fmla="*/ 316490 h 1069831"/>
                <a:gd name="connsiteX294" fmla="*/ 1942148 w 2591839"/>
                <a:gd name="connsiteY294" fmla="*/ 316490 h 1069831"/>
                <a:gd name="connsiteX295" fmla="*/ 1942148 w 2591839"/>
                <a:gd name="connsiteY295" fmla="*/ 316490 h 1069831"/>
                <a:gd name="connsiteX296" fmla="*/ 1977996 w 2591839"/>
                <a:gd name="connsiteY296" fmla="*/ 241243 h 1069831"/>
                <a:gd name="connsiteX297" fmla="*/ 2010468 w 2591839"/>
                <a:gd name="connsiteY297" fmla="*/ 309216 h 1069831"/>
                <a:gd name="connsiteX298" fmla="*/ 1942148 w 2591839"/>
                <a:gd name="connsiteY298" fmla="*/ 452611 h 1069831"/>
                <a:gd name="connsiteX299" fmla="*/ 1873221 w 2591839"/>
                <a:gd name="connsiteY299" fmla="*/ 307831 h 1069831"/>
                <a:gd name="connsiteX300" fmla="*/ 1837979 w 2591839"/>
                <a:gd name="connsiteY300" fmla="*/ 233795 h 1069831"/>
                <a:gd name="connsiteX301" fmla="*/ 1870364 w 2591839"/>
                <a:gd name="connsiteY301" fmla="*/ 165735 h 1069831"/>
                <a:gd name="connsiteX302" fmla="*/ 1902922 w 2591839"/>
                <a:gd name="connsiteY302" fmla="*/ 234055 h 1069831"/>
                <a:gd name="connsiteX303" fmla="*/ 2297690 w 2591839"/>
                <a:gd name="connsiteY303" fmla="*/ 459885 h 1069831"/>
                <a:gd name="connsiteX304" fmla="*/ 2229543 w 2591839"/>
                <a:gd name="connsiteY304" fmla="*/ 602933 h 1069831"/>
                <a:gd name="connsiteX305" fmla="*/ 2196985 w 2591839"/>
                <a:gd name="connsiteY305" fmla="*/ 535046 h 1069831"/>
                <a:gd name="connsiteX306" fmla="*/ 2265132 w 2591839"/>
                <a:gd name="connsiteY306" fmla="*/ 391911 h 1069831"/>
                <a:gd name="connsiteX307" fmla="*/ 2297690 w 2591839"/>
                <a:gd name="connsiteY307" fmla="*/ 459885 h 1069831"/>
                <a:gd name="connsiteX308" fmla="*/ 2268769 w 2591839"/>
                <a:gd name="connsiteY308" fmla="*/ 384551 h 1069831"/>
                <a:gd name="connsiteX309" fmla="*/ 2301154 w 2591839"/>
                <a:gd name="connsiteY309" fmla="*/ 316490 h 1069831"/>
                <a:gd name="connsiteX310" fmla="*/ 2333106 w 2591839"/>
                <a:gd name="connsiteY310" fmla="*/ 384637 h 1069831"/>
                <a:gd name="connsiteX311" fmla="*/ 2301154 w 2591839"/>
                <a:gd name="connsiteY311" fmla="*/ 452524 h 1069831"/>
                <a:gd name="connsiteX312" fmla="*/ 2268769 w 2591839"/>
                <a:gd name="connsiteY312" fmla="*/ 384551 h 1069831"/>
                <a:gd name="connsiteX313" fmla="*/ 2193521 w 2591839"/>
                <a:gd name="connsiteY313" fmla="*/ 527772 h 1069831"/>
                <a:gd name="connsiteX314" fmla="*/ 2162522 w 2591839"/>
                <a:gd name="connsiteY314" fmla="*/ 463002 h 1069831"/>
                <a:gd name="connsiteX315" fmla="*/ 2224348 w 2591839"/>
                <a:gd name="connsiteY315" fmla="*/ 463002 h 1069831"/>
                <a:gd name="connsiteX316" fmla="*/ 2193521 w 2591839"/>
                <a:gd name="connsiteY316" fmla="*/ 527772 h 1069831"/>
                <a:gd name="connsiteX317" fmla="*/ 2159491 w 2591839"/>
                <a:gd name="connsiteY317" fmla="*/ 456767 h 1069831"/>
                <a:gd name="connsiteX318" fmla="*/ 2155508 w 2591839"/>
                <a:gd name="connsiteY318" fmla="*/ 456767 h 1069831"/>
                <a:gd name="connsiteX319" fmla="*/ 2090045 w 2591839"/>
                <a:gd name="connsiteY319" fmla="*/ 456767 h 1069831"/>
                <a:gd name="connsiteX320" fmla="*/ 2157412 w 2591839"/>
                <a:gd name="connsiteY320" fmla="*/ 316404 h 1069831"/>
                <a:gd name="connsiteX321" fmla="*/ 2224261 w 2591839"/>
                <a:gd name="connsiteY321" fmla="*/ 456767 h 1069831"/>
                <a:gd name="connsiteX322" fmla="*/ 2159491 w 2591839"/>
                <a:gd name="connsiteY322" fmla="*/ 456767 h 1069831"/>
                <a:gd name="connsiteX323" fmla="*/ 2152563 w 2591839"/>
                <a:gd name="connsiteY323" fmla="*/ 463002 h 1069831"/>
                <a:gd name="connsiteX324" fmla="*/ 2129270 w 2591839"/>
                <a:gd name="connsiteY324" fmla="*/ 511926 h 1069831"/>
                <a:gd name="connsiteX325" fmla="*/ 2120785 w 2591839"/>
                <a:gd name="connsiteY325" fmla="*/ 529764 h 1069831"/>
                <a:gd name="connsiteX326" fmla="*/ 2089525 w 2591839"/>
                <a:gd name="connsiteY326" fmla="*/ 463002 h 1069831"/>
                <a:gd name="connsiteX327" fmla="*/ 2152563 w 2591839"/>
                <a:gd name="connsiteY327" fmla="*/ 463002 h 1069831"/>
                <a:gd name="connsiteX328" fmla="*/ 2117321 w 2591839"/>
                <a:gd name="connsiteY328" fmla="*/ 537124 h 1069831"/>
                <a:gd name="connsiteX329" fmla="*/ 2085715 w 2591839"/>
                <a:gd name="connsiteY329" fmla="*/ 603366 h 1069831"/>
                <a:gd name="connsiteX330" fmla="*/ 2017395 w 2591839"/>
                <a:gd name="connsiteY330" fmla="*/ 459885 h 1069831"/>
                <a:gd name="connsiteX331" fmla="*/ 2049520 w 2591839"/>
                <a:gd name="connsiteY331" fmla="*/ 392430 h 1069831"/>
                <a:gd name="connsiteX332" fmla="*/ 2117321 w 2591839"/>
                <a:gd name="connsiteY332" fmla="*/ 537124 h 1069831"/>
                <a:gd name="connsiteX333" fmla="*/ 1873221 w 2591839"/>
                <a:gd name="connsiteY333" fmla="*/ 760009 h 1069831"/>
                <a:gd name="connsiteX334" fmla="*/ 1837979 w 2591839"/>
                <a:gd name="connsiteY334" fmla="*/ 685973 h 1069831"/>
                <a:gd name="connsiteX335" fmla="*/ 1870364 w 2591839"/>
                <a:gd name="connsiteY335" fmla="*/ 617913 h 1069831"/>
                <a:gd name="connsiteX336" fmla="*/ 1902922 w 2591839"/>
                <a:gd name="connsiteY336" fmla="*/ 686147 h 1069831"/>
                <a:gd name="connsiteX337" fmla="*/ 1902749 w 2591839"/>
                <a:gd name="connsiteY337" fmla="*/ 686406 h 1069831"/>
                <a:gd name="connsiteX338" fmla="*/ 1903095 w 2591839"/>
                <a:gd name="connsiteY338" fmla="*/ 686580 h 1069831"/>
                <a:gd name="connsiteX339" fmla="*/ 1942148 w 2591839"/>
                <a:gd name="connsiteY339" fmla="*/ 768581 h 1069831"/>
                <a:gd name="connsiteX340" fmla="*/ 1942148 w 2591839"/>
                <a:gd name="connsiteY340" fmla="*/ 768581 h 1069831"/>
                <a:gd name="connsiteX341" fmla="*/ 1942148 w 2591839"/>
                <a:gd name="connsiteY341" fmla="*/ 768581 h 1069831"/>
                <a:gd name="connsiteX342" fmla="*/ 1977996 w 2591839"/>
                <a:gd name="connsiteY342" fmla="*/ 693334 h 1069831"/>
                <a:gd name="connsiteX343" fmla="*/ 2010468 w 2591839"/>
                <a:gd name="connsiteY343" fmla="*/ 761308 h 1069831"/>
                <a:gd name="connsiteX344" fmla="*/ 1942148 w 2591839"/>
                <a:gd name="connsiteY344" fmla="*/ 904702 h 1069831"/>
                <a:gd name="connsiteX345" fmla="*/ 1873221 w 2591839"/>
                <a:gd name="connsiteY345" fmla="*/ 760009 h 1069831"/>
                <a:gd name="connsiteX346" fmla="*/ 1585999 w 2591839"/>
                <a:gd name="connsiteY346" fmla="*/ 760009 h 1069831"/>
                <a:gd name="connsiteX347" fmla="*/ 1550757 w 2591839"/>
                <a:gd name="connsiteY347" fmla="*/ 685973 h 1069831"/>
                <a:gd name="connsiteX348" fmla="*/ 1583142 w 2591839"/>
                <a:gd name="connsiteY348" fmla="*/ 617913 h 1069831"/>
                <a:gd name="connsiteX349" fmla="*/ 1615700 w 2591839"/>
                <a:gd name="connsiteY349" fmla="*/ 686147 h 1069831"/>
                <a:gd name="connsiteX350" fmla="*/ 1615527 w 2591839"/>
                <a:gd name="connsiteY350" fmla="*/ 686406 h 1069831"/>
                <a:gd name="connsiteX351" fmla="*/ 1615873 w 2591839"/>
                <a:gd name="connsiteY351" fmla="*/ 686580 h 1069831"/>
                <a:gd name="connsiteX352" fmla="*/ 1654926 w 2591839"/>
                <a:gd name="connsiteY352" fmla="*/ 768581 h 1069831"/>
                <a:gd name="connsiteX353" fmla="*/ 1654926 w 2591839"/>
                <a:gd name="connsiteY353" fmla="*/ 768581 h 1069831"/>
                <a:gd name="connsiteX354" fmla="*/ 1654926 w 2591839"/>
                <a:gd name="connsiteY354" fmla="*/ 768581 h 1069831"/>
                <a:gd name="connsiteX355" fmla="*/ 1690774 w 2591839"/>
                <a:gd name="connsiteY355" fmla="*/ 693334 h 1069831"/>
                <a:gd name="connsiteX356" fmla="*/ 1723246 w 2591839"/>
                <a:gd name="connsiteY356" fmla="*/ 761308 h 1069831"/>
                <a:gd name="connsiteX357" fmla="*/ 1654926 w 2591839"/>
                <a:gd name="connsiteY357" fmla="*/ 904702 h 1069831"/>
                <a:gd name="connsiteX358" fmla="*/ 1585999 w 2591839"/>
                <a:gd name="connsiteY358" fmla="*/ 760009 h 1069831"/>
                <a:gd name="connsiteX359" fmla="*/ 1875300 w 2591839"/>
                <a:gd name="connsiteY359" fmla="*/ 613756 h 1069831"/>
                <a:gd name="connsiteX360" fmla="*/ 1937298 w 2591839"/>
                <a:gd name="connsiteY360" fmla="*/ 613756 h 1069831"/>
                <a:gd name="connsiteX361" fmla="*/ 1906299 w 2591839"/>
                <a:gd name="connsiteY361" fmla="*/ 678873 h 1069831"/>
                <a:gd name="connsiteX362" fmla="*/ 1875300 w 2591839"/>
                <a:gd name="connsiteY362" fmla="*/ 613756 h 1069831"/>
                <a:gd name="connsiteX363" fmla="*/ 1942321 w 2591839"/>
                <a:gd name="connsiteY363" fmla="*/ 602933 h 1069831"/>
                <a:gd name="connsiteX364" fmla="*/ 1909763 w 2591839"/>
                <a:gd name="connsiteY364" fmla="*/ 535046 h 1069831"/>
                <a:gd name="connsiteX365" fmla="*/ 1977996 w 2591839"/>
                <a:gd name="connsiteY365" fmla="*/ 391824 h 1069831"/>
                <a:gd name="connsiteX366" fmla="*/ 2010381 w 2591839"/>
                <a:gd name="connsiteY366" fmla="*/ 459885 h 1069831"/>
                <a:gd name="connsiteX367" fmla="*/ 1942321 w 2591839"/>
                <a:gd name="connsiteY367" fmla="*/ 602933 h 1069831"/>
                <a:gd name="connsiteX368" fmla="*/ 1875300 w 2591839"/>
                <a:gd name="connsiteY368" fmla="*/ 463002 h 1069831"/>
                <a:gd name="connsiteX369" fmla="*/ 1937126 w 2591839"/>
                <a:gd name="connsiteY369" fmla="*/ 463002 h 1069831"/>
                <a:gd name="connsiteX370" fmla="*/ 1906299 w 2591839"/>
                <a:gd name="connsiteY370" fmla="*/ 527772 h 1069831"/>
                <a:gd name="connsiteX371" fmla="*/ 1875300 w 2591839"/>
                <a:gd name="connsiteY371" fmla="*/ 463002 h 1069831"/>
                <a:gd name="connsiteX372" fmla="*/ 1937212 w 2591839"/>
                <a:gd name="connsiteY372" fmla="*/ 456767 h 1069831"/>
                <a:gd name="connsiteX373" fmla="*/ 1872355 w 2591839"/>
                <a:gd name="connsiteY373" fmla="*/ 456767 h 1069831"/>
                <a:gd name="connsiteX374" fmla="*/ 1872355 w 2591839"/>
                <a:gd name="connsiteY374" fmla="*/ 456767 h 1069831"/>
                <a:gd name="connsiteX375" fmla="*/ 1868372 w 2591839"/>
                <a:gd name="connsiteY375" fmla="*/ 456767 h 1069831"/>
                <a:gd name="connsiteX376" fmla="*/ 1868372 w 2591839"/>
                <a:gd name="connsiteY376" fmla="*/ 456767 h 1069831"/>
                <a:gd name="connsiteX377" fmla="*/ 1802909 w 2591839"/>
                <a:gd name="connsiteY377" fmla="*/ 456767 h 1069831"/>
                <a:gd name="connsiteX378" fmla="*/ 1870277 w 2591839"/>
                <a:gd name="connsiteY378" fmla="*/ 316404 h 1069831"/>
                <a:gd name="connsiteX379" fmla="*/ 1937212 w 2591839"/>
                <a:gd name="connsiteY379" fmla="*/ 456767 h 1069831"/>
                <a:gd name="connsiteX380" fmla="*/ 1865428 w 2591839"/>
                <a:gd name="connsiteY380" fmla="*/ 463002 h 1069831"/>
                <a:gd name="connsiteX381" fmla="*/ 1842135 w 2591839"/>
                <a:gd name="connsiteY381" fmla="*/ 511926 h 1069831"/>
                <a:gd name="connsiteX382" fmla="*/ 1833649 w 2591839"/>
                <a:gd name="connsiteY382" fmla="*/ 529764 h 1069831"/>
                <a:gd name="connsiteX383" fmla="*/ 1802390 w 2591839"/>
                <a:gd name="connsiteY383" fmla="*/ 463002 h 1069831"/>
                <a:gd name="connsiteX384" fmla="*/ 1865428 w 2591839"/>
                <a:gd name="connsiteY384" fmla="*/ 463002 h 1069831"/>
                <a:gd name="connsiteX385" fmla="*/ 1798580 w 2591839"/>
                <a:gd name="connsiteY385" fmla="*/ 603366 h 1069831"/>
                <a:gd name="connsiteX386" fmla="*/ 1730260 w 2591839"/>
                <a:gd name="connsiteY386" fmla="*/ 459971 h 1069831"/>
                <a:gd name="connsiteX387" fmla="*/ 1762385 w 2591839"/>
                <a:gd name="connsiteY387" fmla="*/ 392517 h 1069831"/>
                <a:gd name="connsiteX388" fmla="*/ 1830186 w 2591839"/>
                <a:gd name="connsiteY388" fmla="*/ 537124 h 1069831"/>
                <a:gd name="connsiteX389" fmla="*/ 1798580 w 2591839"/>
                <a:gd name="connsiteY389" fmla="*/ 603366 h 1069831"/>
                <a:gd name="connsiteX390" fmla="*/ 1726710 w 2591839"/>
                <a:gd name="connsiteY390" fmla="*/ 452611 h 1069831"/>
                <a:gd name="connsiteX391" fmla="*/ 1694324 w 2591839"/>
                <a:gd name="connsiteY391" fmla="*/ 384551 h 1069831"/>
                <a:gd name="connsiteX392" fmla="*/ 1726710 w 2591839"/>
                <a:gd name="connsiteY392" fmla="*/ 316490 h 1069831"/>
                <a:gd name="connsiteX393" fmla="*/ 1758662 w 2591839"/>
                <a:gd name="connsiteY393" fmla="*/ 384637 h 1069831"/>
                <a:gd name="connsiteX394" fmla="*/ 1726710 w 2591839"/>
                <a:gd name="connsiteY394" fmla="*/ 452611 h 1069831"/>
                <a:gd name="connsiteX395" fmla="*/ 1588164 w 2591839"/>
                <a:gd name="connsiteY395" fmla="*/ 613756 h 1069831"/>
                <a:gd name="connsiteX396" fmla="*/ 1650163 w 2591839"/>
                <a:gd name="connsiteY396" fmla="*/ 613756 h 1069831"/>
                <a:gd name="connsiteX397" fmla="*/ 1619163 w 2591839"/>
                <a:gd name="connsiteY397" fmla="*/ 678873 h 1069831"/>
                <a:gd name="connsiteX398" fmla="*/ 1588164 w 2591839"/>
                <a:gd name="connsiteY398" fmla="*/ 613756 h 1069831"/>
                <a:gd name="connsiteX399" fmla="*/ 1723332 w 2591839"/>
                <a:gd name="connsiteY399" fmla="*/ 459885 h 1069831"/>
                <a:gd name="connsiteX400" fmla="*/ 1655185 w 2591839"/>
                <a:gd name="connsiteY400" fmla="*/ 602933 h 1069831"/>
                <a:gd name="connsiteX401" fmla="*/ 1622627 w 2591839"/>
                <a:gd name="connsiteY401" fmla="*/ 535046 h 1069831"/>
                <a:gd name="connsiteX402" fmla="*/ 1690774 w 2591839"/>
                <a:gd name="connsiteY402" fmla="*/ 391997 h 1069831"/>
                <a:gd name="connsiteX403" fmla="*/ 1723332 w 2591839"/>
                <a:gd name="connsiteY403" fmla="*/ 459885 h 1069831"/>
                <a:gd name="connsiteX404" fmla="*/ 1588164 w 2591839"/>
                <a:gd name="connsiteY404" fmla="*/ 463002 h 1069831"/>
                <a:gd name="connsiteX405" fmla="*/ 1649990 w 2591839"/>
                <a:gd name="connsiteY405" fmla="*/ 463002 h 1069831"/>
                <a:gd name="connsiteX406" fmla="*/ 1619163 w 2591839"/>
                <a:gd name="connsiteY406" fmla="*/ 527772 h 1069831"/>
                <a:gd name="connsiteX407" fmla="*/ 1588164 w 2591839"/>
                <a:gd name="connsiteY407" fmla="*/ 463002 h 1069831"/>
                <a:gd name="connsiteX408" fmla="*/ 1585133 w 2591839"/>
                <a:gd name="connsiteY408" fmla="*/ 456767 h 1069831"/>
                <a:gd name="connsiteX409" fmla="*/ 1585133 w 2591839"/>
                <a:gd name="connsiteY409" fmla="*/ 456767 h 1069831"/>
                <a:gd name="connsiteX410" fmla="*/ 1581150 w 2591839"/>
                <a:gd name="connsiteY410" fmla="*/ 456767 h 1069831"/>
                <a:gd name="connsiteX411" fmla="*/ 1581150 w 2591839"/>
                <a:gd name="connsiteY411" fmla="*/ 456767 h 1069831"/>
                <a:gd name="connsiteX412" fmla="*/ 1515687 w 2591839"/>
                <a:gd name="connsiteY412" fmla="*/ 456767 h 1069831"/>
                <a:gd name="connsiteX413" fmla="*/ 1583055 w 2591839"/>
                <a:gd name="connsiteY413" fmla="*/ 316404 h 1069831"/>
                <a:gd name="connsiteX414" fmla="*/ 1649903 w 2591839"/>
                <a:gd name="connsiteY414" fmla="*/ 456767 h 1069831"/>
                <a:gd name="connsiteX415" fmla="*/ 1585133 w 2591839"/>
                <a:gd name="connsiteY415" fmla="*/ 456767 h 1069831"/>
                <a:gd name="connsiteX416" fmla="*/ 1578206 w 2591839"/>
                <a:gd name="connsiteY416" fmla="*/ 463002 h 1069831"/>
                <a:gd name="connsiteX417" fmla="*/ 1554913 w 2591839"/>
                <a:gd name="connsiteY417" fmla="*/ 511926 h 1069831"/>
                <a:gd name="connsiteX418" fmla="*/ 1546427 w 2591839"/>
                <a:gd name="connsiteY418" fmla="*/ 529764 h 1069831"/>
                <a:gd name="connsiteX419" fmla="*/ 1515168 w 2591839"/>
                <a:gd name="connsiteY419" fmla="*/ 463089 h 1069831"/>
                <a:gd name="connsiteX420" fmla="*/ 1578206 w 2591839"/>
                <a:gd name="connsiteY420" fmla="*/ 463089 h 1069831"/>
                <a:gd name="connsiteX421" fmla="*/ 1511358 w 2591839"/>
                <a:gd name="connsiteY421" fmla="*/ 603366 h 1069831"/>
                <a:gd name="connsiteX422" fmla="*/ 1443038 w 2591839"/>
                <a:gd name="connsiteY422" fmla="*/ 459971 h 1069831"/>
                <a:gd name="connsiteX423" fmla="*/ 1475163 w 2591839"/>
                <a:gd name="connsiteY423" fmla="*/ 392517 h 1069831"/>
                <a:gd name="connsiteX424" fmla="*/ 1542964 w 2591839"/>
                <a:gd name="connsiteY424" fmla="*/ 537124 h 1069831"/>
                <a:gd name="connsiteX425" fmla="*/ 1511358 w 2591839"/>
                <a:gd name="connsiteY425" fmla="*/ 603366 h 1069831"/>
                <a:gd name="connsiteX426" fmla="*/ 1443038 w 2591839"/>
                <a:gd name="connsiteY426" fmla="*/ 610639 h 1069831"/>
                <a:gd name="connsiteX427" fmla="*/ 1475423 w 2591839"/>
                <a:gd name="connsiteY427" fmla="*/ 542579 h 1069831"/>
                <a:gd name="connsiteX428" fmla="*/ 1511358 w 2591839"/>
                <a:gd name="connsiteY428" fmla="*/ 617913 h 1069831"/>
                <a:gd name="connsiteX429" fmla="*/ 1511358 w 2591839"/>
                <a:gd name="connsiteY429" fmla="*/ 617913 h 1069831"/>
                <a:gd name="connsiteX430" fmla="*/ 1543829 w 2591839"/>
                <a:gd name="connsiteY430" fmla="*/ 685973 h 1069831"/>
                <a:gd name="connsiteX431" fmla="*/ 1511444 w 2591839"/>
                <a:gd name="connsiteY431" fmla="*/ 754034 h 1069831"/>
                <a:gd name="connsiteX432" fmla="*/ 1443038 w 2591839"/>
                <a:gd name="connsiteY432" fmla="*/ 610639 h 1069831"/>
                <a:gd name="connsiteX433" fmla="*/ 1516293 w 2591839"/>
                <a:gd name="connsiteY433" fmla="*/ 613756 h 1069831"/>
                <a:gd name="connsiteX434" fmla="*/ 1578206 w 2591839"/>
                <a:gd name="connsiteY434" fmla="*/ 613756 h 1069831"/>
                <a:gd name="connsiteX435" fmla="*/ 1547293 w 2591839"/>
                <a:gd name="connsiteY435" fmla="*/ 678700 h 1069831"/>
                <a:gd name="connsiteX436" fmla="*/ 1516293 w 2591839"/>
                <a:gd name="connsiteY436" fmla="*/ 613756 h 1069831"/>
                <a:gd name="connsiteX437" fmla="*/ 1516293 w 2591839"/>
                <a:gd name="connsiteY437" fmla="*/ 607522 h 1069831"/>
                <a:gd name="connsiteX438" fmla="*/ 1561408 w 2591839"/>
                <a:gd name="connsiteY438" fmla="*/ 512878 h 1069831"/>
                <a:gd name="connsiteX439" fmla="*/ 1583142 w 2591839"/>
                <a:gd name="connsiteY439" fmla="*/ 467245 h 1069831"/>
                <a:gd name="connsiteX440" fmla="*/ 1649990 w 2591839"/>
                <a:gd name="connsiteY440" fmla="*/ 607522 h 1069831"/>
                <a:gd name="connsiteX441" fmla="*/ 1516293 w 2591839"/>
                <a:gd name="connsiteY441" fmla="*/ 607522 h 1069831"/>
                <a:gd name="connsiteX442" fmla="*/ 1622627 w 2591839"/>
                <a:gd name="connsiteY442" fmla="*/ 686147 h 1069831"/>
                <a:gd name="connsiteX443" fmla="*/ 1690861 w 2591839"/>
                <a:gd name="connsiteY443" fmla="*/ 542579 h 1069831"/>
                <a:gd name="connsiteX444" fmla="*/ 1723246 w 2591839"/>
                <a:gd name="connsiteY444" fmla="*/ 610553 h 1069831"/>
                <a:gd name="connsiteX445" fmla="*/ 1654926 w 2591839"/>
                <a:gd name="connsiteY445" fmla="*/ 753947 h 1069831"/>
                <a:gd name="connsiteX446" fmla="*/ 1622627 w 2591839"/>
                <a:gd name="connsiteY446" fmla="*/ 686147 h 1069831"/>
                <a:gd name="connsiteX447" fmla="*/ 1694411 w 2591839"/>
                <a:gd name="connsiteY447" fmla="*/ 535305 h 1069831"/>
                <a:gd name="connsiteX448" fmla="*/ 1726796 w 2591839"/>
                <a:gd name="connsiteY448" fmla="*/ 467158 h 1069831"/>
                <a:gd name="connsiteX449" fmla="*/ 1759181 w 2591839"/>
                <a:gd name="connsiteY449" fmla="*/ 535218 h 1069831"/>
                <a:gd name="connsiteX450" fmla="*/ 1726796 w 2591839"/>
                <a:gd name="connsiteY450" fmla="*/ 603279 h 1069831"/>
                <a:gd name="connsiteX451" fmla="*/ 1694411 w 2591839"/>
                <a:gd name="connsiteY451" fmla="*/ 535305 h 1069831"/>
                <a:gd name="connsiteX452" fmla="*/ 1730260 w 2591839"/>
                <a:gd name="connsiteY452" fmla="*/ 610639 h 1069831"/>
                <a:gd name="connsiteX453" fmla="*/ 1762645 w 2591839"/>
                <a:gd name="connsiteY453" fmla="*/ 542579 h 1069831"/>
                <a:gd name="connsiteX454" fmla="*/ 1798580 w 2591839"/>
                <a:gd name="connsiteY454" fmla="*/ 617913 h 1069831"/>
                <a:gd name="connsiteX455" fmla="*/ 1798580 w 2591839"/>
                <a:gd name="connsiteY455" fmla="*/ 617913 h 1069831"/>
                <a:gd name="connsiteX456" fmla="*/ 1831051 w 2591839"/>
                <a:gd name="connsiteY456" fmla="*/ 685973 h 1069831"/>
                <a:gd name="connsiteX457" fmla="*/ 1798667 w 2591839"/>
                <a:gd name="connsiteY457" fmla="*/ 754034 h 1069831"/>
                <a:gd name="connsiteX458" fmla="*/ 1730260 w 2591839"/>
                <a:gd name="connsiteY458" fmla="*/ 610639 h 1069831"/>
                <a:gd name="connsiteX459" fmla="*/ 1803516 w 2591839"/>
                <a:gd name="connsiteY459" fmla="*/ 613756 h 1069831"/>
                <a:gd name="connsiteX460" fmla="*/ 1865428 w 2591839"/>
                <a:gd name="connsiteY460" fmla="*/ 613756 h 1069831"/>
                <a:gd name="connsiteX461" fmla="*/ 1834515 w 2591839"/>
                <a:gd name="connsiteY461" fmla="*/ 678700 h 1069831"/>
                <a:gd name="connsiteX462" fmla="*/ 1803516 w 2591839"/>
                <a:gd name="connsiteY462" fmla="*/ 613756 h 1069831"/>
                <a:gd name="connsiteX463" fmla="*/ 1803516 w 2591839"/>
                <a:gd name="connsiteY463" fmla="*/ 607522 h 1069831"/>
                <a:gd name="connsiteX464" fmla="*/ 1848629 w 2591839"/>
                <a:gd name="connsiteY464" fmla="*/ 512878 h 1069831"/>
                <a:gd name="connsiteX465" fmla="*/ 1870364 w 2591839"/>
                <a:gd name="connsiteY465" fmla="*/ 467245 h 1069831"/>
                <a:gd name="connsiteX466" fmla="*/ 1937212 w 2591839"/>
                <a:gd name="connsiteY466" fmla="*/ 607522 h 1069831"/>
                <a:gd name="connsiteX467" fmla="*/ 1803516 w 2591839"/>
                <a:gd name="connsiteY467" fmla="*/ 607522 h 1069831"/>
                <a:gd name="connsiteX468" fmla="*/ 1909849 w 2591839"/>
                <a:gd name="connsiteY468" fmla="*/ 686147 h 1069831"/>
                <a:gd name="connsiteX469" fmla="*/ 1978083 w 2591839"/>
                <a:gd name="connsiteY469" fmla="*/ 542579 h 1069831"/>
                <a:gd name="connsiteX470" fmla="*/ 2010468 w 2591839"/>
                <a:gd name="connsiteY470" fmla="*/ 610553 h 1069831"/>
                <a:gd name="connsiteX471" fmla="*/ 1942148 w 2591839"/>
                <a:gd name="connsiteY471" fmla="*/ 753947 h 1069831"/>
                <a:gd name="connsiteX472" fmla="*/ 1909849 w 2591839"/>
                <a:gd name="connsiteY472" fmla="*/ 686147 h 1069831"/>
                <a:gd name="connsiteX473" fmla="*/ 1439574 w 2591839"/>
                <a:gd name="connsiteY473" fmla="*/ 467158 h 1069831"/>
                <a:gd name="connsiteX474" fmla="*/ 1471959 w 2591839"/>
                <a:gd name="connsiteY474" fmla="*/ 535218 h 1069831"/>
                <a:gd name="connsiteX475" fmla="*/ 1439487 w 2591839"/>
                <a:gd name="connsiteY475" fmla="*/ 603279 h 1069831"/>
                <a:gd name="connsiteX476" fmla="*/ 1407102 w 2591839"/>
                <a:gd name="connsiteY476" fmla="*/ 535305 h 1069831"/>
                <a:gd name="connsiteX477" fmla="*/ 1439574 w 2591839"/>
                <a:gd name="connsiteY477" fmla="*/ 467158 h 1069831"/>
                <a:gd name="connsiteX478" fmla="*/ 1475423 w 2591839"/>
                <a:gd name="connsiteY478" fmla="*/ 693247 h 1069831"/>
                <a:gd name="connsiteX479" fmla="*/ 1511358 w 2591839"/>
                <a:gd name="connsiteY479" fmla="*/ 768581 h 1069831"/>
                <a:gd name="connsiteX480" fmla="*/ 1511358 w 2591839"/>
                <a:gd name="connsiteY480" fmla="*/ 768581 h 1069831"/>
                <a:gd name="connsiteX481" fmla="*/ 1511358 w 2591839"/>
                <a:gd name="connsiteY481" fmla="*/ 768581 h 1069831"/>
                <a:gd name="connsiteX482" fmla="*/ 1547293 w 2591839"/>
                <a:gd name="connsiteY482" fmla="*/ 693247 h 1069831"/>
                <a:gd name="connsiteX483" fmla="*/ 1579678 w 2591839"/>
                <a:gd name="connsiteY483" fmla="*/ 761308 h 1069831"/>
                <a:gd name="connsiteX484" fmla="*/ 1510492 w 2591839"/>
                <a:gd name="connsiteY484" fmla="*/ 905308 h 1069831"/>
                <a:gd name="connsiteX485" fmla="*/ 1443038 w 2591839"/>
                <a:gd name="connsiteY485" fmla="*/ 761308 h 1069831"/>
                <a:gd name="connsiteX486" fmla="*/ 1475423 w 2591839"/>
                <a:gd name="connsiteY486" fmla="*/ 693247 h 1069831"/>
                <a:gd name="connsiteX487" fmla="*/ 1726796 w 2591839"/>
                <a:gd name="connsiteY487" fmla="*/ 617913 h 1069831"/>
                <a:gd name="connsiteX488" fmla="*/ 1759181 w 2591839"/>
                <a:gd name="connsiteY488" fmla="*/ 685973 h 1069831"/>
                <a:gd name="connsiteX489" fmla="*/ 1726796 w 2591839"/>
                <a:gd name="connsiteY489" fmla="*/ 754034 h 1069831"/>
                <a:gd name="connsiteX490" fmla="*/ 1694324 w 2591839"/>
                <a:gd name="connsiteY490" fmla="*/ 686060 h 1069831"/>
                <a:gd name="connsiteX491" fmla="*/ 1726796 w 2591839"/>
                <a:gd name="connsiteY491" fmla="*/ 617913 h 1069831"/>
                <a:gd name="connsiteX492" fmla="*/ 1730260 w 2591839"/>
                <a:gd name="connsiteY492" fmla="*/ 761308 h 1069831"/>
                <a:gd name="connsiteX493" fmla="*/ 1762645 w 2591839"/>
                <a:gd name="connsiteY493" fmla="*/ 693247 h 1069831"/>
                <a:gd name="connsiteX494" fmla="*/ 1798580 w 2591839"/>
                <a:gd name="connsiteY494" fmla="*/ 768581 h 1069831"/>
                <a:gd name="connsiteX495" fmla="*/ 1798580 w 2591839"/>
                <a:gd name="connsiteY495" fmla="*/ 768581 h 1069831"/>
                <a:gd name="connsiteX496" fmla="*/ 1798580 w 2591839"/>
                <a:gd name="connsiteY496" fmla="*/ 768581 h 1069831"/>
                <a:gd name="connsiteX497" fmla="*/ 1834515 w 2591839"/>
                <a:gd name="connsiteY497" fmla="*/ 693247 h 1069831"/>
                <a:gd name="connsiteX498" fmla="*/ 1866900 w 2591839"/>
                <a:gd name="connsiteY498" fmla="*/ 761308 h 1069831"/>
                <a:gd name="connsiteX499" fmla="*/ 1797714 w 2591839"/>
                <a:gd name="connsiteY499" fmla="*/ 905308 h 1069831"/>
                <a:gd name="connsiteX500" fmla="*/ 1730260 w 2591839"/>
                <a:gd name="connsiteY500" fmla="*/ 761308 h 1069831"/>
                <a:gd name="connsiteX501" fmla="*/ 1730260 w 2591839"/>
                <a:gd name="connsiteY501" fmla="*/ 761308 h 1069831"/>
                <a:gd name="connsiteX502" fmla="*/ 2013932 w 2591839"/>
                <a:gd name="connsiteY502" fmla="*/ 603366 h 1069831"/>
                <a:gd name="connsiteX503" fmla="*/ 1981546 w 2591839"/>
                <a:gd name="connsiteY503" fmla="*/ 535392 h 1069831"/>
                <a:gd name="connsiteX504" fmla="*/ 2013932 w 2591839"/>
                <a:gd name="connsiteY504" fmla="*/ 467245 h 1069831"/>
                <a:gd name="connsiteX505" fmla="*/ 2046317 w 2591839"/>
                <a:gd name="connsiteY505" fmla="*/ 535305 h 1069831"/>
                <a:gd name="connsiteX506" fmla="*/ 2013932 w 2591839"/>
                <a:gd name="connsiteY506" fmla="*/ 603366 h 1069831"/>
                <a:gd name="connsiteX507" fmla="*/ 2013932 w 2591839"/>
                <a:gd name="connsiteY507" fmla="*/ 452611 h 1069831"/>
                <a:gd name="connsiteX508" fmla="*/ 1981460 w 2591839"/>
                <a:gd name="connsiteY508" fmla="*/ 384551 h 1069831"/>
                <a:gd name="connsiteX509" fmla="*/ 2013845 w 2591839"/>
                <a:gd name="connsiteY509" fmla="*/ 316490 h 1069831"/>
                <a:gd name="connsiteX510" fmla="*/ 2045970 w 2591839"/>
                <a:gd name="connsiteY510" fmla="*/ 385157 h 1069831"/>
                <a:gd name="connsiteX511" fmla="*/ 2013932 w 2591839"/>
                <a:gd name="connsiteY511" fmla="*/ 452611 h 1069831"/>
                <a:gd name="connsiteX512" fmla="*/ 1759181 w 2591839"/>
                <a:gd name="connsiteY512" fmla="*/ 233795 h 1069831"/>
                <a:gd name="connsiteX513" fmla="*/ 1726796 w 2591839"/>
                <a:gd name="connsiteY513" fmla="*/ 301856 h 1069831"/>
                <a:gd name="connsiteX514" fmla="*/ 1694324 w 2591839"/>
                <a:gd name="connsiteY514" fmla="*/ 233882 h 1069831"/>
                <a:gd name="connsiteX515" fmla="*/ 1726796 w 2591839"/>
                <a:gd name="connsiteY515" fmla="*/ 165648 h 1069831"/>
                <a:gd name="connsiteX516" fmla="*/ 1759181 w 2591839"/>
                <a:gd name="connsiteY516" fmla="*/ 233795 h 1069831"/>
                <a:gd name="connsiteX517" fmla="*/ 1511358 w 2591839"/>
                <a:gd name="connsiteY517" fmla="*/ 316490 h 1069831"/>
                <a:gd name="connsiteX518" fmla="*/ 1547206 w 2591839"/>
                <a:gd name="connsiteY518" fmla="*/ 241329 h 1069831"/>
                <a:gd name="connsiteX519" fmla="*/ 1579332 w 2591839"/>
                <a:gd name="connsiteY519" fmla="*/ 308351 h 1069831"/>
                <a:gd name="connsiteX520" fmla="*/ 1579765 w 2591839"/>
                <a:gd name="connsiteY520" fmla="*/ 309216 h 1069831"/>
                <a:gd name="connsiteX521" fmla="*/ 1510578 w 2591839"/>
                <a:gd name="connsiteY521" fmla="*/ 453217 h 1069831"/>
                <a:gd name="connsiteX522" fmla="*/ 1443124 w 2591839"/>
                <a:gd name="connsiteY522" fmla="*/ 309216 h 1069831"/>
                <a:gd name="connsiteX523" fmla="*/ 1475509 w 2591839"/>
                <a:gd name="connsiteY523" fmla="*/ 241156 h 1069831"/>
                <a:gd name="connsiteX524" fmla="*/ 1511358 w 2591839"/>
                <a:gd name="connsiteY524" fmla="*/ 316490 h 1069831"/>
                <a:gd name="connsiteX525" fmla="*/ 1511358 w 2591839"/>
                <a:gd name="connsiteY525" fmla="*/ 316490 h 1069831"/>
                <a:gd name="connsiteX526" fmla="*/ 1511358 w 2591839"/>
                <a:gd name="connsiteY526" fmla="*/ 316490 h 1069831"/>
                <a:gd name="connsiteX527" fmla="*/ 1511358 w 2591839"/>
                <a:gd name="connsiteY527" fmla="*/ 301856 h 1069831"/>
                <a:gd name="connsiteX528" fmla="*/ 1443038 w 2591839"/>
                <a:gd name="connsiteY528" fmla="*/ 158462 h 1069831"/>
                <a:gd name="connsiteX529" fmla="*/ 1475163 w 2591839"/>
                <a:gd name="connsiteY529" fmla="*/ 91007 h 1069831"/>
                <a:gd name="connsiteX530" fmla="*/ 1543656 w 2591839"/>
                <a:gd name="connsiteY530" fmla="*/ 234055 h 1069831"/>
                <a:gd name="connsiteX531" fmla="*/ 1511358 w 2591839"/>
                <a:gd name="connsiteY531" fmla="*/ 301856 h 1069831"/>
                <a:gd name="connsiteX532" fmla="*/ 1439574 w 2591839"/>
                <a:gd name="connsiteY532" fmla="*/ 316490 h 1069831"/>
                <a:gd name="connsiteX533" fmla="*/ 1471699 w 2591839"/>
                <a:gd name="connsiteY533" fmla="*/ 385157 h 1069831"/>
                <a:gd name="connsiteX534" fmla="*/ 1439574 w 2591839"/>
                <a:gd name="connsiteY534" fmla="*/ 452611 h 1069831"/>
                <a:gd name="connsiteX535" fmla="*/ 1407102 w 2591839"/>
                <a:gd name="connsiteY535" fmla="*/ 384551 h 1069831"/>
                <a:gd name="connsiteX536" fmla="*/ 1439574 w 2591839"/>
                <a:gd name="connsiteY536" fmla="*/ 316490 h 1069831"/>
                <a:gd name="connsiteX537" fmla="*/ 1436110 w 2591839"/>
                <a:gd name="connsiteY537" fmla="*/ 459885 h 1069831"/>
                <a:gd name="connsiteX538" fmla="*/ 1367963 w 2591839"/>
                <a:gd name="connsiteY538" fmla="*/ 602933 h 1069831"/>
                <a:gd name="connsiteX539" fmla="*/ 1335405 w 2591839"/>
                <a:gd name="connsiteY539" fmla="*/ 535046 h 1069831"/>
                <a:gd name="connsiteX540" fmla="*/ 1403639 w 2591839"/>
                <a:gd name="connsiteY540" fmla="*/ 391824 h 1069831"/>
                <a:gd name="connsiteX541" fmla="*/ 1436110 w 2591839"/>
                <a:gd name="connsiteY541" fmla="*/ 459885 h 1069831"/>
                <a:gd name="connsiteX542" fmla="*/ 1331942 w 2591839"/>
                <a:gd name="connsiteY542" fmla="*/ 527772 h 1069831"/>
                <a:gd name="connsiteX543" fmla="*/ 1300942 w 2591839"/>
                <a:gd name="connsiteY543" fmla="*/ 463002 h 1069831"/>
                <a:gd name="connsiteX544" fmla="*/ 1362768 w 2591839"/>
                <a:gd name="connsiteY544" fmla="*/ 463002 h 1069831"/>
                <a:gd name="connsiteX545" fmla="*/ 1331942 w 2591839"/>
                <a:gd name="connsiteY545" fmla="*/ 527772 h 1069831"/>
                <a:gd name="connsiteX546" fmla="*/ 1297911 w 2591839"/>
                <a:gd name="connsiteY546" fmla="*/ 456767 h 1069831"/>
                <a:gd name="connsiteX547" fmla="*/ 1293928 w 2591839"/>
                <a:gd name="connsiteY547" fmla="*/ 456767 h 1069831"/>
                <a:gd name="connsiteX548" fmla="*/ 1228465 w 2591839"/>
                <a:gd name="connsiteY548" fmla="*/ 456767 h 1069831"/>
                <a:gd name="connsiteX549" fmla="*/ 1295833 w 2591839"/>
                <a:gd name="connsiteY549" fmla="*/ 316404 h 1069831"/>
                <a:gd name="connsiteX550" fmla="*/ 1362681 w 2591839"/>
                <a:gd name="connsiteY550" fmla="*/ 456767 h 1069831"/>
                <a:gd name="connsiteX551" fmla="*/ 1297911 w 2591839"/>
                <a:gd name="connsiteY551" fmla="*/ 456767 h 1069831"/>
                <a:gd name="connsiteX552" fmla="*/ 1290984 w 2591839"/>
                <a:gd name="connsiteY552" fmla="*/ 463002 h 1069831"/>
                <a:gd name="connsiteX553" fmla="*/ 1271328 w 2591839"/>
                <a:gd name="connsiteY553" fmla="*/ 504306 h 1069831"/>
                <a:gd name="connsiteX554" fmla="*/ 1259205 w 2591839"/>
                <a:gd name="connsiteY554" fmla="*/ 529764 h 1069831"/>
                <a:gd name="connsiteX555" fmla="*/ 1227946 w 2591839"/>
                <a:gd name="connsiteY555" fmla="*/ 463002 h 1069831"/>
                <a:gd name="connsiteX556" fmla="*/ 1290984 w 2591839"/>
                <a:gd name="connsiteY556" fmla="*/ 463002 h 1069831"/>
                <a:gd name="connsiteX557" fmla="*/ 1255741 w 2591839"/>
                <a:gd name="connsiteY557" fmla="*/ 537037 h 1069831"/>
                <a:gd name="connsiteX558" fmla="*/ 1224136 w 2591839"/>
                <a:gd name="connsiteY558" fmla="*/ 603279 h 1069831"/>
                <a:gd name="connsiteX559" fmla="*/ 1155815 w 2591839"/>
                <a:gd name="connsiteY559" fmla="*/ 459798 h 1069831"/>
                <a:gd name="connsiteX560" fmla="*/ 1187941 w 2591839"/>
                <a:gd name="connsiteY560" fmla="*/ 392343 h 1069831"/>
                <a:gd name="connsiteX561" fmla="*/ 1255741 w 2591839"/>
                <a:gd name="connsiteY561" fmla="*/ 537037 h 1069831"/>
                <a:gd name="connsiteX562" fmla="*/ 1152352 w 2591839"/>
                <a:gd name="connsiteY562" fmla="*/ 603366 h 1069831"/>
                <a:gd name="connsiteX563" fmla="*/ 1145078 w 2591839"/>
                <a:gd name="connsiteY563" fmla="*/ 588213 h 1069831"/>
                <a:gd name="connsiteX564" fmla="*/ 1119880 w 2591839"/>
                <a:gd name="connsiteY564" fmla="*/ 535392 h 1069831"/>
                <a:gd name="connsiteX565" fmla="*/ 1152265 w 2591839"/>
                <a:gd name="connsiteY565" fmla="*/ 467245 h 1069831"/>
                <a:gd name="connsiteX566" fmla="*/ 1184650 w 2591839"/>
                <a:gd name="connsiteY566" fmla="*/ 535305 h 1069831"/>
                <a:gd name="connsiteX567" fmla="*/ 1152352 w 2591839"/>
                <a:gd name="connsiteY567" fmla="*/ 603366 h 1069831"/>
                <a:gd name="connsiteX568" fmla="*/ 1044806 w 2591839"/>
                <a:gd name="connsiteY568" fmla="*/ 678873 h 1069831"/>
                <a:gd name="connsiteX569" fmla="*/ 1013806 w 2591839"/>
                <a:gd name="connsiteY569" fmla="*/ 613756 h 1069831"/>
                <a:gd name="connsiteX570" fmla="*/ 1075806 w 2591839"/>
                <a:gd name="connsiteY570" fmla="*/ 613756 h 1069831"/>
                <a:gd name="connsiteX571" fmla="*/ 1044806 w 2591839"/>
                <a:gd name="connsiteY571" fmla="*/ 678873 h 1069831"/>
                <a:gd name="connsiteX572" fmla="*/ 868680 w 2591839"/>
                <a:gd name="connsiteY572" fmla="*/ 459885 h 1069831"/>
                <a:gd name="connsiteX573" fmla="*/ 900805 w 2591839"/>
                <a:gd name="connsiteY573" fmla="*/ 392430 h 1069831"/>
                <a:gd name="connsiteX574" fmla="*/ 968606 w 2591839"/>
                <a:gd name="connsiteY574" fmla="*/ 537037 h 1069831"/>
                <a:gd name="connsiteX575" fmla="*/ 937000 w 2591839"/>
                <a:gd name="connsiteY575" fmla="*/ 603279 h 1069831"/>
                <a:gd name="connsiteX576" fmla="*/ 868680 w 2591839"/>
                <a:gd name="connsiteY576" fmla="*/ 459885 h 1069831"/>
                <a:gd name="connsiteX577" fmla="*/ 941936 w 2591839"/>
                <a:gd name="connsiteY577" fmla="*/ 613756 h 1069831"/>
                <a:gd name="connsiteX578" fmla="*/ 1003848 w 2591839"/>
                <a:gd name="connsiteY578" fmla="*/ 613756 h 1069831"/>
                <a:gd name="connsiteX579" fmla="*/ 972935 w 2591839"/>
                <a:gd name="connsiteY579" fmla="*/ 678700 h 1069831"/>
                <a:gd name="connsiteX580" fmla="*/ 941936 w 2591839"/>
                <a:gd name="connsiteY580" fmla="*/ 613756 h 1069831"/>
                <a:gd name="connsiteX581" fmla="*/ 980555 w 2591839"/>
                <a:gd name="connsiteY581" fmla="*/ 511926 h 1069831"/>
                <a:gd name="connsiteX582" fmla="*/ 972069 w 2591839"/>
                <a:gd name="connsiteY582" fmla="*/ 529764 h 1069831"/>
                <a:gd name="connsiteX583" fmla="*/ 940810 w 2591839"/>
                <a:gd name="connsiteY583" fmla="*/ 463002 h 1069831"/>
                <a:gd name="connsiteX584" fmla="*/ 1003848 w 2591839"/>
                <a:gd name="connsiteY584" fmla="*/ 463002 h 1069831"/>
                <a:gd name="connsiteX585" fmla="*/ 980555 w 2591839"/>
                <a:gd name="connsiteY585" fmla="*/ 511926 h 1069831"/>
                <a:gd name="connsiteX586" fmla="*/ 1006793 w 2591839"/>
                <a:gd name="connsiteY586" fmla="*/ 456767 h 1069831"/>
                <a:gd name="connsiteX587" fmla="*/ 1006793 w 2591839"/>
                <a:gd name="connsiteY587" fmla="*/ 456767 h 1069831"/>
                <a:gd name="connsiteX588" fmla="*/ 941330 w 2591839"/>
                <a:gd name="connsiteY588" fmla="*/ 456767 h 1069831"/>
                <a:gd name="connsiteX589" fmla="*/ 1008698 w 2591839"/>
                <a:gd name="connsiteY589" fmla="*/ 316404 h 1069831"/>
                <a:gd name="connsiteX590" fmla="*/ 1075546 w 2591839"/>
                <a:gd name="connsiteY590" fmla="*/ 456767 h 1069831"/>
                <a:gd name="connsiteX591" fmla="*/ 1010689 w 2591839"/>
                <a:gd name="connsiteY591" fmla="*/ 456767 h 1069831"/>
                <a:gd name="connsiteX592" fmla="*/ 1010689 w 2591839"/>
                <a:gd name="connsiteY592" fmla="*/ 456767 h 1069831"/>
                <a:gd name="connsiteX593" fmla="*/ 1006793 w 2591839"/>
                <a:gd name="connsiteY593" fmla="*/ 456767 h 1069831"/>
                <a:gd name="connsiteX594" fmla="*/ 1013720 w 2591839"/>
                <a:gd name="connsiteY594" fmla="*/ 463002 h 1069831"/>
                <a:gd name="connsiteX595" fmla="*/ 1075546 w 2591839"/>
                <a:gd name="connsiteY595" fmla="*/ 463002 h 1069831"/>
                <a:gd name="connsiteX596" fmla="*/ 1044719 w 2591839"/>
                <a:gd name="connsiteY596" fmla="*/ 527772 h 1069831"/>
                <a:gd name="connsiteX597" fmla="*/ 1013720 w 2591839"/>
                <a:gd name="connsiteY597" fmla="*/ 463002 h 1069831"/>
                <a:gd name="connsiteX598" fmla="*/ 1048270 w 2591839"/>
                <a:gd name="connsiteY598" fmla="*/ 535046 h 1069831"/>
                <a:gd name="connsiteX599" fmla="*/ 1116417 w 2591839"/>
                <a:gd name="connsiteY599" fmla="*/ 391911 h 1069831"/>
                <a:gd name="connsiteX600" fmla="*/ 1148888 w 2591839"/>
                <a:gd name="connsiteY600" fmla="*/ 459885 h 1069831"/>
                <a:gd name="connsiteX601" fmla="*/ 1080741 w 2591839"/>
                <a:gd name="connsiteY601" fmla="*/ 602933 h 1069831"/>
                <a:gd name="connsiteX602" fmla="*/ 1048270 w 2591839"/>
                <a:gd name="connsiteY602" fmla="*/ 535046 h 1069831"/>
                <a:gd name="connsiteX603" fmla="*/ 865216 w 2591839"/>
                <a:gd name="connsiteY603" fmla="*/ 467158 h 1069831"/>
                <a:gd name="connsiteX604" fmla="*/ 882275 w 2591839"/>
                <a:gd name="connsiteY604" fmla="*/ 503007 h 1069831"/>
                <a:gd name="connsiteX605" fmla="*/ 897601 w 2591839"/>
                <a:gd name="connsiteY605" fmla="*/ 535218 h 1069831"/>
                <a:gd name="connsiteX606" fmla="*/ 865130 w 2591839"/>
                <a:gd name="connsiteY606" fmla="*/ 603279 h 1069831"/>
                <a:gd name="connsiteX607" fmla="*/ 832745 w 2591839"/>
                <a:gd name="connsiteY607" fmla="*/ 535305 h 1069831"/>
                <a:gd name="connsiteX608" fmla="*/ 865216 w 2591839"/>
                <a:gd name="connsiteY608" fmla="*/ 467158 h 1069831"/>
                <a:gd name="connsiteX609" fmla="*/ 901065 w 2591839"/>
                <a:gd name="connsiteY609" fmla="*/ 542579 h 1069831"/>
                <a:gd name="connsiteX610" fmla="*/ 937000 w 2591839"/>
                <a:gd name="connsiteY610" fmla="*/ 617913 h 1069831"/>
                <a:gd name="connsiteX611" fmla="*/ 937000 w 2591839"/>
                <a:gd name="connsiteY611" fmla="*/ 617913 h 1069831"/>
                <a:gd name="connsiteX612" fmla="*/ 937000 w 2591839"/>
                <a:gd name="connsiteY612" fmla="*/ 617913 h 1069831"/>
                <a:gd name="connsiteX613" fmla="*/ 937000 w 2591839"/>
                <a:gd name="connsiteY613" fmla="*/ 617913 h 1069831"/>
                <a:gd name="connsiteX614" fmla="*/ 969472 w 2591839"/>
                <a:gd name="connsiteY614" fmla="*/ 685973 h 1069831"/>
                <a:gd name="connsiteX615" fmla="*/ 937000 w 2591839"/>
                <a:gd name="connsiteY615" fmla="*/ 754034 h 1069831"/>
                <a:gd name="connsiteX616" fmla="*/ 868680 w 2591839"/>
                <a:gd name="connsiteY616" fmla="*/ 610553 h 1069831"/>
                <a:gd name="connsiteX617" fmla="*/ 901065 w 2591839"/>
                <a:gd name="connsiteY617" fmla="*/ 542579 h 1069831"/>
                <a:gd name="connsiteX618" fmla="*/ 901065 w 2591839"/>
                <a:gd name="connsiteY618" fmla="*/ 693247 h 1069831"/>
                <a:gd name="connsiteX619" fmla="*/ 937000 w 2591839"/>
                <a:gd name="connsiteY619" fmla="*/ 768581 h 1069831"/>
                <a:gd name="connsiteX620" fmla="*/ 937000 w 2591839"/>
                <a:gd name="connsiteY620" fmla="*/ 768581 h 1069831"/>
                <a:gd name="connsiteX621" fmla="*/ 937000 w 2591839"/>
                <a:gd name="connsiteY621" fmla="*/ 768581 h 1069831"/>
                <a:gd name="connsiteX622" fmla="*/ 972935 w 2591839"/>
                <a:gd name="connsiteY622" fmla="*/ 693247 h 1069831"/>
                <a:gd name="connsiteX623" fmla="*/ 1005321 w 2591839"/>
                <a:gd name="connsiteY623" fmla="*/ 761308 h 1069831"/>
                <a:gd name="connsiteX624" fmla="*/ 936134 w 2591839"/>
                <a:gd name="connsiteY624" fmla="*/ 905308 h 1069831"/>
                <a:gd name="connsiteX625" fmla="*/ 868680 w 2591839"/>
                <a:gd name="connsiteY625" fmla="*/ 761308 h 1069831"/>
                <a:gd name="connsiteX626" fmla="*/ 901065 w 2591839"/>
                <a:gd name="connsiteY626" fmla="*/ 693247 h 1069831"/>
                <a:gd name="connsiteX627" fmla="*/ 941936 w 2591839"/>
                <a:gd name="connsiteY627" fmla="*/ 607522 h 1069831"/>
                <a:gd name="connsiteX628" fmla="*/ 987050 w 2591839"/>
                <a:gd name="connsiteY628" fmla="*/ 512878 h 1069831"/>
                <a:gd name="connsiteX629" fmla="*/ 1008784 w 2591839"/>
                <a:gd name="connsiteY629" fmla="*/ 467245 h 1069831"/>
                <a:gd name="connsiteX630" fmla="*/ 1075632 w 2591839"/>
                <a:gd name="connsiteY630" fmla="*/ 607522 h 1069831"/>
                <a:gd name="connsiteX631" fmla="*/ 941936 w 2591839"/>
                <a:gd name="connsiteY631" fmla="*/ 607522 h 1069831"/>
                <a:gd name="connsiteX632" fmla="*/ 1048270 w 2591839"/>
                <a:gd name="connsiteY632" fmla="*/ 686147 h 1069831"/>
                <a:gd name="connsiteX633" fmla="*/ 1116503 w 2591839"/>
                <a:gd name="connsiteY633" fmla="*/ 542579 h 1069831"/>
                <a:gd name="connsiteX634" fmla="*/ 1148888 w 2591839"/>
                <a:gd name="connsiteY634" fmla="*/ 610553 h 1069831"/>
                <a:gd name="connsiteX635" fmla="*/ 1080568 w 2591839"/>
                <a:gd name="connsiteY635" fmla="*/ 754034 h 1069831"/>
                <a:gd name="connsiteX636" fmla="*/ 1048270 w 2591839"/>
                <a:gd name="connsiteY636" fmla="*/ 686147 h 1069831"/>
                <a:gd name="connsiteX637" fmla="*/ 937000 w 2591839"/>
                <a:gd name="connsiteY637" fmla="*/ 316490 h 1069831"/>
                <a:gd name="connsiteX638" fmla="*/ 972849 w 2591839"/>
                <a:gd name="connsiteY638" fmla="*/ 241329 h 1069831"/>
                <a:gd name="connsiteX639" fmla="*/ 1005321 w 2591839"/>
                <a:gd name="connsiteY639" fmla="*/ 309216 h 1069831"/>
                <a:gd name="connsiteX640" fmla="*/ 936134 w 2591839"/>
                <a:gd name="connsiteY640" fmla="*/ 453217 h 1069831"/>
                <a:gd name="connsiteX641" fmla="*/ 868680 w 2591839"/>
                <a:gd name="connsiteY641" fmla="*/ 309216 h 1069831"/>
                <a:gd name="connsiteX642" fmla="*/ 868680 w 2591839"/>
                <a:gd name="connsiteY642" fmla="*/ 309216 h 1069831"/>
                <a:gd name="connsiteX643" fmla="*/ 868680 w 2591839"/>
                <a:gd name="connsiteY643" fmla="*/ 309216 h 1069831"/>
                <a:gd name="connsiteX644" fmla="*/ 868680 w 2591839"/>
                <a:gd name="connsiteY644" fmla="*/ 309216 h 1069831"/>
                <a:gd name="connsiteX645" fmla="*/ 901065 w 2591839"/>
                <a:gd name="connsiteY645" fmla="*/ 241156 h 1069831"/>
                <a:gd name="connsiteX646" fmla="*/ 937000 w 2591839"/>
                <a:gd name="connsiteY646" fmla="*/ 316490 h 1069831"/>
                <a:gd name="connsiteX647" fmla="*/ 937000 w 2591839"/>
                <a:gd name="connsiteY647" fmla="*/ 316490 h 1069831"/>
                <a:gd name="connsiteX648" fmla="*/ 937000 w 2591839"/>
                <a:gd name="connsiteY648" fmla="*/ 316490 h 1069831"/>
                <a:gd name="connsiteX649" fmla="*/ 865130 w 2591839"/>
                <a:gd name="connsiteY649" fmla="*/ 316490 h 1069831"/>
                <a:gd name="connsiteX650" fmla="*/ 897082 w 2591839"/>
                <a:gd name="connsiteY650" fmla="*/ 384637 h 1069831"/>
                <a:gd name="connsiteX651" fmla="*/ 865130 w 2591839"/>
                <a:gd name="connsiteY651" fmla="*/ 452524 h 1069831"/>
                <a:gd name="connsiteX652" fmla="*/ 832745 w 2591839"/>
                <a:gd name="connsiteY652" fmla="*/ 384464 h 1069831"/>
                <a:gd name="connsiteX653" fmla="*/ 865130 w 2591839"/>
                <a:gd name="connsiteY653" fmla="*/ 316490 h 1069831"/>
                <a:gd name="connsiteX654" fmla="*/ 861666 w 2591839"/>
                <a:gd name="connsiteY654" fmla="*/ 459885 h 1069831"/>
                <a:gd name="connsiteX655" fmla="*/ 793519 w 2591839"/>
                <a:gd name="connsiteY655" fmla="*/ 602933 h 1069831"/>
                <a:gd name="connsiteX656" fmla="*/ 760961 w 2591839"/>
                <a:gd name="connsiteY656" fmla="*/ 535046 h 1069831"/>
                <a:gd name="connsiteX657" fmla="*/ 829108 w 2591839"/>
                <a:gd name="connsiteY657" fmla="*/ 391911 h 1069831"/>
                <a:gd name="connsiteX658" fmla="*/ 861666 w 2591839"/>
                <a:gd name="connsiteY658" fmla="*/ 459885 h 1069831"/>
                <a:gd name="connsiteX659" fmla="*/ 757584 w 2591839"/>
                <a:gd name="connsiteY659" fmla="*/ 527772 h 1069831"/>
                <a:gd name="connsiteX660" fmla="*/ 726584 w 2591839"/>
                <a:gd name="connsiteY660" fmla="*/ 463002 h 1069831"/>
                <a:gd name="connsiteX661" fmla="*/ 788410 w 2591839"/>
                <a:gd name="connsiteY661" fmla="*/ 463002 h 1069831"/>
                <a:gd name="connsiteX662" fmla="*/ 757584 w 2591839"/>
                <a:gd name="connsiteY662" fmla="*/ 527772 h 1069831"/>
                <a:gd name="connsiteX663" fmla="*/ 723554 w 2591839"/>
                <a:gd name="connsiteY663" fmla="*/ 456767 h 1069831"/>
                <a:gd name="connsiteX664" fmla="*/ 719571 w 2591839"/>
                <a:gd name="connsiteY664" fmla="*/ 456767 h 1069831"/>
                <a:gd name="connsiteX665" fmla="*/ 654108 w 2591839"/>
                <a:gd name="connsiteY665" fmla="*/ 456767 h 1069831"/>
                <a:gd name="connsiteX666" fmla="*/ 721476 w 2591839"/>
                <a:gd name="connsiteY666" fmla="*/ 316404 h 1069831"/>
                <a:gd name="connsiteX667" fmla="*/ 788324 w 2591839"/>
                <a:gd name="connsiteY667" fmla="*/ 456767 h 1069831"/>
                <a:gd name="connsiteX668" fmla="*/ 723554 w 2591839"/>
                <a:gd name="connsiteY668" fmla="*/ 456767 h 1069831"/>
                <a:gd name="connsiteX669" fmla="*/ 716626 w 2591839"/>
                <a:gd name="connsiteY669" fmla="*/ 463002 h 1069831"/>
                <a:gd name="connsiteX670" fmla="*/ 693334 w 2591839"/>
                <a:gd name="connsiteY670" fmla="*/ 511926 h 1069831"/>
                <a:gd name="connsiteX671" fmla="*/ 684848 w 2591839"/>
                <a:gd name="connsiteY671" fmla="*/ 529764 h 1069831"/>
                <a:gd name="connsiteX672" fmla="*/ 653588 w 2591839"/>
                <a:gd name="connsiteY672" fmla="*/ 463002 h 1069831"/>
                <a:gd name="connsiteX673" fmla="*/ 716626 w 2591839"/>
                <a:gd name="connsiteY673" fmla="*/ 463002 h 1069831"/>
                <a:gd name="connsiteX674" fmla="*/ 681384 w 2591839"/>
                <a:gd name="connsiteY674" fmla="*/ 537124 h 1069831"/>
                <a:gd name="connsiteX675" fmla="*/ 649778 w 2591839"/>
                <a:gd name="connsiteY675" fmla="*/ 603366 h 1069831"/>
                <a:gd name="connsiteX676" fmla="*/ 581458 w 2591839"/>
                <a:gd name="connsiteY676" fmla="*/ 459885 h 1069831"/>
                <a:gd name="connsiteX677" fmla="*/ 613583 w 2591839"/>
                <a:gd name="connsiteY677" fmla="*/ 392430 h 1069831"/>
                <a:gd name="connsiteX678" fmla="*/ 681384 w 2591839"/>
                <a:gd name="connsiteY678" fmla="*/ 537124 h 1069831"/>
                <a:gd name="connsiteX679" fmla="*/ 577994 w 2591839"/>
                <a:gd name="connsiteY679" fmla="*/ 452611 h 1069831"/>
                <a:gd name="connsiteX680" fmla="*/ 545523 w 2591839"/>
                <a:gd name="connsiteY680" fmla="*/ 384551 h 1069831"/>
                <a:gd name="connsiteX681" fmla="*/ 577908 w 2591839"/>
                <a:gd name="connsiteY681" fmla="*/ 316490 h 1069831"/>
                <a:gd name="connsiteX682" fmla="*/ 610033 w 2591839"/>
                <a:gd name="connsiteY682" fmla="*/ 385157 h 1069831"/>
                <a:gd name="connsiteX683" fmla="*/ 577994 w 2591839"/>
                <a:gd name="connsiteY683" fmla="*/ 452611 h 1069831"/>
                <a:gd name="connsiteX684" fmla="*/ 574531 w 2591839"/>
                <a:gd name="connsiteY684" fmla="*/ 459885 h 1069831"/>
                <a:gd name="connsiteX685" fmla="*/ 506384 w 2591839"/>
                <a:gd name="connsiteY685" fmla="*/ 602933 h 1069831"/>
                <a:gd name="connsiteX686" fmla="*/ 473826 w 2591839"/>
                <a:gd name="connsiteY686" fmla="*/ 535046 h 1069831"/>
                <a:gd name="connsiteX687" fmla="*/ 542059 w 2591839"/>
                <a:gd name="connsiteY687" fmla="*/ 391824 h 1069831"/>
                <a:gd name="connsiteX688" fmla="*/ 574531 w 2591839"/>
                <a:gd name="connsiteY688" fmla="*/ 459885 h 1069831"/>
                <a:gd name="connsiteX689" fmla="*/ 470362 w 2591839"/>
                <a:gd name="connsiteY689" fmla="*/ 527772 h 1069831"/>
                <a:gd name="connsiteX690" fmla="*/ 439362 w 2591839"/>
                <a:gd name="connsiteY690" fmla="*/ 463002 h 1069831"/>
                <a:gd name="connsiteX691" fmla="*/ 501188 w 2591839"/>
                <a:gd name="connsiteY691" fmla="*/ 463002 h 1069831"/>
                <a:gd name="connsiteX692" fmla="*/ 470362 w 2591839"/>
                <a:gd name="connsiteY692" fmla="*/ 527772 h 1069831"/>
                <a:gd name="connsiteX693" fmla="*/ 436331 w 2591839"/>
                <a:gd name="connsiteY693" fmla="*/ 456767 h 1069831"/>
                <a:gd name="connsiteX694" fmla="*/ 432348 w 2591839"/>
                <a:gd name="connsiteY694" fmla="*/ 456767 h 1069831"/>
                <a:gd name="connsiteX695" fmla="*/ 366886 w 2591839"/>
                <a:gd name="connsiteY695" fmla="*/ 456767 h 1069831"/>
                <a:gd name="connsiteX696" fmla="*/ 434253 w 2591839"/>
                <a:gd name="connsiteY696" fmla="*/ 316404 h 1069831"/>
                <a:gd name="connsiteX697" fmla="*/ 501102 w 2591839"/>
                <a:gd name="connsiteY697" fmla="*/ 456767 h 1069831"/>
                <a:gd name="connsiteX698" fmla="*/ 436331 w 2591839"/>
                <a:gd name="connsiteY698" fmla="*/ 456767 h 1069831"/>
                <a:gd name="connsiteX699" fmla="*/ 429404 w 2591839"/>
                <a:gd name="connsiteY699" fmla="*/ 463002 h 1069831"/>
                <a:gd name="connsiteX700" fmla="*/ 409748 w 2591839"/>
                <a:gd name="connsiteY700" fmla="*/ 504306 h 1069831"/>
                <a:gd name="connsiteX701" fmla="*/ 397625 w 2591839"/>
                <a:gd name="connsiteY701" fmla="*/ 529764 h 1069831"/>
                <a:gd name="connsiteX702" fmla="*/ 366366 w 2591839"/>
                <a:gd name="connsiteY702" fmla="*/ 463002 h 1069831"/>
                <a:gd name="connsiteX703" fmla="*/ 429404 w 2591839"/>
                <a:gd name="connsiteY703" fmla="*/ 463002 h 1069831"/>
                <a:gd name="connsiteX704" fmla="*/ 394162 w 2591839"/>
                <a:gd name="connsiteY704" fmla="*/ 537037 h 1069831"/>
                <a:gd name="connsiteX705" fmla="*/ 362556 w 2591839"/>
                <a:gd name="connsiteY705" fmla="*/ 603279 h 1069831"/>
                <a:gd name="connsiteX706" fmla="*/ 294236 w 2591839"/>
                <a:gd name="connsiteY706" fmla="*/ 459798 h 1069831"/>
                <a:gd name="connsiteX707" fmla="*/ 326361 w 2591839"/>
                <a:gd name="connsiteY707" fmla="*/ 392343 h 1069831"/>
                <a:gd name="connsiteX708" fmla="*/ 394162 w 2591839"/>
                <a:gd name="connsiteY708" fmla="*/ 537037 h 1069831"/>
                <a:gd name="connsiteX709" fmla="*/ 290772 w 2591839"/>
                <a:gd name="connsiteY709" fmla="*/ 452611 h 1069831"/>
                <a:gd name="connsiteX710" fmla="*/ 258387 w 2591839"/>
                <a:gd name="connsiteY710" fmla="*/ 384551 h 1069831"/>
                <a:gd name="connsiteX711" fmla="*/ 290772 w 2591839"/>
                <a:gd name="connsiteY711" fmla="*/ 316490 h 1069831"/>
                <a:gd name="connsiteX712" fmla="*/ 322724 w 2591839"/>
                <a:gd name="connsiteY712" fmla="*/ 384637 h 1069831"/>
                <a:gd name="connsiteX713" fmla="*/ 290772 w 2591839"/>
                <a:gd name="connsiteY713" fmla="*/ 452611 h 1069831"/>
                <a:gd name="connsiteX714" fmla="*/ 254924 w 2591839"/>
                <a:gd name="connsiteY714" fmla="*/ 542579 h 1069831"/>
                <a:gd name="connsiteX715" fmla="*/ 287309 w 2591839"/>
                <a:gd name="connsiteY715" fmla="*/ 610553 h 1069831"/>
                <a:gd name="connsiteX716" fmla="*/ 218988 w 2591839"/>
                <a:gd name="connsiteY716" fmla="*/ 754034 h 1069831"/>
                <a:gd name="connsiteX717" fmla="*/ 186690 w 2591839"/>
                <a:gd name="connsiteY717" fmla="*/ 686147 h 1069831"/>
                <a:gd name="connsiteX718" fmla="*/ 254924 w 2591839"/>
                <a:gd name="connsiteY718" fmla="*/ 542579 h 1069831"/>
                <a:gd name="connsiteX719" fmla="*/ 183226 w 2591839"/>
                <a:gd name="connsiteY719" fmla="*/ 678873 h 1069831"/>
                <a:gd name="connsiteX720" fmla="*/ 152227 w 2591839"/>
                <a:gd name="connsiteY720" fmla="*/ 613756 h 1069831"/>
                <a:gd name="connsiteX721" fmla="*/ 214226 w 2591839"/>
                <a:gd name="connsiteY721" fmla="*/ 613756 h 1069831"/>
                <a:gd name="connsiteX722" fmla="*/ 183226 w 2591839"/>
                <a:gd name="connsiteY722" fmla="*/ 678873 h 1069831"/>
                <a:gd name="connsiteX723" fmla="*/ 258387 w 2591839"/>
                <a:gd name="connsiteY723" fmla="*/ 535305 h 1069831"/>
                <a:gd name="connsiteX724" fmla="*/ 290772 w 2591839"/>
                <a:gd name="connsiteY724" fmla="*/ 467158 h 1069831"/>
                <a:gd name="connsiteX725" fmla="*/ 323157 w 2591839"/>
                <a:gd name="connsiteY725" fmla="*/ 535218 h 1069831"/>
                <a:gd name="connsiteX726" fmla="*/ 290686 w 2591839"/>
                <a:gd name="connsiteY726" fmla="*/ 603279 h 1069831"/>
                <a:gd name="connsiteX727" fmla="*/ 258387 w 2591839"/>
                <a:gd name="connsiteY727" fmla="*/ 535305 h 1069831"/>
                <a:gd name="connsiteX728" fmla="*/ 326707 w 2591839"/>
                <a:gd name="connsiteY728" fmla="*/ 542579 h 1069831"/>
                <a:gd name="connsiteX729" fmla="*/ 362643 w 2591839"/>
                <a:gd name="connsiteY729" fmla="*/ 617913 h 1069831"/>
                <a:gd name="connsiteX730" fmla="*/ 362643 w 2591839"/>
                <a:gd name="connsiteY730" fmla="*/ 617913 h 1069831"/>
                <a:gd name="connsiteX731" fmla="*/ 395114 w 2591839"/>
                <a:gd name="connsiteY731" fmla="*/ 685973 h 1069831"/>
                <a:gd name="connsiteX732" fmla="*/ 362643 w 2591839"/>
                <a:gd name="connsiteY732" fmla="*/ 754034 h 1069831"/>
                <a:gd name="connsiteX733" fmla="*/ 294322 w 2591839"/>
                <a:gd name="connsiteY733" fmla="*/ 610553 h 1069831"/>
                <a:gd name="connsiteX734" fmla="*/ 326707 w 2591839"/>
                <a:gd name="connsiteY734" fmla="*/ 542579 h 1069831"/>
                <a:gd name="connsiteX735" fmla="*/ 367578 w 2591839"/>
                <a:gd name="connsiteY735" fmla="*/ 613756 h 1069831"/>
                <a:gd name="connsiteX736" fmla="*/ 429491 w 2591839"/>
                <a:gd name="connsiteY736" fmla="*/ 613756 h 1069831"/>
                <a:gd name="connsiteX737" fmla="*/ 398578 w 2591839"/>
                <a:gd name="connsiteY737" fmla="*/ 678700 h 1069831"/>
                <a:gd name="connsiteX738" fmla="*/ 367578 w 2591839"/>
                <a:gd name="connsiteY738" fmla="*/ 613756 h 1069831"/>
                <a:gd name="connsiteX739" fmla="*/ 367578 w 2591839"/>
                <a:gd name="connsiteY739" fmla="*/ 607522 h 1069831"/>
                <a:gd name="connsiteX740" fmla="*/ 412692 w 2591839"/>
                <a:gd name="connsiteY740" fmla="*/ 512878 h 1069831"/>
                <a:gd name="connsiteX741" fmla="*/ 434426 w 2591839"/>
                <a:gd name="connsiteY741" fmla="*/ 467245 h 1069831"/>
                <a:gd name="connsiteX742" fmla="*/ 501275 w 2591839"/>
                <a:gd name="connsiteY742" fmla="*/ 607522 h 1069831"/>
                <a:gd name="connsiteX743" fmla="*/ 367578 w 2591839"/>
                <a:gd name="connsiteY743" fmla="*/ 607522 h 1069831"/>
                <a:gd name="connsiteX744" fmla="*/ 501361 w 2591839"/>
                <a:gd name="connsiteY744" fmla="*/ 613756 h 1069831"/>
                <a:gd name="connsiteX745" fmla="*/ 470362 w 2591839"/>
                <a:gd name="connsiteY745" fmla="*/ 678873 h 1069831"/>
                <a:gd name="connsiteX746" fmla="*/ 439362 w 2591839"/>
                <a:gd name="connsiteY746" fmla="*/ 613756 h 1069831"/>
                <a:gd name="connsiteX747" fmla="*/ 501361 w 2591839"/>
                <a:gd name="connsiteY747" fmla="*/ 613756 h 1069831"/>
                <a:gd name="connsiteX748" fmla="*/ 542146 w 2591839"/>
                <a:gd name="connsiteY748" fmla="*/ 542579 h 1069831"/>
                <a:gd name="connsiteX749" fmla="*/ 574531 w 2591839"/>
                <a:gd name="connsiteY749" fmla="*/ 610553 h 1069831"/>
                <a:gd name="connsiteX750" fmla="*/ 506210 w 2591839"/>
                <a:gd name="connsiteY750" fmla="*/ 754034 h 1069831"/>
                <a:gd name="connsiteX751" fmla="*/ 473912 w 2591839"/>
                <a:gd name="connsiteY751" fmla="*/ 686147 h 1069831"/>
                <a:gd name="connsiteX752" fmla="*/ 542146 w 2591839"/>
                <a:gd name="connsiteY752" fmla="*/ 542579 h 1069831"/>
                <a:gd name="connsiteX753" fmla="*/ 545609 w 2591839"/>
                <a:gd name="connsiteY753" fmla="*/ 535305 h 1069831"/>
                <a:gd name="connsiteX754" fmla="*/ 577994 w 2591839"/>
                <a:gd name="connsiteY754" fmla="*/ 467158 h 1069831"/>
                <a:gd name="connsiteX755" fmla="*/ 610379 w 2591839"/>
                <a:gd name="connsiteY755" fmla="*/ 535218 h 1069831"/>
                <a:gd name="connsiteX756" fmla="*/ 577908 w 2591839"/>
                <a:gd name="connsiteY756" fmla="*/ 603279 h 1069831"/>
                <a:gd name="connsiteX757" fmla="*/ 545609 w 2591839"/>
                <a:gd name="connsiteY757" fmla="*/ 535305 h 1069831"/>
                <a:gd name="connsiteX758" fmla="*/ 613843 w 2591839"/>
                <a:gd name="connsiteY758" fmla="*/ 542579 h 1069831"/>
                <a:gd name="connsiteX759" fmla="*/ 649778 w 2591839"/>
                <a:gd name="connsiteY759" fmla="*/ 617913 h 1069831"/>
                <a:gd name="connsiteX760" fmla="*/ 649778 w 2591839"/>
                <a:gd name="connsiteY760" fmla="*/ 617913 h 1069831"/>
                <a:gd name="connsiteX761" fmla="*/ 682250 w 2591839"/>
                <a:gd name="connsiteY761" fmla="*/ 685973 h 1069831"/>
                <a:gd name="connsiteX762" fmla="*/ 649778 w 2591839"/>
                <a:gd name="connsiteY762" fmla="*/ 754034 h 1069831"/>
                <a:gd name="connsiteX763" fmla="*/ 581458 w 2591839"/>
                <a:gd name="connsiteY763" fmla="*/ 610553 h 1069831"/>
                <a:gd name="connsiteX764" fmla="*/ 613843 w 2591839"/>
                <a:gd name="connsiteY764" fmla="*/ 542579 h 1069831"/>
                <a:gd name="connsiteX765" fmla="*/ 654714 w 2591839"/>
                <a:gd name="connsiteY765" fmla="*/ 613756 h 1069831"/>
                <a:gd name="connsiteX766" fmla="*/ 716626 w 2591839"/>
                <a:gd name="connsiteY766" fmla="*/ 613756 h 1069831"/>
                <a:gd name="connsiteX767" fmla="*/ 685714 w 2591839"/>
                <a:gd name="connsiteY767" fmla="*/ 678700 h 1069831"/>
                <a:gd name="connsiteX768" fmla="*/ 654714 w 2591839"/>
                <a:gd name="connsiteY768" fmla="*/ 613756 h 1069831"/>
                <a:gd name="connsiteX769" fmla="*/ 654714 w 2591839"/>
                <a:gd name="connsiteY769" fmla="*/ 607522 h 1069831"/>
                <a:gd name="connsiteX770" fmla="*/ 696191 w 2591839"/>
                <a:gd name="connsiteY770" fmla="*/ 520412 h 1069831"/>
                <a:gd name="connsiteX771" fmla="*/ 721562 w 2591839"/>
                <a:gd name="connsiteY771" fmla="*/ 467158 h 1069831"/>
                <a:gd name="connsiteX772" fmla="*/ 788410 w 2591839"/>
                <a:gd name="connsiteY772" fmla="*/ 607435 h 1069831"/>
                <a:gd name="connsiteX773" fmla="*/ 654714 w 2591839"/>
                <a:gd name="connsiteY773" fmla="*/ 607435 h 1069831"/>
                <a:gd name="connsiteX774" fmla="*/ 788584 w 2591839"/>
                <a:gd name="connsiteY774" fmla="*/ 613756 h 1069831"/>
                <a:gd name="connsiteX775" fmla="*/ 757584 w 2591839"/>
                <a:gd name="connsiteY775" fmla="*/ 678873 h 1069831"/>
                <a:gd name="connsiteX776" fmla="*/ 726584 w 2591839"/>
                <a:gd name="connsiteY776" fmla="*/ 613756 h 1069831"/>
                <a:gd name="connsiteX777" fmla="*/ 788584 w 2591839"/>
                <a:gd name="connsiteY777" fmla="*/ 613756 h 1069831"/>
                <a:gd name="connsiteX778" fmla="*/ 829281 w 2591839"/>
                <a:gd name="connsiteY778" fmla="*/ 542579 h 1069831"/>
                <a:gd name="connsiteX779" fmla="*/ 861666 w 2591839"/>
                <a:gd name="connsiteY779" fmla="*/ 610553 h 1069831"/>
                <a:gd name="connsiteX780" fmla="*/ 793346 w 2591839"/>
                <a:gd name="connsiteY780" fmla="*/ 754034 h 1069831"/>
                <a:gd name="connsiteX781" fmla="*/ 761047 w 2591839"/>
                <a:gd name="connsiteY781" fmla="*/ 686147 h 1069831"/>
                <a:gd name="connsiteX782" fmla="*/ 829281 w 2591839"/>
                <a:gd name="connsiteY782" fmla="*/ 542579 h 1069831"/>
                <a:gd name="connsiteX783" fmla="*/ 865216 w 2591839"/>
                <a:gd name="connsiteY783" fmla="*/ 617913 h 1069831"/>
                <a:gd name="connsiteX784" fmla="*/ 897601 w 2591839"/>
                <a:gd name="connsiteY784" fmla="*/ 685973 h 1069831"/>
                <a:gd name="connsiteX785" fmla="*/ 865216 w 2591839"/>
                <a:gd name="connsiteY785" fmla="*/ 754120 h 1069831"/>
                <a:gd name="connsiteX786" fmla="*/ 832745 w 2591839"/>
                <a:gd name="connsiteY786" fmla="*/ 686147 h 1069831"/>
                <a:gd name="connsiteX787" fmla="*/ 865216 w 2591839"/>
                <a:gd name="connsiteY787" fmla="*/ 617913 h 1069831"/>
                <a:gd name="connsiteX788" fmla="*/ 1080568 w 2591839"/>
                <a:gd name="connsiteY788" fmla="*/ 904789 h 1069831"/>
                <a:gd name="connsiteX789" fmla="*/ 1011555 w 2591839"/>
                <a:gd name="connsiteY789" fmla="*/ 760009 h 1069831"/>
                <a:gd name="connsiteX790" fmla="*/ 976313 w 2591839"/>
                <a:gd name="connsiteY790" fmla="*/ 685973 h 1069831"/>
                <a:gd name="connsiteX791" fmla="*/ 1008784 w 2591839"/>
                <a:gd name="connsiteY791" fmla="*/ 617913 h 1069831"/>
                <a:gd name="connsiteX792" fmla="*/ 1041342 w 2591839"/>
                <a:gd name="connsiteY792" fmla="*/ 686233 h 1069831"/>
                <a:gd name="connsiteX793" fmla="*/ 1041169 w 2591839"/>
                <a:gd name="connsiteY793" fmla="*/ 686493 h 1069831"/>
                <a:gd name="connsiteX794" fmla="*/ 1041516 w 2591839"/>
                <a:gd name="connsiteY794" fmla="*/ 686666 h 1069831"/>
                <a:gd name="connsiteX795" fmla="*/ 1080568 w 2591839"/>
                <a:gd name="connsiteY795" fmla="*/ 768668 h 1069831"/>
                <a:gd name="connsiteX796" fmla="*/ 1080568 w 2591839"/>
                <a:gd name="connsiteY796" fmla="*/ 768668 h 1069831"/>
                <a:gd name="connsiteX797" fmla="*/ 1080568 w 2591839"/>
                <a:gd name="connsiteY797" fmla="*/ 768668 h 1069831"/>
                <a:gd name="connsiteX798" fmla="*/ 1116417 w 2591839"/>
                <a:gd name="connsiteY798" fmla="*/ 693420 h 1069831"/>
                <a:gd name="connsiteX799" fmla="*/ 1148888 w 2591839"/>
                <a:gd name="connsiteY799" fmla="*/ 761394 h 1069831"/>
                <a:gd name="connsiteX800" fmla="*/ 1080568 w 2591839"/>
                <a:gd name="connsiteY800" fmla="*/ 904789 h 1069831"/>
                <a:gd name="connsiteX801" fmla="*/ 1152352 w 2591839"/>
                <a:gd name="connsiteY801" fmla="*/ 754034 h 1069831"/>
                <a:gd name="connsiteX802" fmla="*/ 1119880 w 2591839"/>
                <a:gd name="connsiteY802" fmla="*/ 686060 h 1069831"/>
                <a:gd name="connsiteX803" fmla="*/ 1152352 w 2591839"/>
                <a:gd name="connsiteY803" fmla="*/ 617826 h 1069831"/>
                <a:gd name="connsiteX804" fmla="*/ 1184737 w 2591839"/>
                <a:gd name="connsiteY804" fmla="*/ 685887 h 1069831"/>
                <a:gd name="connsiteX805" fmla="*/ 1152352 w 2591839"/>
                <a:gd name="connsiteY805" fmla="*/ 754034 h 1069831"/>
                <a:gd name="connsiteX806" fmla="*/ 1155815 w 2591839"/>
                <a:gd name="connsiteY806" fmla="*/ 610639 h 1069831"/>
                <a:gd name="connsiteX807" fmla="*/ 1188287 w 2591839"/>
                <a:gd name="connsiteY807" fmla="*/ 542579 h 1069831"/>
                <a:gd name="connsiteX808" fmla="*/ 1224222 w 2591839"/>
                <a:gd name="connsiteY808" fmla="*/ 617913 h 1069831"/>
                <a:gd name="connsiteX809" fmla="*/ 1224222 w 2591839"/>
                <a:gd name="connsiteY809" fmla="*/ 617913 h 1069831"/>
                <a:gd name="connsiteX810" fmla="*/ 1256694 w 2591839"/>
                <a:gd name="connsiteY810" fmla="*/ 685973 h 1069831"/>
                <a:gd name="connsiteX811" fmla="*/ 1224222 w 2591839"/>
                <a:gd name="connsiteY811" fmla="*/ 754034 h 1069831"/>
                <a:gd name="connsiteX812" fmla="*/ 1155815 w 2591839"/>
                <a:gd name="connsiteY812" fmla="*/ 610639 h 1069831"/>
                <a:gd name="connsiteX813" fmla="*/ 1229158 w 2591839"/>
                <a:gd name="connsiteY813" fmla="*/ 613756 h 1069831"/>
                <a:gd name="connsiteX814" fmla="*/ 1291071 w 2591839"/>
                <a:gd name="connsiteY814" fmla="*/ 613756 h 1069831"/>
                <a:gd name="connsiteX815" fmla="*/ 1260158 w 2591839"/>
                <a:gd name="connsiteY815" fmla="*/ 678700 h 1069831"/>
                <a:gd name="connsiteX816" fmla="*/ 1229158 w 2591839"/>
                <a:gd name="connsiteY816" fmla="*/ 613756 h 1069831"/>
                <a:gd name="connsiteX817" fmla="*/ 1229158 w 2591839"/>
                <a:gd name="connsiteY817" fmla="*/ 607522 h 1069831"/>
                <a:gd name="connsiteX818" fmla="*/ 1274272 w 2591839"/>
                <a:gd name="connsiteY818" fmla="*/ 512878 h 1069831"/>
                <a:gd name="connsiteX819" fmla="*/ 1296006 w 2591839"/>
                <a:gd name="connsiteY819" fmla="*/ 467245 h 1069831"/>
                <a:gd name="connsiteX820" fmla="*/ 1362854 w 2591839"/>
                <a:gd name="connsiteY820" fmla="*/ 607522 h 1069831"/>
                <a:gd name="connsiteX821" fmla="*/ 1229158 w 2591839"/>
                <a:gd name="connsiteY821" fmla="*/ 607522 h 1069831"/>
                <a:gd name="connsiteX822" fmla="*/ 1362941 w 2591839"/>
                <a:gd name="connsiteY822" fmla="*/ 613756 h 1069831"/>
                <a:gd name="connsiteX823" fmla="*/ 1331942 w 2591839"/>
                <a:gd name="connsiteY823" fmla="*/ 678873 h 1069831"/>
                <a:gd name="connsiteX824" fmla="*/ 1300942 w 2591839"/>
                <a:gd name="connsiteY824" fmla="*/ 613756 h 1069831"/>
                <a:gd name="connsiteX825" fmla="*/ 1362941 w 2591839"/>
                <a:gd name="connsiteY825" fmla="*/ 613756 h 1069831"/>
                <a:gd name="connsiteX826" fmla="*/ 1403725 w 2591839"/>
                <a:gd name="connsiteY826" fmla="*/ 542579 h 1069831"/>
                <a:gd name="connsiteX827" fmla="*/ 1436110 w 2591839"/>
                <a:gd name="connsiteY827" fmla="*/ 610553 h 1069831"/>
                <a:gd name="connsiteX828" fmla="*/ 1367790 w 2591839"/>
                <a:gd name="connsiteY828" fmla="*/ 754034 h 1069831"/>
                <a:gd name="connsiteX829" fmla="*/ 1335492 w 2591839"/>
                <a:gd name="connsiteY829" fmla="*/ 686147 h 1069831"/>
                <a:gd name="connsiteX830" fmla="*/ 1403725 w 2591839"/>
                <a:gd name="connsiteY830" fmla="*/ 542579 h 1069831"/>
                <a:gd name="connsiteX831" fmla="*/ 1439574 w 2591839"/>
                <a:gd name="connsiteY831" fmla="*/ 617913 h 1069831"/>
                <a:gd name="connsiteX832" fmla="*/ 1471959 w 2591839"/>
                <a:gd name="connsiteY832" fmla="*/ 685973 h 1069831"/>
                <a:gd name="connsiteX833" fmla="*/ 1439574 w 2591839"/>
                <a:gd name="connsiteY833" fmla="*/ 754120 h 1069831"/>
                <a:gd name="connsiteX834" fmla="*/ 1407102 w 2591839"/>
                <a:gd name="connsiteY834" fmla="*/ 686147 h 1069831"/>
                <a:gd name="connsiteX835" fmla="*/ 1439574 w 2591839"/>
                <a:gd name="connsiteY835" fmla="*/ 617913 h 1069831"/>
                <a:gd name="connsiteX836" fmla="*/ 2013932 w 2591839"/>
                <a:gd name="connsiteY836" fmla="*/ 754034 h 1069831"/>
                <a:gd name="connsiteX837" fmla="*/ 1981460 w 2591839"/>
                <a:gd name="connsiteY837" fmla="*/ 686060 h 1069831"/>
                <a:gd name="connsiteX838" fmla="*/ 2013932 w 2591839"/>
                <a:gd name="connsiteY838" fmla="*/ 617826 h 1069831"/>
                <a:gd name="connsiteX839" fmla="*/ 2046317 w 2591839"/>
                <a:gd name="connsiteY839" fmla="*/ 685887 h 1069831"/>
                <a:gd name="connsiteX840" fmla="*/ 2013932 w 2591839"/>
                <a:gd name="connsiteY840" fmla="*/ 754034 h 1069831"/>
                <a:gd name="connsiteX841" fmla="*/ 2017395 w 2591839"/>
                <a:gd name="connsiteY841" fmla="*/ 610639 h 1069831"/>
                <a:gd name="connsiteX842" fmla="*/ 2049867 w 2591839"/>
                <a:gd name="connsiteY842" fmla="*/ 542579 h 1069831"/>
                <a:gd name="connsiteX843" fmla="*/ 2085802 w 2591839"/>
                <a:gd name="connsiteY843" fmla="*/ 617913 h 1069831"/>
                <a:gd name="connsiteX844" fmla="*/ 2085802 w 2591839"/>
                <a:gd name="connsiteY844" fmla="*/ 617913 h 1069831"/>
                <a:gd name="connsiteX845" fmla="*/ 2118274 w 2591839"/>
                <a:gd name="connsiteY845" fmla="*/ 685973 h 1069831"/>
                <a:gd name="connsiteX846" fmla="*/ 2085802 w 2591839"/>
                <a:gd name="connsiteY846" fmla="*/ 754034 h 1069831"/>
                <a:gd name="connsiteX847" fmla="*/ 2017395 w 2591839"/>
                <a:gd name="connsiteY847" fmla="*/ 610639 h 1069831"/>
                <a:gd name="connsiteX848" fmla="*/ 2090738 w 2591839"/>
                <a:gd name="connsiteY848" fmla="*/ 613756 h 1069831"/>
                <a:gd name="connsiteX849" fmla="*/ 2152650 w 2591839"/>
                <a:gd name="connsiteY849" fmla="*/ 613756 h 1069831"/>
                <a:gd name="connsiteX850" fmla="*/ 2121737 w 2591839"/>
                <a:gd name="connsiteY850" fmla="*/ 678700 h 1069831"/>
                <a:gd name="connsiteX851" fmla="*/ 2090738 w 2591839"/>
                <a:gd name="connsiteY851" fmla="*/ 613756 h 1069831"/>
                <a:gd name="connsiteX852" fmla="*/ 2090738 w 2591839"/>
                <a:gd name="connsiteY852" fmla="*/ 607522 h 1069831"/>
                <a:gd name="connsiteX853" fmla="*/ 2132215 w 2591839"/>
                <a:gd name="connsiteY853" fmla="*/ 520412 h 1069831"/>
                <a:gd name="connsiteX854" fmla="*/ 2157586 w 2591839"/>
                <a:gd name="connsiteY854" fmla="*/ 467158 h 1069831"/>
                <a:gd name="connsiteX855" fmla="*/ 2224434 w 2591839"/>
                <a:gd name="connsiteY855" fmla="*/ 607435 h 1069831"/>
                <a:gd name="connsiteX856" fmla="*/ 2090738 w 2591839"/>
                <a:gd name="connsiteY856" fmla="*/ 607435 h 1069831"/>
                <a:gd name="connsiteX857" fmla="*/ 2224520 w 2591839"/>
                <a:gd name="connsiteY857" fmla="*/ 613756 h 1069831"/>
                <a:gd name="connsiteX858" fmla="*/ 2193521 w 2591839"/>
                <a:gd name="connsiteY858" fmla="*/ 678873 h 1069831"/>
                <a:gd name="connsiteX859" fmla="*/ 2162522 w 2591839"/>
                <a:gd name="connsiteY859" fmla="*/ 613756 h 1069831"/>
                <a:gd name="connsiteX860" fmla="*/ 2224520 w 2591839"/>
                <a:gd name="connsiteY860" fmla="*/ 613756 h 1069831"/>
                <a:gd name="connsiteX861" fmla="*/ 2265305 w 2591839"/>
                <a:gd name="connsiteY861" fmla="*/ 542579 h 1069831"/>
                <a:gd name="connsiteX862" fmla="*/ 2297690 w 2591839"/>
                <a:gd name="connsiteY862" fmla="*/ 610553 h 1069831"/>
                <a:gd name="connsiteX863" fmla="*/ 2229370 w 2591839"/>
                <a:gd name="connsiteY863" fmla="*/ 754034 h 1069831"/>
                <a:gd name="connsiteX864" fmla="*/ 2197071 w 2591839"/>
                <a:gd name="connsiteY864" fmla="*/ 686147 h 1069831"/>
                <a:gd name="connsiteX865" fmla="*/ 2265305 w 2591839"/>
                <a:gd name="connsiteY865" fmla="*/ 542579 h 1069831"/>
                <a:gd name="connsiteX866" fmla="*/ 2268769 w 2591839"/>
                <a:gd name="connsiteY866" fmla="*/ 535305 h 1069831"/>
                <a:gd name="connsiteX867" fmla="*/ 2301154 w 2591839"/>
                <a:gd name="connsiteY867" fmla="*/ 467158 h 1069831"/>
                <a:gd name="connsiteX868" fmla="*/ 2333539 w 2591839"/>
                <a:gd name="connsiteY868" fmla="*/ 535218 h 1069831"/>
                <a:gd name="connsiteX869" fmla="*/ 2301067 w 2591839"/>
                <a:gd name="connsiteY869" fmla="*/ 603279 h 1069831"/>
                <a:gd name="connsiteX870" fmla="*/ 2268769 w 2591839"/>
                <a:gd name="connsiteY870" fmla="*/ 535305 h 1069831"/>
                <a:gd name="connsiteX871" fmla="*/ 2337089 w 2591839"/>
                <a:gd name="connsiteY871" fmla="*/ 542579 h 1069831"/>
                <a:gd name="connsiteX872" fmla="*/ 2373024 w 2591839"/>
                <a:gd name="connsiteY872" fmla="*/ 617913 h 1069831"/>
                <a:gd name="connsiteX873" fmla="*/ 2373024 w 2591839"/>
                <a:gd name="connsiteY873" fmla="*/ 617913 h 1069831"/>
                <a:gd name="connsiteX874" fmla="*/ 2405496 w 2591839"/>
                <a:gd name="connsiteY874" fmla="*/ 685973 h 1069831"/>
                <a:gd name="connsiteX875" fmla="*/ 2373024 w 2591839"/>
                <a:gd name="connsiteY875" fmla="*/ 754034 h 1069831"/>
                <a:gd name="connsiteX876" fmla="*/ 2304704 w 2591839"/>
                <a:gd name="connsiteY876" fmla="*/ 610553 h 1069831"/>
                <a:gd name="connsiteX877" fmla="*/ 2337089 w 2591839"/>
                <a:gd name="connsiteY877" fmla="*/ 542579 h 1069831"/>
                <a:gd name="connsiteX878" fmla="*/ 2304617 w 2591839"/>
                <a:gd name="connsiteY878" fmla="*/ 459885 h 1069831"/>
                <a:gd name="connsiteX879" fmla="*/ 2336742 w 2591839"/>
                <a:gd name="connsiteY879" fmla="*/ 392430 h 1069831"/>
                <a:gd name="connsiteX880" fmla="*/ 2404543 w 2591839"/>
                <a:gd name="connsiteY880" fmla="*/ 537037 h 1069831"/>
                <a:gd name="connsiteX881" fmla="*/ 2372937 w 2591839"/>
                <a:gd name="connsiteY881" fmla="*/ 603279 h 1069831"/>
                <a:gd name="connsiteX882" fmla="*/ 2304617 w 2591839"/>
                <a:gd name="connsiteY882" fmla="*/ 459885 h 1069831"/>
                <a:gd name="connsiteX883" fmla="*/ 2376747 w 2591839"/>
                <a:gd name="connsiteY883" fmla="*/ 463002 h 1069831"/>
                <a:gd name="connsiteX884" fmla="*/ 2439786 w 2591839"/>
                <a:gd name="connsiteY884" fmla="*/ 463002 h 1069831"/>
                <a:gd name="connsiteX885" fmla="*/ 2416493 w 2591839"/>
                <a:gd name="connsiteY885" fmla="*/ 511926 h 1069831"/>
                <a:gd name="connsiteX886" fmla="*/ 2408007 w 2591839"/>
                <a:gd name="connsiteY886" fmla="*/ 529764 h 1069831"/>
                <a:gd name="connsiteX887" fmla="*/ 2376747 w 2591839"/>
                <a:gd name="connsiteY887" fmla="*/ 463002 h 1069831"/>
                <a:gd name="connsiteX888" fmla="*/ 2372158 w 2591839"/>
                <a:gd name="connsiteY888" fmla="*/ 453217 h 1069831"/>
                <a:gd name="connsiteX889" fmla="*/ 2304704 w 2591839"/>
                <a:gd name="connsiteY889" fmla="*/ 309216 h 1069831"/>
                <a:gd name="connsiteX890" fmla="*/ 2304704 w 2591839"/>
                <a:gd name="connsiteY890" fmla="*/ 309216 h 1069831"/>
                <a:gd name="connsiteX891" fmla="*/ 2304704 w 2591839"/>
                <a:gd name="connsiteY891" fmla="*/ 309216 h 1069831"/>
                <a:gd name="connsiteX892" fmla="*/ 2337089 w 2591839"/>
                <a:gd name="connsiteY892" fmla="*/ 241156 h 1069831"/>
                <a:gd name="connsiteX893" fmla="*/ 2373024 w 2591839"/>
                <a:gd name="connsiteY893" fmla="*/ 316490 h 1069831"/>
                <a:gd name="connsiteX894" fmla="*/ 2408959 w 2591839"/>
                <a:gd name="connsiteY894" fmla="*/ 241156 h 1069831"/>
                <a:gd name="connsiteX895" fmla="*/ 2441344 w 2591839"/>
                <a:gd name="connsiteY895" fmla="*/ 309216 h 1069831"/>
                <a:gd name="connsiteX896" fmla="*/ 2372158 w 2591839"/>
                <a:gd name="connsiteY896" fmla="*/ 453217 h 1069831"/>
                <a:gd name="connsiteX897" fmla="*/ 2301154 w 2591839"/>
                <a:gd name="connsiteY897" fmla="*/ 301943 h 1069831"/>
                <a:gd name="connsiteX898" fmla="*/ 2268682 w 2591839"/>
                <a:gd name="connsiteY898" fmla="*/ 233969 h 1069831"/>
                <a:gd name="connsiteX899" fmla="*/ 2301154 w 2591839"/>
                <a:gd name="connsiteY899" fmla="*/ 165735 h 1069831"/>
                <a:gd name="connsiteX900" fmla="*/ 2333539 w 2591839"/>
                <a:gd name="connsiteY900" fmla="*/ 233795 h 1069831"/>
                <a:gd name="connsiteX901" fmla="*/ 2301154 w 2591839"/>
                <a:gd name="connsiteY901" fmla="*/ 301943 h 1069831"/>
                <a:gd name="connsiteX902" fmla="*/ 2154122 w 2591839"/>
                <a:gd name="connsiteY902" fmla="*/ 309216 h 1069831"/>
                <a:gd name="connsiteX903" fmla="*/ 2084936 w 2591839"/>
                <a:gd name="connsiteY903" fmla="*/ 453217 h 1069831"/>
                <a:gd name="connsiteX904" fmla="*/ 2017482 w 2591839"/>
                <a:gd name="connsiteY904" fmla="*/ 309216 h 1069831"/>
                <a:gd name="connsiteX905" fmla="*/ 2017482 w 2591839"/>
                <a:gd name="connsiteY905" fmla="*/ 309216 h 1069831"/>
                <a:gd name="connsiteX906" fmla="*/ 2017482 w 2591839"/>
                <a:gd name="connsiteY906" fmla="*/ 309216 h 1069831"/>
                <a:gd name="connsiteX907" fmla="*/ 2049867 w 2591839"/>
                <a:gd name="connsiteY907" fmla="*/ 241156 h 1069831"/>
                <a:gd name="connsiteX908" fmla="*/ 2085802 w 2591839"/>
                <a:gd name="connsiteY908" fmla="*/ 316490 h 1069831"/>
                <a:gd name="connsiteX909" fmla="*/ 2121737 w 2591839"/>
                <a:gd name="connsiteY909" fmla="*/ 241156 h 1069831"/>
                <a:gd name="connsiteX910" fmla="*/ 2154122 w 2591839"/>
                <a:gd name="connsiteY910" fmla="*/ 309216 h 1069831"/>
                <a:gd name="connsiteX911" fmla="*/ 2013932 w 2591839"/>
                <a:gd name="connsiteY911" fmla="*/ 301943 h 1069831"/>
                <a:gd name="connsiteX912" fmla="*/ 1981460 w 2591839"/>
                <a:gd name="connsiteY912" fmla="*/ 233969 h 1069831"/>
                <a:gd name="connsiteX913" fmla="*/ 2013932 w 2591839"/>
                <a:gd name="connsiteY913" fmla="*/ 165735 h 1069831"/>
                <a:gd name="connsiteX914" fmla="*/ 2046317 w 2591839"/>
                <a:gd name="connsiteY914" fmla="*/ 233795 h 1069831"/>
                <a:gd name="connsiteX915" fmla="*/ 2013932 w 2591839"/>
                <a:gd name="connsiteY915" fmla="*/ 301943 h 1069831"/>
                <a:gd name="connsiteX916" fmla="*/ 2010468 w 2591839"/>
                <a:gd name="connsiteY916" fmla="*/ 158462 h 1069831"/>
                <a:gd name="connsiteX917" fmla="*/ 1942148 w 2591839"/>
                <a:gd name="connsiteY917" fmla="*/ 301856 h 1069831"/>
                <a:gd name="connsiteX918" fmla="*/ 1909849 w 2591839"/>
                <a:gd name="connsiteY918" fmla="*/ 233969 h 1069831"/>
                <a:gd name="connsiteX919" fmla="*/ 1978083 w 2591839"/>
                <a:gd name="connsiteY919" fmla="*/ 90401 h 1069831"/>
                <a:gd name="connsiteX920" fmla="*/ 2010468 w 2591839"/>
                <a:gd name="connsiteY920" fmla="*/ 158462 h 1069831"/>
                <a:gd name="connsiteX921" fmla="*/ 1937558 w 2591839"/>
                <a:gd name="connsiteY921" fmla="*/ 155344 h 1069831"/>
                <a:gd name="connsiteX922" fmla="*/ 1803516 w 2591839"/>
                <a:gd name="connsiteY922" fmla="*/ 155344 h 1069831"/>
                <a:gd name="connsiteX923" fmla="*/ 1870364 w 2591839"/>
                <a:gd name="connsiteY923" fmla="*/ 15067 h 1069831"/>
                <a:gd name="connsiteX924" fmla="*/ 1937558 w 2591839"/>
                <a:gd name="connsiteY924" fmla="*/ 155344 h 1069831"/>
                <a:gd name="connsiteX925" fmla="*/ 1865428 w 2591839"/>
                <a:gd name="connsiteY925" fmla="*/ 161579 h 1069831"/>
                <a:gd name="connsiteX926" fmla="*/ 1834515 w 2591839"/>
                <a:gd name="connsiteY926" fmla="*/ 226522 h 1069831"/>
                <a:gd name="connsiteX927" fmla="*/ 1803602 w 2591839"/>
                <a:gd name="connsiteY927" fmla="*/ 161579 h 1069831"/>
                <a:gd name="connsiteX928" fmla="*/ 1865428 w 2591839"/>
                <a:gd name="connsiteY928" fmla="*/ 161579 h 1069831"/>
                <a:gd name="connsiteX929" fmla="*/ 1830965 w 2591839"/>
                <a:gd name="connsiteY929" fmla="*/ 233795 h 1069831"/>
                <a:gd name="connsiteX930" fmla="*/ 1798580 w 2591839"/>
                <a:gd name="connsiteY930" fmla="*/ 301856 h 1069831"/>
                <a:gd name="connsiteX931" fmla="*/ 1730260 w 2591839"/>
                <a:gd name="connsiteY931" fmla="*/ 158462 h 1069831"/>
                <a:gd name="connsiteX932" fmla="*/ 1762645 w 2591839"/>
                <a:gd name="connsiteY932" fmla="*/ 90401 h 1069831"/>
                <a:gd name="connsiteX933" fmla="*/ 1830965 w 2591839"/>
                <a:gd name="connsiteY933" fmla="*/ 233795 h 1069831"/>
                <a:gd name="connsiteX934" fmla="*/ 1759181 w 2591839"/>
                <a:gd name="connsiteY934" fmla="*/ 83128 h 1069831"/>
                <a:gd name="connsiteX935" fmla="*/ 1726796 w 2591839"/>
                <a:gd name="connsiteY935" fmla="*/ 151188 h 1069831"/>
                <a:gd name="connsiteX936" fmla="*/ 1694411 w 2591839"/>
                <a:gd name="connsiteY936" fmla="*/ 83214 h 1069831"/>
                <a:gd name="connsiteX937" fmla="*/ 1726796 w 2591839"/>
                <a:gd name="connsiteY937" fmla="*/ 15067 h 1069831"/>
                <a:gd name="connsiteX938" fmla="*/ 1759181 w 2591839"/>
                <a:gd name="connsiteY938" fmla="*/ 83128 h 1069831"/>
                <a:gd name="connsiteX939" fmla="*/ 1723332 w 2591839"/>
                <a:gd name="connsiteY939" fmla="*/ 158462 h 1069831"/>
                <a:gd name="connsiteX940" fmla="*/ 1655012 w 2591839"/>
                <a:gd name="connsiteY940" fmla="*/ 301856 h 1069831"/>
                <a:gd name="connsiteX941" fmla="*/ 1622714 w 2591839"/>
                <a:gd name="connsiteY941" fmla="*/ 233969 h 1069831"/>
                <a:gd name="connsiteX942" fmla="*/ 1690947 w 2591839"/>
                <a:gd name="connsiteY942" fmla="*/ 90401 h 1069831"/>
                <a:gd name="connsiteX943" fmla="*/ 1723332 w 2591839"/>
                <a:gd name="connsiteY943" fmla="*/ 158462 h 1069831"/>
                <a:gd name="connsiteX944" fmla="*/ 1650423 w 2591839"/>
                <a:gd name="connsiteY944" fmla="*/ 155344 h 1069831"/>
                <a:gd name="connsiteX945" fmla="*/ 1516380 w 2591839"/>
                <a:gd name="connsiteY945" fmla="*/ 155344 h 1069831"/>
                <a:gd name="connsiteX946" fmla="*/ 1583228 w 2591839"/>
                <a:gd name="connsiteY946" fmla="*/ 15067 h 1069831"/>
                <a:gd name="connsiteX947" fmla="*/ 1650423 w 2591839"/>
                <a:gd name="connsiteY947" fmla="*/ 155344 h 1069831"/>
                <a:gd name="connsiteX948" fmla="*/ 1578206 w 2591839"/>
                <a:gd name="connsiteY948" fmla="*/ 161579 h 1069831"/>
                <a:gd name="connsiteX949" fmla="*/ 1547293 w 2591839"/>
                <a:gd name="connsiteY949" fmla="*/ 226522 h 1069831"/>
                <a:gd name="connsiteX950" fmla="*/ 1516380 w 2591839"/>
                <a:gd name="connsiteY950" fmla="*/ 161579 h 1069831"/>
                <a:gd name="connsiteX951" fmla="*/ 1578206 w 2591839"/>
                <a:gd name="connsiteY951" fmla="*/ 161579 h 1069831"/>
                <a:gd name="connsiteX952" fmla="*/ 1439574 w 2591839"/>
                <a:gd name="connsiteY952" fmla="*/ 165735 h 1069831"/>
                <a:gd name="connsiteX953" fmla="*/ 1471959 w 2591839"/>
                <a:gd name="connsiteY953" fmla="*/ 233795 h 1069831"/>
                <a:gd name="connsiteX954" fmla="*/ 1439574 w 2591839"/>
                <a:gd name="connsiteY954" fmla="*/ 301943 h 1069831"/>
                <a:gd name="connsiteX955" fmla="*/ 1407102 w 2591839"/>
                <a:gd name="connsiteY955" fmla="*/ 233969 h 1069831"/>
                <a:gd name="connsiteX956" fmla="*/ 1439574 w 2591839"/>
                <a:gd name="connsiteY956" fmla="*/ 165735 h 1069831"/>
                <a:gd name="connsiteX957" fmla="*/ 1292456 w 2591839"/>
                <a:gd name="connsiteY957" fmla="*/ 309216 h 1069831"/>
                <a:gd name="connsiteX958" fmla="*/ 1223270 w 2591839"/>
                <a:gd name="connsiteY958" fmla="*/ 453217 h 1069831"/>
                <a:gd name="connsiteX959" fmla="*/ 1155815 w 2591839"/>
                <a:gd name="connsiteY959" fmla="*/ 309216 h 1069831"/>
                <a:gd name="connsiteX960" fmla="*/ 1155815 w 2591839"/>
                <a:gd name="connsiteY960" fmla="*/ 309216 h 1069831"/>
                <a:gd name="connsiteX961" fmla="*/ 1155815 w 2591839"/>
                <a:gd name="connsiteY961" fmla="*/ 309216 h 1069831"/>
                <a:gd name="connsiteX962" fmla="*/ 1188201 w 2591839"/>
                <a:gd name="connsiteY962" fmla="*/ 241156 h 1069831"/>
                <a:gd name="connsiteX963" fmla="*/ 1224136 w 2591839"/>
                <a:gd name="connsiteY963" fmla="*/ 316490 h 1069831"/>
                <a:gd name="connsiteX964" fmla="*/ 1260071 w 2591839"/>
                <a:gd name="connsiteY964" fmla="*/ 241156 h 1069831"/>
                <a:gd name="connsiteX965" fmla="*/ 1292456 w 2591839"/>
                <a:gd name="connsiteY965" fmla="*/ 309216 h 1069831"/>
                <a:gd name="connsiteX966" fmla="*/ 1152352 w 2591839"/>
                <a:gd name="connsiteY966" fmla="*/ 301943 h 1069831"/>
                <a:gd name="connsiteX967" fmla="*/ 1119880 w 2591839"/>
                <a:gd name="connsiteY967" fmla="*/ 233969 h 1069831"/>
                <a:gd name="connsiteX968" fmla="*/ 1152352 w 2591839"/>
                <a:gd name="connsiteY968" fmla="*/ 165735 h 1069831"/>
                <a:gd name="connsiteX969" fmla="*/ 1184737 w 2591839"/>
                <a:gd name="connsiteY969" fmla="*/ 233795 h 1069831"/>
                <a:gd name="connsiteX970" fmla="*/ 1152352 w 2591839"/>
                <a:gd name="connsiteY970" fmla="*/ 301943 h 1069831"/>
                <a:gd name="connsiteX971" fmla="*/ 1148888 w 2591839"/>
                <a:gd name="connsiteY971" fmla="*/ 158462 h 1069831"/>
                <a:gd name="connsiteX972" fmla="*/ 1080568 w 2591839"/>
                <a:gd name="connsiteY972" fmla="*/ 301943 h 1069831"/>
                <a:gd name="connsiteX973" fmla="*/ 1048270 w 2591839"/>
                <a:gd name="connsiteY973" fmla="*/ 234055 h 1069831"/>
                <a:gd name="connsiteX974" fmla="*/ 1116503 w 2591839"/>
                <a:gd name="connsiteY974" fmla="*/ 90488 h 1069831"/>
                <a:gd name="connsiteX975" fmla="*/ 1148888 w 2591839"/>
                <a:gd name="connsiteY975" fmla="*/ 158462 h 1069831"/>
                <a:gd name="connsiteX976" fmla="*/ 1075979 w 2591839"/>
                <a:gd name="connsiteY976" fmla="*/ 155344 h 1069831"/>
                <a:gd name="connsiteX977" fmla="*/ 941936 w 2591839"/>
                <a:gd name="connsiteY977" fmla="*/ 155344 h 1069831"/>
                <a:gd name="connsiteX978" fmla="*/ 1008784 w 2591839"/>
                <a:gd name="connsiteY978" fmla="*/ 14981 h 1069831"/>
                <a:gd name="connsiteX979" fmla="*/ 1075979 w 2591839"/>
                <a:gd name="connsiteY979" fmla="*/ 155344 h 1069831"/>
                <a:gd name="connsiteX980" fmla="*/ 1003848 w 2591839"/>
                <a:gd name="connsiteY980" fmla="*/ 161579 h 1069831"/>
                <a:gd name="connsiteX981" fmla="*/ 972935 w 2591839"/>
                <a:gd name="connsiteY981" fmla="*/ 226522 h 1069831"/>
                <a:gd name="connsiteX982" fmla="*/ 942022 w 2591839"/>
                <a:gd name="connsiteY982" fmla="*/ 161579 h 1069831"/>
                <a:gd name="connsiteX983" fmla="*/ 1003848 w 2591839"/>
                <a:gd name="connsiteY983" fmla="*/ 161579 h 1069831"/>
                <a:gd name="connsiteX984" fmla="*/ 900805 w 2591839"/>
                <a:gd name="connsiteY984" fmla="*/ 91007 h 1069831"/>
                <a:gd name="connsiteX985" fmla="*/ 969299 w 2591839"/>
                <a:gd name="connsiteY985" fmla="*/ 234055 h 1069831"/>
                <a:gd name="connsiteX986" fmla="*/ 937000 w 2591839"/>
                <a:gd name="connsiteY986" fmla="*/ 301943 h 1069831"/>
                <a:gd name="connsiteX987" fmla="*/ 868680 w 2591839"/>
                <a:gd name="connsiteY987" fmla="*/ 158462 h 1069831"/>
                <a:gd name="connsiteX988" fmla="*/ 900805 w 2591839"/>
                <a:gd name="connsiteY988" fmla="*/ 91007 h 1069831"/>
                <a:gd name="connsiteX989" fmla="*/ 897601 w 2591839"/>
                <a:gd name="connsiteY989" fmla="*/ 233795 h 1069831"/>
                <a:gd name="connsiteX990" fmla="*/ 865216 w 2591839"/>
                <a:gd name="connsiteY990" fmla="*/ 301943 h 1069831"/>
                <a:gd name="connsiteX991" fmla="*/ 832745 w 2591839"/>
                <a:gd name="connsiteY991" fmla="*/ 233969 h 1069831"/>
                <a:gd name="connsiteX992" fmla="*/ 865216 w 2591839"/>
                <a:gd name="connsiteY992" fmla="*/ 165735 h 1069831"/>
                <a:gd name="connsiteX993" fmla="*/ 897601 w 2591839"/>
                <a:gd name="connsiteY993" fmla="*/ 233795 h 1069831"/>
                <a:gd name="connsiteX994" fmla="*/ 718098 w 2591839"/>
                <a:gd name="connsiteY994" fmla="*/ 309216 h 1069831"/>
                <a:gd name="connsiteX995" fmla="*/ 648912 w 2591839"/>
                <a:gd name="connsiteY995" fmla="*/ 453217 h 1069831"/>
                <a:gd name="connsiteX996" fmla="*/ 581458 w 2591839"/>
                <a:gd name="connsiteY996" fmla="*/ 309216 h 1069831"/>
                <a:gd name="connsiteX997" fmla="*/ 581458 w 2591839"/>
                <a:gd name="connsiteY997" fmla="*/ 309216 h 1069831"/>
                <a:gd name="connsiteX998" fmla="*/ 581458 w 2591839"/>
                <a:gd name="connsiteY998" fmla="*/ 309216 h 1069831"/>
                <a:gd name="connsiteX999" fmla="*/ 613843 w 2591839"/>
                <a:gd name="connsiteY999" fmla="*/ 241156 h 1069831"/>
                <a:gd name="connsiteX1000" fmla="*/ 649778 w 2591839"/>
                <a:gd name="connsiteY1000" fmla="*/ 316490 h 1069831"/>
                <a:gd name="connsiteX1001" fmla="*/ 685714 w 2591839"/>
                <a:gd name="connsiteY1001" fmla="*/ 241156 h 1069831"/>
                <a:gd name="connsiteX1002" fmla="*/ 718098 w 2591839"/>
                <a:gd name="connsiteY1002" fmla="*/ 309216 h 1069831"/>
                <a:gd name="connsiteX1003" fmla="*/ 577994 w 2591839"/>
                <a:gd name="connsiteY1003" fmla="*/ 301943 h 1069831"/>
                <a:gd name="connsiteX1004" fmla="*/ 545523 w 2591839"/>
                <a:gd name="connsiteY1004" fmla="*/ 233969 h 1069831"/>
                <a:gd name="connsiteX1005" fmla="*/ 577994 w 2591839"/>
                <a:gd name="connsiteY1005" fmla="*/ 165735 h 1069831"/>
                <a:gd name="connsiteX1006" fmla="*/ 610379 w 2591839"/>
                <a:gd name="connsiteY1006" fmla="*/ 233795 h 1069831"/>
                <a:gd name="connsiteX1007" fmla="*/ 577994 w 2591839"/>
                <a:gd name="connsiteY1007" fmla="*/ 301943 h 1069831"/>
                <a:gd name="connsiteX1008" fmla="*/ 430876 w 2591839"/>
                <a:gd name="connsiteY1008" fmla="*/ 309216 h 1069831"/>
                <a:gd name="connsiteX1009" fmla="*/ 361690 w 2591839"/>
                <a:gd name="connsiteY1009" fmla="*/ 453217 h 1069831"/>
                <a:gd name="connsiteX1010" fmla="*/ 294236 w 2591839"/>
                <a:gd name="connsiteY1010" fmla="*/ 309216 h 1069831"/>
                <a:gd name="connsiteX1011" fmla="*/ 294236 w 2591839"/>
                <a:gd name="connsiteY1011" fmla="*/ 309216 h 1069831"/>
                <a:gd name="connsiteX1012" fmla="*/ 294236 w 2591839"/>
                <a:gd name="connsiteY1012" fmla="*/ 309216 h 1069831"/>
                <a:gd name="connsiteX1013" fmla="*/ 326621 w 2591839"/>
                <a:gd name="connsiteY1013" fmla="*/ 241156 h 1069831"/>
                <a:gd name="connsiteX1014" fmla="*/ 362556 w 2591839"/>
                <a:gd name="connsiteY1014" fmla="*/ 316490 h 1069831"/>
                <a:gd name="connsiteX1015" fmla="*/ 398491 w 2591839"/>
                <a:gd name="connsiteY1015" fmla="*/ 241156 h 1069831"/>
                <a:gd name="connsiteX1016" fmla="*/ 430876 w 2591839"/>
                <a:gd name="connsiteY1016" fmla="*/ 309216 h 1069831"/>
                <a:gd name="connsiteX1017" fmla="*/ 290772 w 2591839"/>
                <a:gd name="connsiteY1017" fmla="*/ 301943 h 1069831"/>
                <a:gd name="connsiteX1018" fmla="*/ 258301 w 2591839"/>
                <a:gd name="connsiteY1018" fmla="*/ 233969 h 1069831"/>
                <a:gd name="connsiteX1019" fmla="*/ 290772 w 2591839"/>
                <a:gd name="connsiteY1019" fmla="*/ 165735 h 1069831"/>
                <a:gd name="connsiteX1020" fmla="*/ 323157 w 2591839"/>
                <a:gd name="connsiteY1020" fmla="*/ 233795 h 1069831"/>
                <a:gd name="connsiteX1021" fmla="*/ 290772 w 2591839"/>
                <a:gd name="connsiteY1021" fmla="*/ 301943 h 1069831"/>
                <a:gd name="connsiteX1022" fmla="*/ 214053 w 2591839"/>
                <a:gd name="connsiteY1022" fmla="*/ 456767 h 1069831"/>
                <a:gd name="connsiteX1023" fmla="*/ 149196 w 2591839"/>
                <a:gd name="connsiteY1023" fmla="*/ 456767 h 1069831"/>
                <a:gd name="connsiteX1024" fmla="*/ 145213 w 2591839"/>
                <a:gd name="connsiteY1024" fmla="*/ 456767 h 1069831"/>
                <a:gd name="connsiteX1025" fmla="*/ 79750 w 2591839"/>
                <a:gd name="connsiteY1025" fmla="*/ 456767 h 1069831"/>
                <a:gd name="connsiteX1026" fmla="*/ 147118 w 2591839"/>
                <a:gd name="connsiteY1026" fmla="*/ 316404 h 1069831"/>
                <a:gd name="connsiteX1027" fmla="*/ 214053 w 2591839"/>
                <a:gd name="connsiteY1027" fmla="*/ 456767 h 1069831"/>
                <a:gd name="connsiteX1028" fmla="*/ 142269 w 2591839"/>
                <a:gd name="connsiteY1028" fmla="*/ 463002 h 1069831"/>
                <a:gd name="connsiteX1029" fmla="*/ 122613 w 2591839"/>
                <a:gd name="connsiteY1029" fmla="*/ 504306 h 1069831"/>
                <a:gd name="connsiteX1030" fmla="*/ 110490 w 2591839"/>
                <a:gd name="connsiteY1030" fmla="*/ 529764 h 1069831"/>
                <a:gd name="connsiteX1031" fmla="*/ 79231 w 2591839"/>
                <a:gd name="connsiteY1031" fmla="*/ 463002 h 1069831"/>
                <a:gd name="connsiteX1032" fmla="*/ 142269 w 2591839"/>
                <a:gd name="connsiteY1032" fmla="*/ 463002 h 1069831"/>
                <a:gd name="connsiteX1033" fmla="*/ 125470 w 2591839"/>
                <a:gd name="connsiteY1033" fmla="*/ 512792 h 1069831"/>
                <a:gd name="connsiteX1034" fmla="*/ 147205 w 2591839"/>
                <a:gd name="connsiteY1034" fmla="*/ 467158 h 1069831"/>
                <a:gd name="connsiteX1035" fmla="*/ 214053 w 2591839"/>
                <a:gd name="connsiteY1035" fmla="*/ 607435 h 1069831"/>
                <a:gd name="connsiteX1036" fmla="*/ 80356 w 2591839"/>
                <a:gd name="connsiteY1036" fmla="*/ 607435 h 1069831"/>
                <a:gd name="connsiteX1037" fmla="*/ 125470 w 2591839"/>
                <a:gd name="connsiteY1037" fmla="*/ 512792 h 1069831"/>
                <a:gd name="connsiteX1038" fmla="*/ 142269 w 2591839"/>
                <a:gd name="connsiteY1038" fmla="*/ 613756 h 1069831"/>
                <a:gd name="connsiteX1039" fmla="*/ 111356 w 2591839"/>
                <a:gd name="connsiteY1039" fmla="*/ 678700 h 1069831"/>
                <a:gd name="connsiteX1040" fmla="*/ 80443 w 2591839"/>
                <a:gd name="connsiteY1040" fmla="*/ 613756 h 1069831"/>
                <a:gd name="connsiteX1041" fmla="*/ 142269 w 2591839"/>
                <a:gd name="connsiteY1041" fmla="*/ 613756 h 1069831"/>
                <a:gd name="connsiteX1042" fmla="*/ 147205 w 2591839"/>
                <a:gd name="connsiteY1042" fmla="*/ 617913 h 1069831"/>
                <a:gd name="connsiteX1043" fmla="*/ 179763 w 2591839"/>
                <a:gd name="connsiteY1043" fmla="*/ 686233 h 1069831"/>
                <a:gd name="connsiteX1044" fmla="*/ 179589 w 2591839"/>
                <a:gd name="connsiteY1044" fmla="*/ 686493 h 1069831"/>
                <a:gd name="connsiteX1045" fmla="*/ 179936 w 2591839"/>
                <a:gd name="connsiteY1045" fmla="*/ 686666 h 1069831"/>
                <a:gd name="connsiteX1046" fmla="*/ 218988 w 2591839"/>
                <a:gd name="connsiteY1046" fmla="*/ 768668 h 1069831"/>
                <a:gd name="connsiteX1047" fmla="*/ 254837 w 2591839"/>
                <a:gd name="connsiteY1047" fmla="*/ 693420 h 1069831"/>
                <a:gd name="connsiteX1048" fmla="*/ 287309 w 2591839"/>
                <a:gd name="connsiteY1048" fmla="*/ 761394 h 1069831"/>
                <a:gd name="connsiteX1049" fmla="*/ 218988 w 2591839"/>
                <a:gd name="connsiteY1049" fmla="*/ 904875 h 1069831"/>
                <a:gd name="connsiteX1050" fmla="*/ 149976 w 2591839"/>
                <a:gd name="connsiteY1050" fmla="*/ 760095 h 1069831"/>
                <a:gd name="connsiteX1051" fmla="*/ 114733 w 2591839"/>
                <a:gd name="connsiteY1051" fmla="*/ 686060 h 1069831"/>
                <a:gd name="connsiteX1052" fmla="*/ 147205 w 2591839"/>
                <a:gd name="connsiteY1052" fmla="*/ 617913 h 1069831"/>
                <a:gd name="connsiteX1053" fmla="*/ 258301 w 2591839"/>
                <a:gd name="connsiteY1053" fmla="*/ 686147 h 1069831"/>
                <a:gd name="connsiteX1054" fmla="*/ 290772 w 2591839"/>
                <a:gd name="connsiteY1054" fmla="*/ 617913 h 1069831"/>
                <a:gd name="connsiteX1055" fmla="*/ 323157 w 2591839"/>
                <a:gd name="connsiteY1055" fmla="*/ 685973 h 1069831"/>
                <a:gd name="connsiteX1056" fmla="*/ 290772 w 2591839"/>
                <a:gd name="connsiteY1056" fmla="*/ 754120 h 1069831"/>
                <a:gd name="connsiteX1057" fmla="*/ 258301 w 2591839"/>
                <a:gd name="connsiteY1057" fmla="*/ 686147 h 1069831"/>
                <a:gd name="connsiteX1058" fmla="*/ 294236 w 2591839"/>
                <a:gd name="connsiteY1058" fmla="*/ 761308 h 1069831"/>
                <a:gd name="connsiteX1059" fmla="*/ 326621 w 2591839"/>
                <a:gd name="connsiteY1059" fmla="*/ 693247 h 1069831"/>
                <a:gd name="connsiteX1060" fmla="*/ 362556 w 2591839"/>
                <a:gd name="connsiteY1060" fmla="*/ 768581 h 1069831"/>
                <a:gd name="connsiteX1061" fmla="*/ 398491 w 2591839"/>
                <a:gd name="connsiteY1061" fmla="*/ 693247 h 1069831"/>
                <a:gd name="connsiteX1062" fmla="*/ 430876 w 2591839"/>
                <a:gd name="connsiteY1062" fmla="*/ 761308 h 1069831"/>
                <a:gd name="connsiteX1063" fmla="*/ 361690 w 2591839"/>
                <a:gd name="connsiteY1063" fmla="*/ 905308 h 1069831"/>
                <a:gd name="connsiteX1064" fmla="*/ 294236 w 2591839"/>
                <a:gd name="connsiteY1064" fmla="*/ 761308 h 1069831"/>
                <a:gd name="connsiteX1065" fmla="*/ 294236 w 2591839"/>
                <a:gd name="connsiteY1065" fmla="*/ 761308 h 1069831"/>
                <a:gd name="connsiteX1066" fmla="*/ 401955 w 2591839"/>
                <a:gd name="connsiteY1066" fmla="*/ 685973 h 1069831"/>
                <a:gd name="connsiteX1067" fmla="*/ 434426 w 2591839"/>
                <a:gd name="connsiteY1067" fmla="*/ 617913 h 1069831"/>
                <a:gd name="connsiteX1068" fmla="*/ 466985 w 2591839"/>
                <a:gd name="connsiteY1068" fmla="*/ 686233 h 1069831"/>
                <a:gd name="connsiteX1069" fmla="*/ 466812 w 2591839"/>
                <a:gd name="connsiteY1069" fmla="*/ 686493 h 1069831"/>
                <a:gd name="connsiteX1070" fmla="*/ 467158 w 2591839"/>
                <a:gd name="connsiteY1070" fmla="*/ 686666 h 1069831"/>
                <a:gd name="connsiteX1071" fmla="*/ 506210 w 2591839"/>
                <a:gd name="connsiteY1071" fmla="*/ 768668 h 1069831"/>
                <a:gd name="connsiteX1072" fmla="*/ 542059 w 2591839"/>
                <a:gd name="connsiteY1072" fmla="*/ 693420 h 1069831"/>
                <a:gd name="connsiteX1073" fmla="*/ 574531 w 2591839"/>
                <a:gd name="connsiteY1073" fmla="*/ 761394 h 1069831"/>
                <a:gd name="connsiteX1074" fmla="*/ 506210 w 2591839"/>
                <a:gd name="connsiteY1074" fmla="*/ 904875 h 1069831"/>
                <a:gd name="connsiteX1075" fmla="*/ 437197 w 2591839"/>
                <a:gd name="connsiteY1075" fmla="*/ 760095 h 1069831"/>
                <a:gd name="connsiteX1076" fmla="*/ 401955 w 2591839"/>
                <a:gd name="connsiteY1076" fmla="*/ 685973 h 1069831"/>
                <a:gd name="connsiteX1077" fmla="*/ 545523 w 2591839"/>
                <a:gd name="connsiteY1077" fmla="*/ 686147 h 1069831"/>
                <a:gd name="connsiteX1078" fmla="*/ 577994 w 2591839"/>
                <a:gd name="connsiteY1078" fmla="*/ 617913 h 1069831"/>
                <a:gd name="connsiteX1079" fmla="*/ 610379 w 2591839"/>
                <a:gd name="connsiteY1079" fmla="*/ 685973 h 1069831"/>
                <a:gd name="connsiteX1080" fmla="*/ 577994 w 2591839"/>
                <a:gd name="connsiteY1080" fmla="*/ 754120 h 1069831"/>
                <a:gd name="connsiteX1081" fmla="*/ 545523 w 2591839"/>
                <a:gd name="connsiteY1081" fmla="*/ 686147 h 1069831"/>
                <a:gd name="connsiteX1082" fmla="*/ 581458 w 2591839"/>
                <a:gd name="connsiteY1082" fmla="*/ 761308 h 1069831"/>
                <a:gd name="connsiteX1083" fmla="*/ 613843 w 2591839"/>
                <a:gd name="connsiteY1083" fmla="*/ 693247 h 1069831"/>
                <a:gd name="connsiteX1084" fmla="*/ 649778 w 2591839"/>
                <a:gd name="connsiteY1084" fmla="*/ 768581 h 1069831"/>
                <a:gd name="connsiteX1085" fmla="*/ 685714 w 2591839"/>
                <a:gd name="connsiteY1085" fmla="*/ 693247 h 1069831"/>
                <a:gd name="connsiteX1086" fmla="*/ 718098 w 2591839"/>
                <a:gd name="connsiteY1086" fmla="*/ 761308 h 1069831"/>
                <a:gd name="connsiteX1087" fmla="*/ 648912 w 2591839"/>
                <a:gd name="connsiteY1087" fmla="*/ 905308 h 1069831"/>
                <a:gd name="connsiteX1088" fmla="*/ 581458 w 2591839"/>
                <a:gd name="connsiteY1088" fmla="*/ 761308 h 1069831"/>
                <a:gd name="connsiteX1089" fmla="*/ 581458 w 2591839"/>
                <a:gd name="connsiteY1089" fmla="*/ 761308 h 1069831"/>
                <a:gd name="connsiteX1090" fmla="*/ 689177 w 2591839"/>
                <a:gd name="connsiteY1090" fmla="*/ 685973 h 1069831"/>
                <a:gd name="connsiteX1091" fmla="*/ 721649 w 2591839"/>
                <a:gd name="connsiteY1091" fmla="*/ 617913 h 1069831"/>
                <a:gd name="connsiteX1092" fmla="*/ 754207 w 2591839"/>
                <a:gd name="connsiteY1092" fmla="*/ 686233 h 1069831"/>
                <a:gd name="connsiteX1093" fmla="*/ 754034 w 2591839"/>
                <a:gd name="connsiteY1093" fmla="*/ 686493 h 1069831"/>
                <a:gd name="connsiteX1094" fmla="*/ 754380 w 2591839"/>
                <a:gd name="connsiteY1094" fmla="*/ 686666 h 1069831"/>
                <a:gd name="connsiteX1095" fmla="*/ 793433 w 2591839"/>
                <a:gd name="connsiteY1095" fmla="*/ 768668 h 1069831"/>
                <a:gd name="connsiteX1096" fmla="*/ 829281 w 2591839"/>
                <a:gd name="connsiteY1096" fmla="*/ 693420 h 1069831"/>
                <a:gd name="connsiteX1097" fmla="*/ 861753 w 2591839"/>
                <a:gd name="connsiteY1097" fmla="*/ 761394 h 1069831"/>
                <a:gd name="connsiteX1098" fmla="*/ 793433 w 2591839"/>
                <a:gd name="connsiteY1098" fmla="*/ 904875 h 1069831"/>
                <a:gd name="connsiteX1099" fmla="*/ 724420 w 2591839"/>
                <a:gd name="connsiteY1099" fmla="*/ 760095 h 1069831"/>
                <a:gd name="connsiteX1100" fmla="*/ 689177 w 2591839"/>
                <a:gd name="connsiteY1100" fmla="*/ 685973 h 1069831"/>
                <a:gd name="connsiteX1101" fmla="*/ 865130 w 2591839"/>
                <a:gd name="connsiteY1101" fmla="*/ 768668 h 1069831"/>
                <a:gd name="connsiteX1102" fmla="*/ 897255 w 2591839"/>
                <a:gd name="connsiteY1102" fmla="*/ 837334 h 1069831"/>
                <a:gd name="connsiteX1103" fmla="*/ 865130 w 2591839"/>
                <a:gd name="connsiteY1103" fmla="*/ 904789 h 1069831"/>
                <a:gd name="connsiteX1104" fmla="*/ 832658 w 2591839"/>
                <a:gd name="connsiteY1104" fmla="*/ 836728 h 1069831"/>
                <a:gd name="connsiteX1105" fmla="*/ 865130 w 2591839"/>
                <a:gd name="connsiteY1105" fmla="*/ 768668 h 1069831"/>
                <a:gd name="connsiteX1106" fmla="*/ 940724 w 2591839"/>
                <a:gd name="connsiteY1106" fmla="*/ 915179 h 1069831"/>
                <a:gd name="connsiteX1107" fmla="*/ 1003762 w 2591839"/>
                <a:gd name="connsiteY1107" fmla="*/ 915179 h 1069831"/>
                <a:gd name="connsiteX1108" fmla="*/ 971983 w 2591839"/>
                <a:gd name="connsiteY1108" fmla="*/ 981941 h 1069831"/>
                <a:gd name="connsiteX1109" fmla="*/ 940724 w 2591839"/>
                <a:gd name="connsiteY1109" fmla="*/ 915179 h 1069831"/>
                <a:gd name="connsiteX1110" fmla="*/ 941330 w 2591839"/>
                <a:gd name="connsiteY1110" fmla="*/ 908945 h 1069831"/>
                <a:gd name="connsiteX1111" fmla="*/ 1008698 w 2591839"/>
                <a:gd name="connsiteY1111" fmla="*/ 768581 h 1069831"/>
                <a:gd name="connsiteX1112" fmla="*/ 1075546 w 2591839"/>
                <a:gd name="connsiteY1112" fmla="*/ 908945 h 1069831"/>
                <a:gd name="connsiteX1113" fmla="*/ 941330 w 2591839"/>
                <a:gd name="connsiteY1113" fmla="*/ 908945 h 1069831"/>
                <a:gd name="connsiteX1114" fmla="*/ 1013720 w 2591839"/>
                <a:gd name="connsiteY1114" fmla="*/ 915179 h 1069831"/>
                <a:gd name="connsiteX1115" fmla="*/ 1075632 w 2591839"/>
                <a:gd name="connsiteY1115" fmla="*/ 915179 h 1069831"/>
                <a:gd name="connsiteX1116" fmla="*/ 1044719 w 2591839"/>
                <a:gd name="connsiteY1116" fmla="*/ 980123 h 1069831"/>
                <a:gd name="connsiteX1117" fmla="*/ 1013720 w 2591839"/>
                <a:gd name="connsiteY1117" fmla="*/ 915179 h 1069831"/>
                <a:gd name="connsiteX1118" fmla="*/ 1048183 w 2591839"/>
                <a:gd name="connsiteY1118" fmla="*/ 987396 h 1069831"/>
                <a:gd name="connsiteX1119" fmla="*/ 1116503 w 2591839"/>
                <a:gd name="connsiteY1119" fmla="*/ 843915 h 1069831"/>
                <a:gd name="connsiteX1120" fmla="*/ 1148975 w 2591839"/>
                <a:gd name="connsiteY1120" fmla="*/ 911976 h 1069831"/>
                <a:gd name="connsiteX1121" fmla="*/ 1080655 w 2591839"/>
                <a:gd name="connsiteY1121" fmla="*/ 1055457 h 1069831"/>
                <a:gd name="connsiteX1122" fmla="*/ 1048183 w 2591839"/>
                <a:gd name="connsiteY1122" fmla="*/ 987396 h 1069831"/>
                <a:gd name="connsiteX1123" fmla="*/ 1134514 w 2591839"/>
                <a:gd name="connsiteY1123" fmla="*/ 867382 h 1069831"/>
                <a:gd name="connsiteX1124" fmla="*/ 1119880 w 2591839"/>
                <a:gd name="connsiteY1124" fmla="*/ 836728 h 1069831"/>
                <a:gd name="connsiteX1125" fmla="*/ 1124383 w 2591839"/>
                <a:gd name="connsiteY1125" fmla="*/ 827203 h 1069831"/>
                <a:gd name="connsiteX1126" fmla="*/ 1152265 w 2591839"/>
                <a:gd name="connsiteY1126" fmla="*/ 768668 h 1069831"/>
                <a:gd name="connsiteX1127" fmla="*/ 1184391 w 2591839"/>
                <a:gd name="connsiteY1127" fmla="*/ 837334 h 1069831"/>
                <a:gd name="connsiteX1128" fmla="*/ 1152265 w 2591839"/>
                <a:gd name="connsiteY1128" fmla="*/ 904789 h 1069831"/>
                <a:gd name="connsiteX1129" fmla="*/ 1134514 w 2591839"/>
                <a:gd name="connsiteY1129" fmla="*/ 867382 h 1069831"/>
                <a:gd name="connsiteX1130" fmla="*/ 1155815 w 2591839"/>
                <a:gd name="connsiteY1130" fmla="*/ 761394 h 1069831"/>
                <a:gd name="connsiteX1131" fmla="*/ 1155815 w 2591839"/>
                <a:gd name="connsiteY1131" fmla="*/ 761394 h 1069831"/>
                <a:gd name="connsiteX1132" fmla="*/ 1188201 w 2591839"/>
                <a:gd name="connsiteY1132" fmla="*/ 693334 h 1069831"/>
                <a:gd name="connsiteX1133" fmla="*/ 1224136 w 2591839"/>
                <a:gd name="connsiteY1133" fmla="*/ 768668 h 1069831"/>
                <a:gd name="connsiteX1134" fmla="*/ 1260071 w 2591839"/>
                <a:gd name="connsiteY1134" fmla="*/ 693334 h 1069831"/>
                <a:gd name="connsiteX1135" fmla="*/ 1292456 w 2591839"/>
                <a:gd name="connsiteY1135" fmla="*/ 761394 h 1069831"/>
                <a:gd name="connsiteX1136" fmla="*/ 1223270 w 2591839"/>
                <a:gd name="connsiteY1136" fmla="*/ 905395 h 1069831"/>
                <a:gd name="connsiteX1137" fmla="*/ 1155815 w 2591839"/>
                <a:gd name="connsiteY1137" fmla="*/ 761394 h 1069831"/>
                <a:gd name="connsiteX1138" fmla="*/ 1263535 w 2591839"/>
                <a:gd name="connsiteY1138" fmla="*/ 685973 h 1069831"/>
                <a:gd name="connsiteX1139" fmla="*/ 1296006 w 2591839"/>
                <a:gd name="connsiteY1139" fmla="*/ 617913 h 1069831"/>
                <a:gd name="connsiteX1140" fmla="*/ 1328564 w 2591839"/>
                <a:gd name="connsiteY1140" fmla="*/ 686233 h 1069831"/>
                <a:gd name="connsiteX1141" fmla="*/ 1328391 w 2591839"/>
                <a:gd name="connsiteY1141" fmla="*/ 686493 h 1069831"/>
                <a:gd name="connsiteX1142" fmla="*/ 1328737 w 2591839"/>
                <a:gd name="connsiteY1142" fmla="*/ 686666 h 1069831"/>
                <a:gd name="connsiteX1143" fmla="*/ 1367790 w 2591839"/>
                <a:gd name="connsiteY1143" fmla="*/ 768668 h 1069831"/>
                <a:gd name="connsiteX1144" fmla="*/ 1403639 w 2591839"/>
                <a:gd name="connsiteY1144" fmla="*/ 693420 h 1069831"/>
                <a:gd name="connsiteX1145" fmla="*/ 1436110 w 2591839"/>
                <a:gd name="connsiteY1145" fmla="*/ 761394 h 1069831"/>
                <a:gd name="connsiteX1146" fmla="*/ 1367790 w 2591839"/>
                <a:gd name="connsiteY1146" fmla="*/ 904875 h 1069831"/>
                <a:gd name="connsiteX1147" fmla="*/ 1298777 w 2591839"/>
                <a:gd name="connsiteY1147" fmla="*/ 760095 h 1069831"/>
                <a:gd name="connsiteX1148" fmla="*/ 1263535 w 2591839"/>
                <a:gd name="connsiteY1148" fmla="*/ 685973 h 1069831"/>
                <a:gd name="connsiteX1149" fmla="*/ 1439574 w 2591839"/>
                <a:gd name="connsiteY1149" fmla="*/ 768668 h 1069831"/>
                <a:gd name="connsiteX1150" fmla="*/ 1471699 w 2591839"/>
                <a:gd name="connsiteY1150" fmla="*/ 837334 h 1069831"/>
                <a:gd name="connsiteX1151" fmla="*/ 1439574 w 2591839"/>
                <a:gd name="connsiteY1151" fmla="*/ 904789 h 1069831"/>
                <a:gd name="connsiteX1152" fmla="*/ 1407102 w 2591839"/>
                <a:gd name="connsiteY1152" fmla="*/ 836728 h 1069831"/>
                <a:gd name="connsiteX1153" fmla="*/ 1439574 w 2591839"/>
                <a:gd name="connsiteY1153" fmla="*/ 768668 h 1069831"/>
                <a:gd name="connsiteX1154" fmla="*/ 1443038 w 2591839"/>
                <a:gd name="connsiteY1154" fmla="*/ 912062 h 1069831"/>
                <a:gd name="connsiteX1155" fmla="*/ 1475163 w 2591839"/>
                <a:gd name="connsiteY1155" fmla="*/ 844608 h 1069831"/>
                <a:gd name="connsiteX1156" fmla="*/ 1542964 w 2591839"/>
                <a:gd name="connsiteY1156" fmla="*/ 989215 h 1069831"/>
                <a:gd name="connsiteX1157" fmla="*/ 1511358 w 2591839"/>
                <a:gd name="connsiteY1157" fmla="*/ 1055457 h 1069831"/>
                <a:gd name="connsiteX1158" fmla="*/ 1443038 w 2591839"/>
                <a:gd name="connsiteY1158" fmla="*/ 912062 h 1069831"/>
                <a:gd name="connsiteX1159" fmla="*/ 1515168 w 2591839"/>
                <a:gd name="connsiteY1159" fmla="*/ 915179 h 1069831"/>
                <a:gd name="connsiteX1160" fmla="*/ 1578206 w 2591839"/>
                <a:gd name="connsiteY1160" fmla="*/ 915179 h 1069831"/>
                <a:gd name="connsiteX1161" fmla="*/ 1546427 w 2591839"/>
                <a:gd name="connsiteY1161" fmla="*/ 981941 h 1069831"/>
                <a:gd name="connsiteX1162" fmla="*/ 1515168 w 2591839"/>
                <a:gd name="connsiteY1162" fmla="*/ 915179 h 1069831"/>
                <a:gd name="connsiteX1163" fmla="*/ 1515774 w 2591839"/>
                <a:gd name="connsiteY1163" fmla="*/ 908945 h 1069831"/>
                <a:gd name="connsiteX1164" fmla="*/ 1583142 w 2591839"/>
                <a:gd name="connsiteY1164" fmla="*/ 768581 h 1069831"/>
                <a:gd name="connsiteX1165" fmla="*/ 1649990 w 2591839"/>
                <a:gd name="connsiteY1165" fmla="*/ 908945 h 1069831"/>
                <a:gd name="connsiteX1166" fmla="*/ 1515774 w 2591839"/>
                <a:gd name="connsiteY1166" fmla="*/ 908945 h 1069831"/>
                <a:gd name="connsiteX1167" fmla="*/ 1588164 w 2591839"/>
                <a:gd name="connsiteY1167" fmla="*/ 915179 h 1069831"/>
                <a:gd name="connsiteX1168" fmla="*/ 1650077 w 2591839"/>
                <a:gd name="connsiteY1168" fmla="*/ 915179 h 1069831"/>
                <a:gd name="connsiteX1169" fmla="*/ 1619163 w 2591839"/>
                <a:gd name="connsiteY1169" fmla="*/ 980123 h 1069831"/>
                <a:gd name="connsiteX1170" fmla="*/ 1588164 w 2591839"/>
                <a:gd name="connsiteY1170" fmla="*/ 915179 h 1069831"/>
                <a:gd name="connsiteX1171" fmla="*/ 1622541 w 2591839"/>
                <a:gd name="connsiteY1171" fmla="*/ 987396 h 1069831"/>
                <a:gd name="connsiteX1172" fmla="*/ 1690861 w 2591839"/>
                <a:gd name="connsiteY1172" fmla="*/ 844002 h 1069831"/>
                <a:gd name="connsiteX1173" fmla="*/ 1723246 w 2591839"/>
                <a:gd name="connsiteY1173" fmla="*/ 912062 h 1069831"/>
                <a:gd name="connsiteX1174" fmla="*/ 1654926 w 2591839"/>
                <a:gd name="connsiteY1174" fmla="*/ 1055457 h 1069831"/>
                <a:gd name="connsiteX1175" fmla="*/ 1622541 w 2591839"/>
                <a:gd name="connsiteY1175" fmla="*/ 987396 h 1069831"/>
                <a:gd name="connsiteX1176" fmla="*/ 1694324 w 2591839"/>
                <a:gd name="connsiteY1176" fmla="*/ 836728 h 1069831"/>
                <a:gd name="connsiteX1177" fmla="*/ 1726710 w 2591839"/>
                <a:gd name="connsiteY1177" fmla="*/ 768668 h 1069831"/>
                <a:gd name="connsiteX1178" fmla="*/ 1758835 w 2591839"/>
                <a:gd name="connsiteY1178" fmla="*/ 837248 h 1069831"/>
                <a:gd name="connsiteX1179" fmla="*/ 1726710 w 2591839"/>
                <a:gd name="connsiteY1179" fmla="*/ 904702 h 1069831"/>
                <a:gd name="connsiteX1180" fmla="*/ 1694324 w 2591839"/>
                <a:gd name="connsiteY1180" fmla="*/ 836728 h 1069831"/>
                <a:gd name="connsiteX1181" fmla="*/ 1730260 w 2591839"/>
                <a:gd name="connsiteY1181" fmla="*/ 912062 h 1069831"/>
                <a:gd name="connsiteX1182" fmla="*/ 1762385 w 2591839"/>
                <a:gd name="connsiteY1182" fmla="*/ 844608 h 1069831"/>
                <a:gd name="connsiteX1183" fmla="*/ 1830186 w 2591839"/>
                <a:gd name="connsiteY1183" fmla="*/ 989215 h 1069831"/>
                <a:gd name="connsiteX1184" fmla="*/ 1798580 w 2591839"/>
                <a:gd name="connsiteY1184" fmla="*/ 1055457 h 1069831"/>
                <a:gd name="connsiteX1185" fmla="*/ 1730260 w 2591839"/>
                <a:gd name="connsiteY1185" fmla="*/ 912062 h 1069831"/>
                <a:gd name="connsiteX1186" fmla="*/ 1802303 w 2591839"/>
                <a:gd name="connsiteY1186" fmla="*/ 915179 h 1069831"/>
                <a:gd name="connsiteX1187" fmla="*/ 1865341 w 2591839"/>
                <a:gd name="connsiteY1187" fmla="*/ 915179 h 1069831"/>
                <a:gd name="connsiteX1188" fmla="*/ 1833563 w 2591839"/>
                <a:gd name="connsiteY1188" fmla="*/ 981941 h 1069831"/>
                <a:gd name="connsiteX1189" fmla="*/ 1802303 w 2591839"/>
                <a:gd name="connsiteY1189" fmla="*/ 915179 h 1069831"/>
                <a:gd name="connsiteX1190" fmla="*/ 1802996 w 2591839"/>
                <a:gd name="connsiteY1190" fmla="*/ 908945 h 1069831"/>
                <a:gd name="connsiteX1191" fmla="*/ 1870364 w 2591839"/>
                <a:gd name="connsiteY1191" fmla="*/ 768581 h 1069831"/>
                <a:gd name="connsiteX1192" fmla="*/ 1937212 w 2591839"/>
                <a:gd name="connsiteY1192" fmla="*/ 908945 h 1069831"/>
                <a:gd name="connsiteX1193" fmla="*/ 1802996 w 2591839"/>
                <a:gd name="connsiteY1193" fmla="*/ 908945 h 1069831"/>
                <a:gd name="connsiteX1194" fmla="*/ 1875300 w 2591839"/>
                <a:gd name="connsiteY1194" fmla="*/ 915179 h 1069831"/>
                <a:gd name="connsiteX1195" fmla="*/ 1937212 w 2591839"/>
                <a:gd name="connsiteY1195" fmla="*/ 915179 h 1069831"/>
                <a:gd name="connsiteX1196" fmla="*/ 1906299 w 2591839"/>
                <a:gd name="connsiteY1196" fmla="*/ 980123 h 1069831"/>
                <a:gd name="connsiteX1197" fmla="*/ 1875300 w 2591839"/>
                <a:gd name="connsiteY1197" fmla="*/ 915179 h 1069831"/>
                <a:gd name="connsiteX1198" fmla="*/ 1909763 w 2591839"/>
                <a:gd name="connsiteY1198" fmla="*/ 987396 h 1069831"/>
                <a:gd name="connsiteX1199" fmla="*/ 1978083 w 2591839"/>
                <a:gd name="connsiteY1199" fmla="*/ 844002 h 1069831"/>
                <a:gd name="connsiteX1200" fmla="*/ 2010468 w 2591839"/>
                <a:gd name="connsiteY1200" fmla="*/ 912062 h 1069831"/>
                <a:gd name="connsiteX1201" fmla="*/ 1942148 w 2591839"/>
                <a:gd name="connsiteY1201" fmla="*/ 1055457 h 1069831"/>
                <a:gd name="connsiteX1202" fmla="*/ 1909763 w 2591839"/>
                <a:gd name="connsiteY1202" fmla="*/ 987396 h 1069831"/>
                <a:gd name="connsiteX1203" fmla="*/ 1981546 w 2591839"/>
                <a:gd name="connsiteY1203" fmla="*/ 836728 h 1069831"/>
                <a:gd name="connsiteX1204" fmla="*/ 2013932 w 2591839"/>
                <a:gd name="connsiteY1204" fmla="*/ 768668 h 1069831"/>
                <a:gd name="connsiteX1205" fmla="*/ 2046057 w 2591839"/>
                <a:gd name="connsiteY1205" fmla="*/ 837334 h 1069831"/>
                <a:gd name="connsiteX1206" fmla="*/ 2013932 w 2591839"/>
                <a:gd name="connsiteY1206" fmla="*/ 904789 h 1069831"/>
                <a:gd name="connsiteX1207" fmla="*/ 1981546 w 2591839"/>
                <a:gd name="connsiteY1207" fmla="*/ 836728 h 1069831"/>
                <a:gd name="connsiteX1208" fmla="*/ 2017395 w 2591839"/>
                <a:gd name="connsiteY1208" fmla="*/ 761394 h 1069831"/>
                <a:gd name="connsiteX1209" fmla="*/ 2017395 w 2591839"/>
                <a:gd name="connsiteY1209" fmla="*/ 761394 h 1069831"/>
                <a:gd name="connsiteX1210" fmla="*/ 2049780 w 2591839"/>
                <a:gd name="connsiteY1210" fmla="*/ 693247 h 1069831"/>
                <a:gd name="connsiteX1211" fmla="*/ 2085715 w 2591839"/>
                <a:gd name="connsiteY1211" fmla="*/ 768581 h 1069831"/>
                <a:gd name="connsiteX1212" fmla="*/ 2121651 w 2591839"/>
                <a:gd name="connsiteY1212" fmla="*/ 693247 h 1069831"/>
                <a:gd name="connsiteX1213" fmla="*/ 2154036 w 2591839"/>
                <a:gd name="connsiteY1213" fmla="*/ 761308 h 1069831"/>
                <a:gd name="connsiteX1214" fmla="*/ 2084850 w 2591839"/>
                <a:gd name="connsiteY1214" fmla="*/ 905308 h 1069831"/>
                <a:gd name="connsiteX1215" fmla="*/ 2017395 w 2591839"/>
                <a:gd name="connsiteY1215" fmla="*/ 761394 h 1069831"/>
                <a:gd name="connsiteX1216" fmla="*/ 2125114 w 2591839"/>
                <a:gd name="connsiteY1216" fmla="*/ 685973 h 1069831"/>
                <a:gd name="connsiteX1217" fmla="*/ 2157586 w 2591839"/>
                <a:gd name="connsiteY1217" fmla="*/ 617913 h 1069831"/>
                <a:gd name="connsiteX1218" fmla="*/ 2190144 w 2591839"/>
                <a:gd name="connsiteY1218" fmla="*/ 686233 h 1069831"/>
                <a:gd name="connsiteX1219" fmla="*/ 2189971 w 2591839"/>
                <a:gd name="connsiteY1219" fmla="*/ 686493 h 1069831"/>
                <a:gd name="connsiteX1220" fmla="*/ 2190317 w 2591839"/>
                <a:gd name="connsiteY1220" fmla="*/ 686666 h 1069831"/>
                <a:gd name="connsiteX1221" fmla="*/ 2229370 w 2591839"/>
                <a:gd name="connsiteY1221" fmla="*/ 768668 h 1069831"/>
                <a:gd name="connsiteX1222" fmla="*/ 2265218 w 2591839"/>
                <a:gd name="connsiteY1222" fmla="*/ 693420 h 1069831"/>
                <a:gd name="connsiteX1223" fmla="*/ 2297690 w 2591839"/>
                <a:gd name="connsiteY1223" fmla="*/ 761394 h 1069831"/>
                <a:gd name="connsiteX1224" fmla="*/ 2229370 w 2591839"/>
                <a:gd name="connsiteY1224" fmla="*/ 904875 h 1069831"/>
                <a:gd name="connsiteX1225" fmla="*/ 2160357 w 2591839"/>
                <a:gd name="connsiteY1225" fmla="*/ 760095 h 1069831"/>
                <a:gd name="connsiteX1226" fmla="*/ 2125114 w 2591839"/>
                <a:gd name="connsiteY1226" fmla="*/ 685973 h 1069831"/>
                <a:gd name="connsiteX1227" fmla="*/ 2268682 w 2591839"/>
                <a:gd name="connsiteY1227" fmla="*/ 686147 h 1069831"/>
                <a:gd name="connsiteX1228" fmla="*/ 2301154 w 2591839"/>
                <a:gd name="connsiteY1228" fmla="*/ 617913 h 1069831"/>
                <a:gd name="connsiteX1229" fmla="*/ 2333539 w 2591839"/>
                <a:gd name="connsiteY1229" fmla="*/ 685973 h 1069831"/>
                <a:gd name="connsiteX1230" fmla="*/ 2301154 w 2591839"/>
                <a:gd name="connsiteY1230" fmla="*/ 754120 h 1069831"/>
                <a:gd name="connsiteX1231" fmla="*/ 2268682 w 2591839"/>
                <a:gd name="connsiteY1231" fmla="*/ 686147 h 1069831"/>
                <a:gd name="connsiteX1232" fmla="*/ 2304617 w 2591839"/>
                <a:gd name="connsiteY1232" fmla="*/ 761308 h 1069831"/>
                <a:gd name="connsiteX1233" fmla="*/ 2337002 w 2591839"/>
                <a:gd name="connsiteY1233" fmla="*/ 693247 h 1069831"/>
                <a:gd name="connsiteX1234" fmla="*/ 2372937 w 2591839"/>
                <a:gd name="connsiteY1234" fmla="*/ 768581 h 1069831"/>
                <a:gd name="connsiteX1235" fmla="*/ 2408873 w 2591839"/>
                <a:gd name="connsiteY1235" fmla="*/ 693247 h 1069831"/>
                <a:gd name="connsiteX1236" fmla="*/ 2441258 w 2591839"/>
                <a:gd name="connsiteY1236" fmla="*/ 761308 h 1069831"/>
                <a:gd name="connsiteX1237" fmla="*/ 2372072 w 2591839"/>
                <a:gd name="connsiteY1237" fmla="*/ 905308 h 1069831"/>
                <a:gd name="connsiteX1238" fmla="*/ 2304617 w 2591839"/>
                <a:gd name="connsiteY1238" fmla="*/ 761308 h 1069831"/>
                <a:gd name="connsiteX1239" fmla="*/ 2304617 w 2591839"/>
                <a:gd name="connsiteY1239" fmla="*/ 761308 h 1069831"/>
                <a:gd name="connsiteX1240" fmla="*/ 2304617 w 2591839"/>
                <a:gd name="connsiteY1240" fmla="*/ 761308 h 1069831"/>
                <a:gd name="connsiteX1241" fmla="*/ 2377873 w 2591839"/>
                <a:gd name="connsiteY1241" fmla="*/ 613756 h 1069831"/>
                <a:gd name="connsiteX1242" fmla="*/ 2439786 w 2591839"/>
                <a:gd name="connsiteY1242" fmla="*/ 613756 h 1069831"/>
                <a:gd name="connsiteX1243" fmla="*/ 2408873 w 2591839"/>
                <a:gd name="connsiteY1243" fmla="*/ 678700 h 1069831"/>
                <a:gd name="connsiteX1244" fmla="*/ 2377873 w 2591839"/>
                <a:gd name="connsiteY1244" fmla="*/ 613756 h 1069831"/>
                <a:gd name="connsiteX1245" fmla="*/ 2377960 w 2591839"/>
                <a:gd name="connsiteY1245" fmla="*/ 607522 h 1069831"/>
                <a:gd name="connsiteX1246" fmla="*/ 2419437 w 2591839"/>
                <a:gd name="connsiteY1246" fmla="*/ 520412 h 1069831"/>
                <a:gd name="connsiteX1247" fmla="*/ 2444808 w 2591839"/>
                <a:gd name="connsiteY1247" fmla="*/ 467158 h 1069831"/>
                <a:gd name="connsiteX1248" fmla="*/ 2511656 w 2591839"/>
                <a:gd name="connsiteY1248" fmla="*/ 607435 h 1069831"/>
                <a:gd name="connsiteX1249" fmla="*/ 2377960 w 2591839"/>
                <a:gd name="connsiteY1249" fmla="*/ 607435 h 1069831"/>
                <a:gd name="connsiteX1250" fmla="*/ 2511743 w 2591839"/>
                <a:gd name="connsiteY1250" fmla="*/ 613756 h 1069831"/>
                <a:gd name="connsiteX1251" fmla="*/ 2480743 w 2591839"/>
                <a:gd name="connsiteY1251" fmla="*/ 678873 h 1069831"/>
                <a:gd name="connsiteX1252" fmla="*/ 2449743 w 2591839"/>
                <a:gd name="connsiteY1252" fmla="*/ 613756 h 1069831"/>
                <a:gd name="connsiteX1253" fmla="*/ 2511743 w 2591839"/>
                <a:gd name="connsiteY1253" fmla="*/ 613756 h 1069831"/>
                <a:gd name="connsiteX1254" fmla="*/ 2584912 w 2591839"/>
                <a:gd name="connsiteY1254" fmla="*/ 459885 h 1069831"/>
                <a:gd name="connsiteX1255" fmla="*/ 2516765 w 2591839"/>
                <a:gd name="connsiteY1255" fmla="*/ 602933 h 1069831"/>
                <a:gd name="connsiteX1256" fmla="*/ 2484207 w 2591839"/>
                <a:gd name="connsiteY1256" fmla="*/ 535046 h 1069831"/>
                <a:gd name="connsiteX1257" fmla="*/ 2552441 w 2591839"/>
                <a:gd name="connsiteY1257" fmla="*/ 391824 h 1069831"/>
                <a:gd name="connsiteX1258" fmla="*/ 2584912 w 2591839"/>
                <a:gd name="connsiteY1258" fmla="*/ 459885 h 1069831"/>
                <a:gd name="connsiteX1259" fmla="*/ 2584912 w 2591839"/>
                <a:gd name="connsiteY1259" fmla="*/ 309216 h 1069831"/>
                <a:gd name="connsiteX1260" fmla="*/ 2516592 w 2591839"/>
                <a:gd name="connsiteY1260" fmla="*/ 452698 h 1069831"/>
                <a:gd name="connsiteX1261" fmla="*/ 2447579 w 2591839"/>
                <a:gd name="connsiteY1261" fmla="*/ 307917 h 1069831"/>
                <a:gd name="connsiteX1262" fmla="*/ 2412336 w 2591839"/>
                <a:gd name="connsiteY1262" fmla="*/ 233882 h 1069831"/>
                <a:gd name="connsiteX1263" fmla="*/ 2444808 w 2591839"/>
                <a:gd name="connsiteY1263" fmla="*/ 165822 h 1069831"/>
                <a:gd name="connsiteX1264" fmla="*/ 2477366 w 2591839"/>
                <a:gd name="connsiteY1264" fmla="*/ 234142 h 1069831"/>
                <a:gd name="connsiteX1265" fmla="*/ 2477193 w 2591839"/>
                <a:gd name="connsiteY1265" fmla="*/ 234402 h 1069831"/>
                <a:gd name="connsiteX1266" fmla="*/ 2477539 w 2591839"/>
                <a:gd name="connsiteY1266" fmla="*/ 234575 h 1069831"/>
                <a:gd name="connsiteX1267" fmla="*/ 2516592 w 2591839"/>
                <a:gd name="connsiteY1267" fmla="*/ 316576 h 1069831"/>
                <a:gd name="connsiteX1268" fmla="*/ 2552441 w 2591839"/>
                <a:gd name="connsiteY1268" fmla="*/ 241329 h 1069831"/>
                <a:gd name="connsiteX1269" fmla="*/ 2584912 w 2591839"/>
                <a:gd name="connsiteY1269" fmla="*/ 309216 h 1069831"/>
                <a:gd name="connsiteX1270" fmla="*/ 2449743 w 2591839"/>
                <a:gd name="connsiteY1270" fmla="*/ 161579 h 1069831"/>
                <a:gd name="connsiteX1271" fmla="*/ 2511223 w 2591839"/>
                <a:gd name="connsiteY1271" fmla="*/ 161579 h 1069831"/>
                <a:gd name="connsiteX1272" fmla="*/ 2480743 w 2591839"/>
                <a:gd name="connsiteY1272" fmla="*/ 226695 h 1069831"/>
                <a:gd name="connsiteX1273" fmla="*/ 2449743 w 2591839"/>
                <a:gd name="connsiteY1273" fmla="*/ 161579 h 1069831"/>
                <a:gd name="connsiteX1274" fmla="*/ 2552007 w 2591839"/>
                <a:gd name="connsiteY1274" fmla="*/ 89362 h 1069831"/>
                <a:gd name="connsiteX1275" fmla="*/ 2584912 w 2591839"/>
                <a:gd name="connsiteY1275" fmla="*/ 158462 h 1069831"/>
                <a:gd name="connsiteX1276" fmla="*/ 2516592 w 2591839"/>
                <a:gd name="connsiteY1276" fmla="*/ 301943 h 1069831"/>
                <a:gd name="connsiteX1277" fmla="*/ 2484207 w 2591839"/>
                <a:gd name="connsiteY1277" fmla="*/ 234055 h 1069831"/>
                <a:gd name="connsiteX1278" fmla="*/ 2552007 w 2591839"/>
                <a:gd name="connsiteY1278" fmla="*/ 89362 h 1069831"/>
                <a:gd name="connsiteX1279" fmla="*/ 2444722 w 2591839"/>
                <a:gd name="connsiteY1279" fmla="*/ 14981 h 1069831"/>
                <a:gd name="connsiteX1280" fmla="*/ 2511916 w 2591839"/>
                <a:gd name="connsiteY1280" fmla="*/ 155344 h 1069831"/>
                <a:gd name="connsiteX1281" fmla="*/ 2377873 w 2591839"/>
                <a:gd name="connsiteY1281" fmla="*/ 155344 h 1069831"/>
                <a:gd name="connsiteX1282" fmla="*/ 2444722 w 2591839"/>
                <a:gd name="connsiteY1282" fmla="*/ 14981 h 1069831"/>
                <a:gd name="connsiteX1283" fmla="*/ 2439786 w 2591839"/>
                <a:gd name="connsiteY1283" fmla="*/ 161579 h 1069831"/>
                <a:gd name="connsiteX1284" fmla="*/ 2408873 w 2591839"/>
                <a:gd name="connsiteY1284" fmla="*/ 226522 h 1069831"/>
                <a:gd name="connsiteX1285" fmla="*/ 2377960 w 2591839"/>
                <a:gd name="connsiteY1285" fmla="*/ 161579 h 1069831"/>
                <a:gd name="connsiteX1286" fmla="*/ 2439786 w 2591839"/>
                <a:gd name="connsiteY1286" fmla="*/ 161579 h 1069831"/>
                <a:gd name="connsiteX1287" fmla="*/ 2405409 w 2591839"/>
                <a:gd name="connsiteY1287" fmla="*/ 233795 h 1069831"/>
                <a:gd name="connsiteX1288" fmla="*/ 2372937 w 2591839"/>
                <a:gd name="connsiteY1288" fmla="*/ 301856 h 1069831"/>
                <a:gd name="connsiteX1289" fmla="*/ 2304617 w 2591839"/>
                <a:gd name="connsiteY1289" fmla="*/ 158375 h 1069831"/>
                <a:gd name="connsiteX1290" fmla="*/ 2337089 w 2591839"/>
                <a:gd name="connsiteY1290" fmla="*/ 90315 h 1069831"/>
                <a:gd name="connsiteX1291" fmla="*/ 2405409 w 2591839"/>
                <a:gd name="connsiteY1291" fmla="*/ 233795 h 1069831"/>
                <a:gd name="connsiteX1292" fmla="*/ 2301154 w 2591839"/>
                <a:gd name="connsiteY1292" fmla="*/ 15067 h 1069831"/>
                <a:gd name="connsiteX1293" fmla="*/ 2333539 w 2591839"/>
                <a:gd name="connsiteY1293" fmla="*/ 83128 h 1069831"/>
                <a:gd name="connsiteX1294" fmla="*/ 2301067 w 2591839"/>
                <a:gd name="connsiteY1294" fmla="*/ 151188 h 1069831"/>
                <a:gd name="connsiteX1295" fmla="*/ 2268682 w 2591839"/>
                <a:gd name="connsiteY1295" fmla="*/ 83214 h 1069831"/>
                <a:gd name="connsiteX1296" fmla="*/ 2301154 w 2591839"/>
                <a:gd name="connsiteY1296" fmla="*/ 15067 h 1069831"/>
                <a:gd name="connsiteX1297" fmla="*/ 2265305 w 2591839"/>
                <a:gd name="connsiteY1297" fmla="*/ 90488 h 1069831"/>
                <a:gd name="connsiteX1298" fmla="*/ 2297690 w 2591839"/>
                <a:gd name="connsiteY1298" fmla="*/ 158462 h 1069831"/>
                <a:gd name="connsiteX1299" fmla="*/ 2229370 w 2591839"/>
                <a:gd name="connsiteY1299" fmla="*/ 301943 h 1069831"/>
                <a:gd name="connsiteX1300" fmla="*/ 2197071 w 2591839"/>
                <a:gd name="connsiteY1300" fmla="*/ 234055 h 1069831"/>
                <a:gd name="connsiteX1301" fmla="*/ 2265305 w 2591839"/>
                <a:gd name="connsiteY1301" fmla="*/ 90488 h 1069831"/>
                <a:gd name="connsiteX1302" fmla="*/ 2157586 w 2591839"/>
                <a:gd name="connsiteY1302" fmla="*/ 14981 h 1069831"/>
                <a:gd name="connsiteX1303" fmla="*/ 2224780 w 2591839"/>
                <a:gd name="connsiteY1303" fmla="*/ 155344 h 1069831"/>
                <a:gd name="connsiteX1304" fmla="*/ 2090738 w 2591839"/>
                <a:gd name="connsiteY1304" fmla="*/ 155344 h 1069831"/>
                <a:gd name="connsiteX1305" fmla="*/ 2157586 w 2591839"/>
                <a:gd name="connsiteY1305" fmla="*/ 14981 h 1069831"/>
                <a:gd name="connsiteX1306" fmla="*/ 2152563 w 2591839"/>
                <a:gd name="connsiteY1306" fmla="*/ 161579 h 1069831"/>
                <a:gd name="connsiteX1307" fmla="*/ 2121651 w 2591839"/>
                <a:gd name="connsiteY1307" fmla="*/ 226522 h 1069831"/>
                <a:gd name="connsiteX1308" fmla="*/ 2090738 w 2591839"/>
                <a:gd name="connsiteY1308" fmla="*/ 161579 h 1069831"/>
                <a:gd name="connsiteX1309" fmla="*/ 2152563 w 2591839"/>
                <a:gd name="connsiteY1309" fmla="*/ 161579 h 1069831"/>
                <a:gd name="connsiteX1310" fmla="*/ 2118187 w 2591839"/>
                <a:gd name="connsiteY1310" fmla="*/ 233795 h 1069831"/>
                <a:gd name="connsiteX1311" fmla="*/ 2085715 w 2591839"/>
                <a:gd name="connsiteY1311" fmla="*/ 301856 h 1069831"/>
                <a:gd name="connsiteX1312" fmla="*/ 2017395 w 2591839"/>
                <a:gd name="connsiteY1312" fmla="*/ 158375 h 1069831"/>
                <a:gd name="connsiteX1313" fmla="*/ 2049867 w 2591839"/>
                <a:gd name="connsiteY1313" fmla="*/ 90315 h 1069831"/>
                <a:gd name="connsiteX1314" fmla="*/ 2118187 w 2591839"/>
                <a:gd name="connsiteY1314" fmla="*/ 233795 h 1069831"/>
                <a:gd name="connsiteX1315" fmla="*/ 2013932 w 2591839"/>
                <a:gd name="connsiteY1315" fmla="*/ 15067 h 1069831"/>
                <a:gd name="connsiteX1316" fmla="*/ 2046317 w 2591839"/>
                <a:gd name="connsiteY1316" fmla="*/ 83128 h 1069831"/>
                <a:gd name="connsiteX1317" fmla="*/ 2013845 w 2591839"/>
                <a:gd name="connsiteY1317" fmla="*/ 151188 h 1069831"/>
                <a:gd name="connsiteX1318" fmla="*/ 1981460 w 2591839"/>
                <a:gd name="connsiteY1318" fmla="*/ 83214 h 1069831"/>
                <a:gd name="connsiteX1319" fmla="*/ 2013932 w 2591839"/>
                <a:gd name="connsiteY1319" fmla="*/ 15067 h 1069831"/>
                <a:gd name="connsiteX1320" fmla="*/ 1439574 w 2591839"/>
                <a:gd name="connsiteY1320" fmla="*/ 15067 h 1069831"/>
                <a:gd name="connsiteX1321" fmla="*/ 1471959 w 2591839"/>
                <a:gd name="connsiteY1321" fmla="*/ 83128 h 1069831"/>
                <a:gd name="connsiteX1322" fmla="*/ 1439487 w 2591839"/>
                <a:gd name="connsiteY1322" fmla="*/ 151188 h 1069831"/>
                <a:gd name="connsiteX1323" fmla="*/ 1407102 w 2591839"/>
                <a:gd name="connsiteY1323" fmla="*/ 83214 h 1069831"/>
                <a:gd name="connsiteX1324" fmla="*/ 1439574 w 2591839"/>
                <a:gd name="connsiteY1324" fmla="*/ 15067 h 1069831"/>
                <a:gd name="connsiteX1325" fmla="*/ 1403725 w 2591839"/>
                <a:gd name="connsiteY1325" fmla="*/ 90488 h 1069831"/>
                <a:gd name="connsiteX1326" fmla="*/ 1436110 w 2591839"/>
                <a:gd name="connsiteY1326" fmla="*/ 158462 h 1069831"/>
                <a:gd name="connsiteX1327" fmla="*/ 1367790 w 2591839"/>
                <a:gd name="connsiteY1327" fmla="*/ 301943 h 1069831"/>
                <a:gd name="connsiteX1328" fmla="*/ 1335492 w 2591839"/>
                <a:gd name="connsiteY1328" fmla="*/ 234055 h 1069831"/>
                <a:gd name="connsiteX1329" fmla="*/ 1403725 w 2591839"/>
                <a:gd name="connsiteY1329" fmla="*/ 90488 h 1069831"/>
                <a:gd name="connsiteX1330" fmla="*/ 1296006 w 2591839"/>
                <a:gd name="connsiteY1330" fmla="*/ 14981 h 1069831"/>
                <a:gd name="connsiteX1331" fmla="*/ 1363201 w 2591839"/>
                <a:gd name="connsiteY1331" fmla="*/ 155344 h 1069831"/>
                <a:gd name="connsiteX1332" fmla="*/ 1229158 w 2591839"/>
                <a:gd name="connsiteY1332" fmla="*/ 155344 h 1069831"/>
                <a:gd name="connsiteX1333" fmla="*/ 1296006 w 2591839"/>
                <a:gd name="connsiteY1333" fmla="*/ 14981 h 1069831"/>
                <a:gd name="connsiteX1334" fmla="*/ 1290984 w 2591839"/>
                <a:gd name="connsiteY1334" fmla="*/ 161579 h 1069831"/>
                <a:gd name="connsiteX1335" fmla="*/ 1260071 w 2591839"/>
                <a:gd name="connsiteY1335" fmla="*/ 226522 h 1069831"/>
                <a:gd name="connsiteX1336" fmla="*/ 1229158 w 2591839"/>
                <a:gd name="connsiteY1336" fmla="*/ 161579 h 1069831"/>
                <a:gd name="connsiteX1337" fmla="*/ 1290984 w 2591839"/>
                <a:gd name="connsiteY1337" fmla="*/ 161579 h 1069831"/>
                <a:gd name="connsiteX1338" fmla="*/ 1256607 w 2591839"/>
                <a:gd name="connsiteY1338" fmla="*/ 233795 h 1069831"/>
                <a:gd name="connsiteX1339" fmla="*/ 1224136 w 2591839"/>
                <a:gd name="connsiteY1339" fmla="*/ 301856 h 1069831"/>
                <a:gd name="connsiteX1340" fmla="*/ 1155815 w 2591839"/>
                <a:gd name="connsiteY1340" fmla="*/ 158375 h 1069831"/>
                <a:gd name="connsiteX1341" fmla="*/ 1188287 w 2591839"/>
                <a:gd name="connsiteY1341" fmla="*/ 90315 h 1069831"/>
                <a:gd name="connsiteX1342" fmla="*/ 1256607 w 2591839"/>
                <a:gd name="connsiteY1342" fmla="*/ 233795 h 1069831"/>
                <a:gd name="connsiteX1343" fmla="*/ 1119967 w 2591839"/>
                <a:gd name="connsiteY1343" fmla="*/ 83128 h 1069831"/>
                <a:gd name="connsiteX1344" fmla="*/ 1152352 w 2591839"/>
                <a:gd name="connsiteY1344" fmla="*/ 14981 h 1069831"/>
                <a:gd name="connsiteX1345" fmla="*/ 1184737 w 2591839"/>
                <a:gd name="connsiteY1345" fmla="*/ 83041 h 1069831"/>
                <a:gd name="connsiteX1346" fmla="*/ 1152265 w 2591839"/>
                <a:gd name="connsiteY1346" fmla="*/ 151101 h 1069831"/>
                <a:gd name="connsiteX1347" fmla="*/ 1146810 w 2591839"/>
                <a:gd name="connsiteY1347" fmla="*/ 139585 h 1069831"/>
                <a:gd name="connsiteX1348" fmla="*/ 1119967 w 2591839"/>
                <a:gd name="connsiteY1348" fmla="*/ 83128 h 1069831"/>
                <a:gd name="connsiteX1349" fmla="*/ 865216 w 2591839"/>
                <a:gd name="connsiteY1349" fmla="*/ 15067 h 1069831"/>
                <a:gd name="connsiteX1350" fmla="*/ 897601 w 2591839"/>
                <a:gd name="connsiteY1350" fmla="*/ 83128 h 1069831"/>
                <a:gd name="connsiteX1351" fmla="*/ 865130 w 2591839"/>
                <a:gd name="connsiteY1351" fmla="*/ 151188 h 1069831"/>
                <a:gd name="connsiteX1352" fmla="*/ 832745 w 2591839"/>
                <a:gd name="connsiteY1352" fmla="*/ 83214 h 1069831"/>
                <a:gd name="connsiteX1353" fmla="*/ 865216 w 2591839"/>
                <a:gd name="connsiteY1353" fmla="*/ 15067 h 1069831"/>
                <a:gd name="connsiteX1354" fmla="*/ 829281 w 2591839"/>
                <a:gd name="connsiteY1354" fmla="*/ 90488 h 1069831"/>
                <a:gd name="connsiteX1355" fmla="*/ 861666 w 2591839"/>
                <a:gd name="connsiteY1355" fmla="*/ 158462 h 1069831"/>
                <a:gd name="connsiteX1356" fmla="*/ 793346 w 2591839"/>
                <a:gd name="connsiteY1356" fmla="*/ 301943 h 1069831"/>
                <a:gd name="connsiteX1357" fmla="*/ 761047 w 2591839"/>
                <a:gd name="connsiteY1357" fmla="*/ 234055 h 1069831"/>
                <a:gd name="connsiteX1358" fmla="*/ 829281 w 2591839"/>
                <a:gd name="connsiteY1358" fmla="*/ 90488 h 1069831"/>
                <a:gd name="connsiteX1359" fmla="*/ 721562 w 2591839"/>
                <a:gd name="connsiteY1359" fmla="*/ 14981 h 1069831"/>
                <a:gd name="connsiteX1360" fmla="*/ 788757 w 2591839"/>
                <a:gd name="connsiteY1360" fmla="*/ 155344 h 1069831"/>
                <a:gd name="connsiteX1361" fmla="*/ 654714 w 2591839"/>
                <a:gd name="connsiteY1361" fmla="*/ 155344 h 1069831"/>
                <a:gd name="connsiteX1362" fmla="*/ 721562 w 2591839"/>
                <a:gd name="connsiteY1362" fmla="*/ 14981 h 1069831"/>
                <a:gd name="connsiteX1363" fmla="*/ 716626 w 2591839"/>
                <a:gd name="connsiteY1363" fmla="*/ 161579 h 1069831"/>
                <a:gd name="connsiteX1364" fmla="*/ 685714 w 2591839"/>
                <a:gd name="connsiteY1364" fmla="*/ 226522 h 1069831"/>
                <a:gd name="connsiteX1365" fmla="*/ 654800 w 2591839"/>
                <a:gd name="connsiteY1365" fmla="*/ 161579 h 1069831"/>
                <a:gd name="connsiteX1366" fmla="*/ 716626 w 2591839"/>
                <a:gd name="connsiteY1366" fmla="*/ 161579 h 1069831"/>
                <a:gd name="connsiteX1367" fmla="*/ 682250 w 2591839"/>
                <a:gd name="connsiteY1367" fmla="*/ 233795 h 1069831"/>
                <a:gd name="connsiteX1368" fmla="*/ 649778 w 2591839"/>
                <a:gd name="connsiteY1368" fmla="*/ 301856 h 1069831"/>
                <a:gd name="connsiteX1369" fmla="*/ 581458 w 2591839"/>
                <a:gd name="connsiteY1369" fmla="*/ 158375 h 1069831"/>
                <a:gd name="connsiteX1370" fmla="*/ 613930 w 2591839"/>
                <a:gd name="connsiteY1370" fmla="*/ 90315 h 1069831"/>
                <a:gd name="connsiteX1371" fmla="*/ 682250 w 2591839"/>
                <a:gd name="connsiteY1371" fmla="*/ 233795 h 1069831"/>
                <a:gd name="connsiteX1372" fmla="*/ 577994 w 2591839"/>
                <a:gd name="connsiteY1372" fmla="*/ 15067 h 1069831"/>
                <a:gd name="connsiteX1373" fmla="*/ 610379 w 2591839"/>
                <a:gd name="connsiteY1373" fmla="*/ 83128 h 1069831"/>
                <a:gd name="connsiteX1374" fmla="*/ 577908 w 2591839"/>
                <a:gd name="connsiteY1374" fmla="*/ 151188 h 1069831"/>
                <a:gd name="connsiteX1375" fmla="*/ 545523 w 2591839"/>
                <a:gd name="connsiteY1375" fmla="*/ 83214 h 1069831"/>
                <a:gd name="connsiteX1376" fmla="*/ 577994 w 2591839"/>
                <a:gd name="connsiteY1376" fmla="*/ 15067 h 1069831"/>
                <a:gd name="connsiteX1377" fmla="*/ 542146 w 2591839"/>
                <a:gd name="connsiteY1377" fmla="*/ 90488 h 1069831"/>
                <a:gd name="connsiteX1378" fmla="*/ 574531 w 2591839"/>
                <a:gd name="connsiteY1378" fmla="*/ 158462 h 1069831"/>
                <a:gd name="connsiteX1379" fmla="*/ 506210 w 2591839"/>
                <a:gd name="connsiteY1379" fmla="*/ 301943 h 1069831"/>
                <a:gd name="connsiteX1380" fmla="*/ 473912 w 2591839"/>
                <a:gd name="connsiteY1380" fmla="*/ 234055 h 1069831"/>
                <a:gd name="connsiteX1381" fmla="*/ 542146 w 2591839"/>
                <a:gd name="connsiteY1381" fmla="*/ 90488 h 1069831"/>
                <a:gd name="connsiteX1382" fmla="*/ 434426 w 2591839"/>
                <a:gd name="connsiteY1382" fmla="*/ 14981 h 1069831"/>
                <a:gd name="connsiteX1383" fmla="*/ 501621 w 2591839"/>
                <a:gd name="connsiteY1383" fmla="*/ 155344 h 1069831"/>
                <a:gd name="connsiteX1384" fmla="*/ 367578 w 2591839"/>
                <a:gd name="connsiteY1384" fmla="*/ 155344 h 1069831"/>
                <a:gd name="connsiteX1385" fmla="*/ 434426 w 2591839"/>
                <a:gd name="connsiteY1385" fmla="*/ 14981 h 1069831"/>
                <a:gd name="connsiteX1386" fmla="*/ 429404 w 2591839"/>
                <a:gd name="connsiteY1386" fmla="*/ 161579 h 1069831"/>
                <a:gd name="connsiteX1387" fmla="*/ 398491 w 2591839"/>
                <a:gd name="connsiteY1387" fmla="*/ 226522 h 1069831"/>
                <a:gd name="connsiteX1388" fmla="*/ 367578 w 2591839"/>
                <a:gd name="connsiteY1388" fmla="*/ 161579 h 1069831"/>
                <a:gd name="connsiteX1389" fmla="*/ 429404 w 2591839"/>
                <a:gd name="connsiteY1389" fmla="*/ 161579 h 1069831"/>
                <a:gd name="connsiteX1390" fmla="*/ 395028 w 2591839"/>
                <a:gd name="connsiteY1390" fmla="*/ 233795 h 1069831"/>
                <a:gd name="connsiteX1391" fmla="*/ 362556 w 2591839"/>
                <a:gd name="connsiteY1391" fmla="*/ 301856 h 1069831"/>
                <a:gd name="connsiteX1392" fmla="*/ 294236 w 2591839"/>
                <a:gd name="connsiteY1392" fmla="*/ 158375 h 1069831"/>
                <a:gd name="connsiteX1393" fmla="*/ 326707 w 2591839"/>
                <a:gd name="connsiteY1393" fmla="*/ 90315 h 1069831"/>
                <a:gd name="connsiteX1394" fmla="*/ 395028 w 2591839"/>
                <a:gd name="connsiteY1394" fmla="*/ 233795 h 1069831"/>
                <a:gd name="connsiteX1395" fmla="*/ 290772 w 2591839"/>
                <a:gd name="connsiteY1395" fmla="*/ 15067 h 1069831"/>
                <a:gd name="connsiteX1396" fmla="*/ 323157 w 2591839"/>
                <a:gd name="connsiteY1396" fmla="*/ 83128 h 1069831"/>
                <a:gd name="connsiteX1397" fmla="*/ 290686 w 2591839"/>
                <a:gd name="connsiteY1397" fmla="*/ 151188 h 1069831"/>
                <a:gd name="connsiteX1398" fmla="*/ 258301 w 2591839"/>
                <a:gd name="connsiteY1398" fmla="*/ 83214 h 1069831"/>
                <a:gd name="connsiteX1399" fmla="*/ 290772 w 2591839"/>
                <a:gd name="connsiteY1399" fmla="*/ 15067 h 1069831"/>
                <a:gd name="connsiteX1400" fmla="*/ 254924 w 2591839"/>
                <a:gd name="connsiteY1400" fmla="*/ 90488 h 1069831"/>
                <a:gd name="connsiteX1401" fmla="*/ 287309 w 2591839"/>
                <a:gd name="connsiteY1401" fmla="*/ 158462 h 1069831"/>
                <a:gd name="connsiteX1402" fmla="*/ 218988 w 2591839"/>
                <a:gd name="connsiteY1402" fmla="*/ 301943 h 1069831"/>
                <a:gd name="connsiteX1403" fmla="*/ 186690 w 2591839"/>
                <a:gd name="connsiteY1403" fmla="*/ 234055 h 1069831"/>
                <a:gd name="connsiteX1404" fmla="*/ 254924 w 2591839"/>
                <a:gd name="connsiteY1404" fmla="*/ 90488 h 1069831"/>
                <a:gd name="connsiteX1405" fmla="*/ 147205 w 2591839"/>
                <a:gd name="connsiteY1405" fmla="*/ 14981 h 1069831"/>
                <a:gd name="connsiteX1406" fmla="*/ 214399 w 2591839"/>
                <a:gd name="connsiteY1406" fmla="*/ 155344 h 1069831"/>
                <a:gd name="connsiteX1407" fmla="*/ 80356 w 2591839"/>
                <a:gd name="connsiteY1407" fmla="*/ 155344 h 1069831"/>
                <a:gd name="connsiteX1408" fmla="*/ 147205 w 2591839"/>
                <a:gd name="connsiteY1408" fmla="*/ 14981 h 1069831"/>
                <a:gd name="connsiteX1409" fmla="*/ 142269 w 2591839"/>
                <a:gd name="connsiteY1409" fmla="*/ 161579 h 1069831"/>
                <a:gd name="connsiteX1410" fmla="*/ 111183 w 2591839"/>
                <a:gd name="connsiteY1410" fmla="*/ 226782 h 1069831"/>
                <a:gd name="connsiteX1411" fmla="*/ 80010 w 2591839"/>
                <a:gd name="connsiteY1411" fmla="*/ 161579 h 1069831"/>
                <a:gd name="connsiteX1412" fmla="*/ 142269 w 2591839"/>
                <a:gd name="connsiteY1412" fmla="*/ 161579 h 1069831"/>
                <a:gd name="connsiteX1413" fmla="*/ 7101 w 2591839"/>
                <a:gd name="connsiteY1413" fmla="*/ 158462 h 1069831"/>
                <a:gd name="connsiteX1414" fmla="*/ 39226 w 2591839"/>
                <a:gd name="connsiteY1414" fmla="*/ 91007 h 1069831"/>
                <a:gd name="connsiteX1415" fmla="*/ 107719 w 2591839"/>
                <a:gd name="connsiteY1415" fmla="*/ 234055 h 1069831"/>
                <a:gd name="connsiteX1416" fmla="*/ 75421 w 2591839"/>
                <a:gd name="connsiteY1416" fmla="*/ 301943 h 1069831"/>
                <a:gd name="connsiteX1417" fmla="*/ 7101 w 2591839"/>
                <a:gd name="connsiteY1417" fmla="*/ 158462 h 1069831"/>
                <a:gd name="connsiteX1418" fmla="*/ 7101 w 2591839"/>
                <a:gd name="connsiteY1418" fmla="*/ 309216 h 1069831"/>
                <a:gd name="connsiteX1419" fmla="*/ 39485 w 2591839"/>
                <a:gd name="connsiteY1419" fmla="*/ 241156 h 1069831"/>
                <a:gd name="connsiteX1420" fmla="*/ 75421 w 2591839"/>
                <a:gd name="connsiteY1420" fmla="*/ 316490 h 1069831"/>
                <a:gd name="connsiteX1421" fmla="*/ 111269 w 2591839"/>
                <a:gd name="connsiteY1421" fmla="*/ 241329 h 1069831"/>
                <a:gd name="connsiteX1422" fmla="*/ 143827 w 2591839"/>
                <a:gd name="connsiteY1422" fmla="*/ 309216 h 1069831"/>
                <a:gd name="connsiteX1423" fmla="*/ 74641 w 2591839"/>
                <a:gd name="connsiteY1423" fmla="*/ 453217 h 1069831"/>
                <a:gd name="connsiteX1424" fmla="*/ 7101 w 2591839"/>
                <a:gd name="connsiteY1424" fmla="*/ 309216 h 1069831"/>
                <a:gd name="connsiteX1425" fmla="*/ 7101 w 2591839"/>
                <a:gd name="connsiteY1425" fmla="*/ 459885 h 1069831"/>
                <a:gd name="connsiteX1426" fmla="*/ 39226 w 2591839"/>
                <a:gd name="connsiteY1426" fmla="*/ 392430 h 1069831"/>
                <a:gd name="connsiteX1427" fmla="*/ 107026 w 2591839"/>
                <a:gd name="connsiteY1427" fmla="*/ 537037 h 1069831"/>
                <a:gd name="connsiteX1428" fmla="*/ 75421 w 2591839"/>
                <a:gd name="connsiteY1428" fmla="*/ 603279 h 1069831"/>
                <a:gd name="connsiteX1429" fmla="*/ 7101 w 2591839"/>
                <a:gd name="connsiteY1429" fmla="*/ 459885 h 1069831"/>
                <a:gd name="connsiteX1430" fmla="*/ 7101 w 2591839"/>
                <a:gd name="connsiteY1430" fmla="*/ 610639 h 1069831"/>
                <a:gd name="connsiteX1431" fmla="*/ 39572 w 2591839"/>
                <a:gd name="connsiteY1431" fmla="*/ 542579 h 1069831"/>
                <a:gd name="connsiteX1432" fmla="*/ 75507 w 2591839"/>
                <a:gd name="connsiteY1432" fmla="*/ 617913 h 1069831"/>
                <a:gd name="connsiteX1433" fmla="*/ 75507 w 2591839"/>
                <a:gd name="connsiteY1433" fmla="*/ 617913 h 1069831"/>
                <a:gd name="connsiteX1434" fmla="*/ 107979 w 2591839"/>
                <a:gd name="connsiteY1434" fmla="*/ 685973 h 1069831"/>
                <a:gd name="connsiteX1435" fmla="*/ 75507 w 2591839"/>
                <a:gd name="connsiteY1435" fmla="*/ 754034 h 1069831"/>
                <a:gd name="connsiteX1436" fmla="*/ 7101 w 2591839"/>
                <a:gd name="connsiteY1436" fmla="*/ 610639 h 1069831"/>
                <a:gd name="connsiteX1437" fmla="*/ 7101 w 2591839"/>
                <a:gd name="connsiteY1437" fmla="*/ 761394 h 1069831"/>
                <a:gd name="connsiteX1438" fmla="*/ 39485 w 2591839"/>
                <a:gd name="connsiteY1438" fmla="*/ 693334 h 1069831"/>
                <a:gd name="connsiteX1439" fmla="*/ 75421 w 2591839"/>
                <a:gd name="connsiteY1439" fmla="*/ 768668 h 1069831"/>
                <a:gd name="connsiteX1440" fmla="*/ 111356 w 2591839"/>
                <a:gd name="connsiteY1440" fmla="*/ 693334 h 1069831"/>
                <a:gd name="connsiteX1441" fmla="*/ 143741 w 2591839"/>
                <a:gd name="connsiteY1441" fmla="*/ 761394 h 1069831"/>
                <a:gd name="connsiteX1442" fmla="*/ 74555 w 2591839"/>
                <a:gd name="connsiteY1442" fmla="*/ 905395 h 1069831"/>
                <a:gd name="connsiteX1443" fmla="*/ 7101 w 2591839"/>
                <a:gd name="connsiteY1443" fmla="*/ 761394 h 1069831"/>
                <a:gd name="connsiteX1444" fmla="*/ 75421 w 2591839"/>
                <a:gd name="connsiteY1444" fmla="*/ 1055543 h 1069831"/>
                <a:gd name="connsiteX1445" fmla="*/ 7101 w 2591839"/>
                <a:gd name="connsiteY1445" fmla="*/ 912062 h 1069831"/>
                <a:gd name="connsiteX1446" fmla="*/ 39226 w 2591839"/>
                <a:gd name="connsiteY1446" fmla="*/ 844608 h 1069831"/>
                <a:gd name="connsiteX1447" fmla="*/ 107026 w 2591839"/>
                <a:gd name="connsiteY1447" fmla="*/ 989215 h 1069831"/>
                <a:gd name="connsiteX1448" fmla="*/ 75421 w 2591839"/>
                <a:gd name="connsiteY1448" fmla="*/ 1055543 h 1069831"/>
                <a:gd name="connsiteX1449" fmla="*/ 110403 w 2591839"/>
                <a:gd name="connsiteY1449" fmla="*/ 981941 h 1069831"/>
                <a:gd name="connsiteX1450" fmla="*/ 79144 w 2591839"/>
                <a:gd name="connsiteY1450" fmla="*/ 915179 h 1069831"/>
                <a:gd name="connsiteX1451" fmla="*/ 142182 w 2591839"/>
                <a:gd name="connsiteY1451" fmla="*/ 915179 h 1069831"/>
                <a:gd name="connsiteX1452" fmla="*/ 110403 w 2591839"/>
                <a:gd name="connsiteY1452" fmla="*/ 981941 h 1069831"/>
                <a:gd name="connsiteX1453" fmla="*/ 79750 w 2591839"/>
                <a:gd name="connsiteY1453" fmla="*/ 908945 h 1069831"/>
                <a:gd name="connsiteX1454" fmla="*/ 147118 w 2591839"/>
                <a:gd name="connsiteY1454" fmla="*/ 768581 h 1069831"/>
                <a:gd name="connsiteX1455" fmla="*/ 213966 w 2591839"/>
                <a:gd name="connsiteY1455" fmla="*/ 908945 h 1069831"/>
                <a:gd name="connsiteX1456" fmla="*/ 79750 w 2591839"/>
                <a:gd name="connsiteY1456" fmla="*/ 908945 h 1069831"/>
                <a:gd name="connsiteX1457" fmla="*/ 152140 w 2591839"/>
                <a:gd name="connsiteY1457" fmla="*/ 915179 h 1069831"/>
                <a:gd name="connsiteX1458" fmla="*/ 214053 w 2591839"/>
                <a:gd name="connsiteY1458" fmla="*/ 915179 h 1069831"/>
                <a:gd name="connsiteX1459" fmla="*/ 183140 w 2591839"/>
                <a:gd name="connsiteY1459" fmla="*/ 980123 h 1069831"/>
                <a:gd name="connsiteX1460" fmla="*/ 152140 w 2591839"/>
                <a:gd name="connsiteY1460" fmla="*/ 915179 h 1069831"/>
                <a:gd name="connsiteX1461" fmla="*/ 218988 w 2591839"/>
                <a:gd name="connsiteY1461" fmla="*/ 1055543 h 1069831"/>
                <a:gd name="connsiteX1462" fmla="*/ 186517 w 2591839"/>
                <a:gd name="connsiteY1462" fmla="*/ 987483 h 1069831"/>
                <a:gd name="connsiteX1463" fmla="*/ 254837 w 2591839"/>
                <a:gd name="connsiteY1463" fmla="*/ 844002 h 1069831"/>
                <a:gd name="connsiteX1464" fmla="*/ 287309 w 2591839"/>
                <a:gd name="connsiteY1464" fmla="*/ 912062 h 1069831"/>
                <a:gd name="connsiteX1465" fmla="*/ 218988 w 2591839"/>
                <a:gd name="connsiteY1465" fmla="*/ 1055543 h 1069831"/>
                <a:gd name="connsiteX1466" fmla="*/ 258387 w 2591839"/>
                <a:gd name="connsiteY1466" fmla="*/ 836728 h 1069831"/>
                <a:gd name="connsiteX1467" fmla="*/ 290772 w 2591839"/>
                <a:gd name="connsiteY1467" fmla="*/ 768668 h 1069831"/>
                <a:gd name="connsiteX1468" fmla="*/ 322897 w 2591839"/>
                <a:gd name="connsiteY1468" fmla="*/ 837334 h 1069831"/>
                <a:gd name="connsiteX1469" fmla="*/ 290772 w 2591839"/>
                <a:gd name="connsiteY1469" fmla="*/ 904789 h 1069831"/>
                <a:gd name="connsiteX1470" fmla="*/ 258387 w 2591839"/>
                <a:gd name="connsiteY1470" fmla="*/ 836728 h 1069831"/>
                <a:gd name="connsiteX1471" fmla="*/ 362556 w 2591839"/>
                <a:gd name="connsiteY1471" fmla="*/ 1055543 h 1069831"/>
                <a:gd name="connsiteX1472" fmla="*/ 294236 w 2591839"/>
                <a:gd name="connsiteY1472" fmla="*/ 912062 h 1069831"/>
                <a:gd name="connsiteX1473" fmla="*/ 326361 w 2591839"/>
                <a:gd name="connsiteY1473" fmla="*/ 844608 h 1069831"/>
                <a:gd name="connsiteX1474" fmla="*/ 394162 w 2591839"/>
                <a:gd name="connsiteY1474" fmla="*/ 989215 h 1069831"/>
                <a:gd name="connsiteX1475" fmla="*/ 362556 w 2591839"/>
                <a:gd name="connsiteY1475" fmla="*/ 1055543 h 1069831"/>
                <a:gd name="connsiteX1476" fmla="*/ 397625 w 2591839"/>
                <a:gd name="connsiteY1476" fmla="*/ 981941 h 1069831"/>
                <a:gd name="connsiteX1477" fmla="*/ 366366 w 2591839"/>
                <a:gd name="connsiteY1477" fmla="*/ 915179 h 1069831"/>
                <a:gd name="connsiteX1478" fmla="*/ 429404 w 2591839"/>
                <a:gd name="connsiteY1478" fmla="*/ 915179 h 1069831"/>
                <a:gd name="connsiteX1479" fmla="*/ 397625 w 2591839"/>
                <a:gd name="connsiteY1479" fmla="*/ 981941 h 1069831"/>
                <a:gd name="connsiteX1480" fmla="*/ 366972 w 2591839"/>
                <a:gd name="connsiteY1480" fmla="*/ 908945 h 1069831"/>
                <a:gd name="connsiteX1481" fmla="*/ 434340 w 2591839"/>
                <a:gd name="connsiteY1481" fmla="*/ 768581 h 1069831"/>
                <a:gd name="connsiteX1482" fmla="*/ 501188 w 2591839"/>
                <a:gd name="connsiteY1482" fmla="*/ 908945 h 1069831"/>
                <a:gd name="connsiteX1483" fmla="*/ 366972 w 2591839"/>
                <a:gd name="connsiteY1483" fmla="*/ 908945 h 1069831"/>
                <a:gd name="connsiteX1484" fmla="*/ 439362 w 2591839"/>
                <a:gd name="connsiteY1484" fmla="*/ 915179 h 1069831"/>
                <a:gd name="connsiteX1485" fmla="*/ 501275 w 2591839"/>
                <a:gd name="connsiteY1485" fmla="*/ 915179 h 1069831"/>
                <a:gd name="connsiteX1486" fmla="*/ 470362 w 2591839"/>
                <a:gd name="connsiteY1486" fmla="*/ 980123 h 1069831"/>
                <a:gd name="connsiteX1487" fmla="*/ 439362 w 2591839"/>
                <a:gd name="connsiteY1487" fmla="*/ 915179 h 1069831"/>
                <a:gd name="connsiteX1488" fmla="*/ 506210 w 2591839"/>
                <a:gd name="connsiteY1488" fmla="*/ 1055543 h 1069831"/>
                <a:gd name="connsiteX1489" fmla="*/ 473739 w 2591839"/>
                <a:gd name="connsiteY1489" fmla="*/ 987483 h 1069831"/>
                <a:gd name="connsiteX1490" fmla="*/ 542059 w 2591839"/>
                <a:gd name="connsiteY1490" fmla="*/ 844002 h 1069831"/>
                <a:gd name="connsiteX1491" fmla="*/ 574531 w 2591839"/>
                <a:gd name="connsiteY1491" fmla="*/ 912062 h 1069831"/>
                <a:gd name="connsiteX1492" fmla="*/ 506210 w 2591839"/>
                <a:gd name="connsiteY1492" fmla="*/ 1055543 h 1069831"/>
                <a:gd name="connsiteX1493" fmla="*/ 545523 w 2591839"/>
                <a:gd name="connsiteY1493" fmla="*/ 836728 h 1069831"/>
                <a:gd name="connsiteX1494" fmla="*/ 577908 w 2591839"/>
                <a:gd name="connsiteY1494" fmla="*/ 768668 h 1069831"/>
                <a:gd name="connsiteX1495" fmla="*/ 610033 w 2591839"/>
                <a:gd name="connsiteY1495" fmla="*/ 837334 h 1069831"/>
                <a:gd name="connsiteX1496" fmla="*/ 577908 w 2591839"/>
                <a:gd name="connsiteY1496" fmla="*/ 904789 h 1069831"/>
                <a:gd name="connsiteX1497" fmla="*/ 545523 w 2591839"/>
                <a:gd name="connsiteY1497" fmla="*/ 836728 h 1069831"/>
                <a:gd name="connsiteX1498" fmla="*/ 649778 w 2591839"/>
                <a:gd name="connsiteY1498" fmla="*/ 1055543 h 1069831"/>
                <a:gd name="connsiteX1499" fmla="*/ 581458 w 2591839"/>
                <a:gd name="connsiteY1499" fmla="*/ 912062 h 1069831"/>
                <a:gd name="connsiteX1500" fmla="*/ 613583 w 2591839"/>
                <a:gd name="connsiteY1500" fmla="*/ 844608 h 1069831"/>
                <a:gd name="connsiteX1501" fmla="*/ 681384 w 2591839"/>
                <a:gd name="connsiteY1501" fmla="*/ 989215 h 1069831"/>
                <a:gd name="connsiteX1502" fmla="*/ 649778 w 2591839"/>
                <a:gd name="connsiteY1502" fmla="*/ 1055543 h 1069831"/>
                <a:gd name="connsiteX1503" fmla="*/ 684848 w 2591839"/>
                <a:gd name="connsiteY1503" fmla="*/ 981941 h 1069831"/>
                <a:gd name="connsiteX1504" fmla="*/ 653588 w 2591839"/>
                <a:gd name="connsiteY1504" fmla="*/ 915179 h 1069831"/>
                <a:gd name="connsiteX1505" fmla="*/ 716626 w 2591839"/>
                <a:gd name="connsiteY1505" fmla="*/ 915179 h 1069831"/>
                <a:gd name="connsiteX1506" fmla="*/ 684848 w 2591839"/>
                <a:gd name="connsiteY1506" fmla="*/ 981941 h 1069831"/>
                <a:gd name="connsiteX1507" fmla="*/ 654194 w 2591839"/>
                <a:gd name="connsiteY1507" fmla="*/ 908945 h 1069831"/>
                <a:gd name="connsiteX1508" fmla="*/ 721562 w 2591839"/>
                <a:gd name="connsiteY1508" fmla="*/ 768581 h 1069831"/>
                <a:gd name="connsiteX1509" fmla="*/ 788410 w 2591839"/>
                <a:gd name="connsiteY1509" fmla="*/ 908945 h 1069831"/>
                <a:gd name="connsiteX1510" fmla="*/ 654194 w 2591839"/>
                <a:gd name="connsiteY1510" fmla="*/ 908945 h 1069831"/>
                <a:gd name="connsiteX1511" fmla="*/ 726498 w 2591839"/>
                <a:gd name="connsiteY1511" fmla="*/ 915179 h 1069831"/>
                <a:gd name="connsiteX1512" fmla="*/ 788410 w 2591839"/>
                <a:gd name="connsiteY1512" fmla="*/ 915179 h 1069831"/>
                <a:gd name="connsiteX1513" fmla="*/ 757497 w 2591839"/>
                <a:gd name="connsiteY1513" fmla="*/ 980123 h 1069831"/>
                <a:gd name="connsiteX1514" fmla="*/ 726498 w 2591839"/>
                <a:gd name="connsiteY1514" fmla="*/ 915179 h 1069831"/>
                <a:gd name="connsiteX1515" fmla="*/ 793346 w 2591839"/>
                <a:gd name="connsiteY1515" fmla="*/ 1055543 h 1069831"/>
                <a:gd name="connsiteX1516" fmla="*/ 760874 w 2591839"/>
                <a:gd name="connsiteY1516" fmla="*/ 987483 h 1069831"/>
                <a:gd name="connsiteX1517" fmla="*/ 829194 w 2591839"/>
                <a:gd name="connsiteY1517" fmla="*/ 844002 h 1069831"/>
                <a:gd name="connsiteX1518" fmla="*/ 861666 w 2591839"/>
                <a:gd name="connsiteY1518" fmla="*/ 912062 h 1069831"/>
                <a:gd name="connsiteX1519" fmla="*/ 793346 w 2591839"/>
                <a:gd name="connsiteY1519" fmla="*/ 1055543 h 1069831"/>
                <a:gd name="connsiteX1520" fmla="*/ 1224136 w 2591839"/>
                <a:gd name="connsiteY1520" fmla="*/ 1055543 h 1069831"/>
                <a:gd name="connsiteX1521" fmla="*/ 1155815 w 2591839"/>
                <a:gd name="connsiteY1521" fmla="*/ 912062 h 1069831"/>
                <a:gd name="connsiteX1522" fmla="*/ 1187941 w 2591839"/>
                <a:gd name="connsiteY1522" fmla="*/ 844608 h 1069831"/>
                <a:gd name="connsiteX1523" fmla="*/ 1255741 w 2591839"/>
                <a:gd name="connsiteY1523" fmla="*/ 989215 h 1069831"/>
                <a:gd name="connsiteX1524" fmla="*/ 1224136 w 2591839"/>
                <a:gd name="connsiteY1524" fmla="*/ 1055543 h 1069831"/>
                <a:gd name="connsiteX1525" fmla="*/ 1259205 w 2591839"/>
                <a:gd name="connsiteY1525" fmla="*/ 981941 h 1069831"/>
                <a:gd name="connsiteX1526" fmla="*/ 1227946 w 2591839"/>
                <a:gd name="connsiteY1526" fmla="*/ 915179 h 1069831"/>
                <a:gd name="connsiteX1527" fmla="*/ 1290984 w 2591839"/>
                <a:gd name="connsiteY1527" fmla="*/ 915179 h 1069831"/>
                <a:gd name="connsiteX1528" fmla="*/ 1259205 w 2591839"/>
                <a:gd name="connsiteY1528" fmla="*/ 981941 h 1069831"/>
                <a:gd name="connsiteX1529" fmla="*/ 1228552 w 2591839"/>
                <a:gd name="connsiteY1529" fmla="*/ 908945 h 1069831"/>
                <a:gd name="connsiteX1530" fmla="*/ 1295920 w 2591839"/>
                <a:gd name="connsiteY1530" fmla="*/ 768581 h 1069831"/>
                <a:gd name="connsiteX1531" fmla="*/ 1362768 w 2591839"/>
                <a:gd name="connsiteY1531" fmla="*/ 908945 h 1069831"/>
                <a:gd name="connsiteX1532" fmla="*/ 1228552 w 2591839"/>
                <a:gd name="connsiteY1532" fmla="*/ 908945 h 1069831"/>
                <a:gd name="connsiteX1533" fmla="*/ 1300942 w 2591839"/>
                <a:gd name="connsiteY1533" fmla="*/ 915179 h 1069831"/>
                <a:gd name="connsiteX1534" fmla="*/ 1362854 w 2591839"/>
                <a:gd name="connsiteY1534" fmla="*/ 915179 h 1069831"/>
                <a:gd name="connsiteX1535" fmla="*/ 1331942 w 2591839"/>
                <a:gd name="connsiteY1535" fmla="*/ 980123 h 1069831"/>
                <a:gd name="connsiteX1536" fmla="*/ 1300942 w 2591839"/>
                <a:gd name="connsiteY1536" fmla="*/ 915179 h 1069831"/>
                <a:gd name="connsiteX1537" fmla="*/ 1367790 w 2591839"/>
                <a:gd name="connsiteY1537" fmla="*/ 1055543 h 1069831"/>
                <a:gd name="connsiteX1538" fmla="*/ 1335318 w 2591839"/>
                <a:gd name="connsiteY1538" fmla="*/ 987483 h 1069831"/>
                <a:gd name="connsiteX1539" fmla="*/ 1403639 w 2591839"/>
                <a:gd name="connsiteY1539" fmla="*/ 844002 h 1069831"/>
                <a:gd name="connsiteX1540" fmla="*/ 1436110 w 2591839"/>
                <a:gd name="connsiteY1540" fmla="*/ 912062 h 1069831"/>
                <a:gd name="connsiteX1541" fmla="*/ 1367790 w 2591839"/>
                <a:gd name="connsiteY1541" fmla="*/ 1055543 h 1069831"/>
                <a:gd name="connsiteX1542" fmla="*/ 2085802 w 2591839"/>
                <a:gd name="connsiteY1542" fmla="*/ 1055543 h 1069831"/>
                <a:gd name="connsiteX1543" fmla="*/ 2017482 w 2591839"/>
                <a:gd name="connsiteY1543" fmla="*/ 912062 h 1069831"/>
                <a:gd name="connsiteX1544" fmla="*/ 2049607 w 2591839"/>
                <a:gd name="connsiteY1544" fmla="*/ 844608 h 1069831"/>
                <a:gd name="connsiteX1545" fmla="*/ 2117407 w 2591839"/>
                <a:gd name="connsiteY1545" fmla="*/ 989215 h 1069831"/>
                <a:gd name="connsiteX1546" fmla="*/ 2085802 w 2591839"/>
                <a:gd name="connsiteY1546" fmla="*/ 1055543 h 1069831"/>
                <a:gd name="connsiteX1547" fmla="*/ 2120785 w 2591839"/>
                <a:gd name="connsiteY1547" fmla="*/ 981941 h 1069831"/>
                <a:gd name="connsiteX1548" fmla="*/ 2089525 w 2591839"/>
                <a:gd name="connsiteY1548" fmla="*/ 915179 h 1069831"/>
                <a:gd name="connsiteX1549" fmla="*/ 2152563 w 2591839"/>
                <a:gd name="connsiteY1549" fmla="*/ 915179 h 1069831"/>
                <a:gd name="connsiteX1550" fmla="*/ 2120785 w 2591839"/>
                <a:gd name="connsiteY1550" fmla="*/ 981941 h 1069831"/>
                <a:gd name="connsiteX1551" fmla="*/ 2090132 w 2591839"/>
                <a:gd name="connsiteY1551" fmla="*/ 908945 h 1069831"/>
                <a:gd name="connsiteX1552" fmla="*/ 2157499 w 2591839"/>
                <a:gd name="connsiteY1552" fmla="*/ 768581 h 1069831"/>
                <a:gd name="connsiteX1553" fmla="*/ 2224348 w 2591839"/>
                <a:gd name="connsiteY1553" fmla="*/ 908945 h 1069831"/>
                <a:gd name="connsiteX1554" fmla="*/ 2090132 w 2591839"/>
                <a:gd name="connsiteY1554" fmla="*/ 908945 h 1069831"/>
                <a:gd name="connsiteX1555" fmla="*/ 2162522 w 2591839"/>
                <a:gd name="connsiteY1555" fmla="*/ 915179 h 1069831"/>
                <a:gd name="connsiteX1556" fmla="*/ 2224434 w 2591839"/>
                <a:gd name="connsiteY1556" fmla="*/ 915179 h 1069831"/>
                <a:gd name="connsiteX1557" fmla="*/ 2193521 w 2591839"/>
                <a:gd name="connsiteY1557" fmla="*/ 980123 h 1069831"/>
                <a:gd name="connsiteX1558" fmla="*/ 2162522 w 2591839"/>
                <a:gd name="connsiteY1558" fmla="*/ 915179 h 1069831"/>
                <a:gd name="connsiteX1559" fmla="*/ 2229370 w 2591839"/>
                <a:gd name="connsiteY1559" fmla="*/ 1055543 h 1069831"/>
                <a:gd name="connsiteX1560" fmla="*/ 2196898 w 2591839"/>
                <a:gd name="connsiteY1560" fmla="*/ 987483 h 1069831"/>
                <a:gd name="connsiteX1561" fmla="*/ 2265218 w 2591839"/>
                <a:gd name="connsiteY1561" fmla="*/ 844002 h 1069831"/>
                <a:gd name="connsiteX1562" fmla="*/ 2297690 w 2591839"/>
                <a:gd name="connsiteY1562" fmla="*/ 912062 h 1069831"/>
                <a:gd name="connsiteX1563" fmla="*/ 2229370 w 2591839"/>
                <a:gd name="connsiteY1563" fmla="*/ 1055543 h 1069831"/>
                <a:gd name="connsiteX1564" fmla="*/ 2268769 w 2591839"/>
                <a:gd name="connsiteY1564" fmla="*/ 836728 h 1069831"/>
                <a:gd name="connsiteX1565" fmla="*/ 2301154 w 2591839"/>
                <a:gd name="connsiteY1565" fmla="*/ 768668 h 1069831"/>
                <a:gd name="connsiteX1566" fmla="*/ 2333279 w 2591839"/>
                <a:gd name="connsiteY1566" fmla="*/ 837334 h 1069831"/>
                <a:gd name="connsiteX1567" fmla="*/ 2301154 w 2591839"/>
                <a:gd name="connsiteY1567" fmla="*/ 904789 h 1069831"/>
                <a:gd name="connsiteX1568" fmla="*/ 2268769 w 2591839"/>
                <a:gd name="connsiteY1568" fmla="*/ 836728 h 1069831"/>
                <a:gd name="connsiteX1569" fmla="*/ 2372937 w 2591839"/>
                <a:gd name="connsiteY1569" fmla="*/ 1055543 h 1069831"/>
                <a:gd name="connsiteX1570" fmla="*/ 2304617 w 2591839"/>
                <a:gd name="connsiteY1570" fmla="*/ 912062 h 1069831"/>
                <a:gd name="connsiteX1571" fmla="*/ 2336742 w 2591839"/>
                <a:gd name="connsiteY1571" fmla="*/ 844608 h 1069831"/>
                <a:gd name="connsiteX1572" fmla="*/ 2404543 w 2591839"/>
                <a:gd name="connsiteY1572" fmla="*/ 989215 h 1069831"/>
                <a:gd name="connsiteX1573" fmla="*/ 2372937 w 2591839"/>
                <a:gd name="connsiteY1573" fmla="*/ 1055543 h 1069831"/>
                <a:gd name="connsiteX1574" fmla="*/ 2408007 w 2591839"/>
                <a:gd name="connsiteY1574" fmla="*/ 981941 h 1069831"/>
                <a:gd name="connsiteX1575" fmla="*/ 2376747 w 2591839"/>
                <a:gd name="connsiteY1575" fmla="*/ 915179 h 1069831"/>
                <a:gd name="connsiteX1576" fmla="*/ 2439786 w 2591839"/>
                <a:gd name="connsiteY1576" fmla="*/ 915179 h 1069831"/>
                <a:gd name="connsiteX1577" fmla="*/ 2408007 w 2591839"/>
                <a:gd name="connsiteY1577" fmla="*/ 981941 h 1069831"/>
                <a:gd name="connsiteX1578" fmla="*/ 2377354 w 2591839"/>
                <a:gd name="connsiteY1578" fmla="*/ 908945 h 1069831"/>
                <a:gd name="connsiteX1579" fmla="*/ 2444722 w 2591839"/>
                <a:gd name="connsiteY1579" fmla="*/ 768581 h 1069831"/>
                <a:gd name="connsiteX1580" fmla="*/ 2511570 w 2591839"/>
                <a:gd name="connsiteY1580" fmla="*/ 908945 h 1069831"/>
                <a:gd name="connsiteX1581" fmla="*/ 2377354 w 2591839"/>
                <a:gd name="connsiteY1581" fmla="*/ 908945 h 1069831"/>
                <a:gd name="connsiteX1582" fmla="*/ 2449743 w 2591839"/>
                <a:gd name="connsiteY1582" fmla="*/ 915179 h 1069831"/>
                <a:gd name="connsiteX1583" fmla="*/ 2511656 w 2591839"/>
                <a:gd name="connsiteY1583" fmla="*/ 915179 h 1069831"/>
                <a:gd name="connsiteX1584" fmla="*/ 2480743 w 2591839"/>
                <a:gd name="connsiteY1584" fmla="*/ 980123 h 1069831"/>
                <a:gd name="connsiteX1585" fmla="*/ 2449743 w 2591839"/>
                <a:gd name="connsiteY1585" fmla="*/ 915179 h 1069831"/>
                <a:gd name="connsiteX1586" fmla="*/ 2584912 w 2591839"/>
                <a:gd name="connsiteY1586" fmla="*/ 912062 h 1069831"/>
                <a:gd name="connsiteX1587" fmla="*/ 2516592 w 2591839"/>
                <a:gd name="connsiteY1587" fmla="*/ 1055543 h 1069831"/>
                <a:gd name="connsiteX1588" fmla="*/ 2484120 w 2591839"/>
                <a:gd name="connsiteY1588" fmla="*/ 987483 h 1069831"/>
                <a:gd name="connsiteX1589" fmla="*/ 2552441 w 2591839"/>
                <a:gd name="connsiteY1589" fmla="*/ 844002 h 1069831"/>
                <a:gd name="connsiteX1590" fmla="*/ 2584912 w 2591839"/>
                <a:gd name="connsiteY1590" fmla="*/ 912062 h 1069831"/>
                <a:gd name="connsiteX1591" fmla="*/ 2516592 w 2591839"/>
                <a:gd name="connsiteY1591" fmla="*/ 904789 h 1069831"/>
                <a:gd name="connsiteX1592" fmla="*/ 2447579 w 2591839"/>
                <a:gd name="connsiteY1592" fmla="*/ 760009 h 1069831"/>
                <a:gd name="connsiteX1593" fmla="*/ 2412336 w 2591839"/>
                <a:gd name="connsiteY1593" fmla="*/ 685973 h 1069831"/>
                <a:gd name="connsiteX1594" fmla="*/ 2444808 w 2591839"/>
                <a:gd name="connsiteY1594" fmla="*/ 617913 h 1069831"/>
                <a:gd name="connsiteX1595" fmla="*/ 2477366 w 2591839"/>
                <a:gd name="connsiteY1595" fmla="*/ 686233 h 1069831"/>
                <a:gd name="connsiteX1596" fmla="*/ 2477193 w 2591839"/>
                <a:gd name="connsiteY1596" fmla="*/ 686493 h 1069831"/>
                <a:gd name="connsiteX1597" fmla="*/ 2477539 w 2591839"/>
                <a:gd name="connsiteY1597" fmla="*/ 686666 h 1069831"/>
                <a:gd name="connsiteX1598" fmla="*/ 2516592 w 2591839"/>
                <a:gd name="connsiteY1598" fmla="*/ 768668 h 1069831"/>
                <a:gd name="connsiteX1599" fmla="*/ 2552441 w 2591839"/>
                <a:gd name="connsiteY1599" fmla="*/ 693420 h 1069831"/>
                <a:gd name="connsiteX1600" fmla="*/ 2584912 w 2591839"/>
                <a:gd name="connsiteY1600" fmla="*/ 761394 h 1069831"/>
                <a:gd name="connsiteX1601" fmla="*/ 2516592 w 2591839"/>
                <a:gd name="connsiteY1601" fmla="*/ 904789 h 106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</a:cxnLst>
              <a:rect l="l" t="t" r="r" b="b"/>
              <a:pathLst>
                <a:path w="2591839" h="1069831">
                  <a:moveTo>
                    <a:pt x="2555817" y="686147"/>
                  </a:moveTo>
                  <a:lnTo>
                    <a:pt x="2591753" y="610639"/>
                  </a:lnTo>
                  <a:lnTo>
                    <a:pt x="2555904" y="535305"/>
                  </a:lnTo>
                  <a:lnTo>
                    <a:pt x="2590627" y="462396"/>
                  </a:lnTo>
                  <a:lnTo>
                    <a:pt x="2591839" y="459885"/>
                  </a:lnTo>
                  <a:lnTo>
                    <a:pt x="2555904" y="384551"/>
                  </a:lnTo>
                  <a:lnTo>
                    <a:pt x="2591839" y="309216"/>
                  </a:lnTo>
                  <a:lnTo>
                    <a:pt x="2555904" y="233969"/>
                  </a:lnTo>
                  <a:lnTo>
                    <a:pt x="2591839" y="158462"/>
                  </a:lnTo>
                  <a:lnTo>
                    <a:pt x="2551921" y="74728"/>
                  </a:lnTo>
                  <a:lnTo>
                    <a:pt x="2516505" y="150322"/>
                  </a:lnTo>
                  <a:lnTo>
                    <a:pt x="2444722" y="520"/>
                  </a:lnTo>
                  <a:lnTo>
                    <a:pt x="2372937" y="151188"/>
                  </a:lnTo>
                  <a:lnTo>
                    <a:pt x="2301154" y="433"/>
                  </a:lnTo>
                  <a:lnTo>
                    <a:pt x="2229630" y="150842"/>
                  </a:lnTo>
                  <a:lnTo>
                    <a:pt x="2157586" y="433"/>
                  </a:lnTo>
                  <a:lnTo>
                    <a:pt x="2085802" y="151101"/>
                  </a:lnTo>
                  <a:lnTo>
                    <a:pt x="2014018" y="347"/>
                  </a:lnTo>
                  <a:lnTo>
                    <a:pt x="1978170" y="75767"/>
                  </a:lnTo>
                  <a:lnTo>
                    <a:pt x="1977650" y="74642"/>
                  </a:lnTo>
                  <a:lnTo>
                    <a:pt x="1942234" y="150236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870450" y="433"/>
                  </a:lnTo>
                  <a:lnTo>
                    <a:pt x="1798667" y="151101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726883" y="347"/>
                  </a:lnTo>
                  <a:lnTo>
                    <a:pt x="1655358" y="150755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83315" y="347"/>
                  </a:lnTo>
                  <a:lnTo>
                    <a:pt x="1511531" y="151015"/>
                  </a:lnTo>
                  <a:lnTo>
                    <a:pt x="1439747" y="260"/>
                  </a:lnTo>
                  <a:lnTo>
                    <a:pt x="1368223" y="150668"/>
                  </a:lnTo>
                  <a:lnTo>
                    <a:pt x="1296179" y="260"/>
                  </a:lnTo>
                  <a:lnTo>
                    <a:pt x="1224396" y="150928"/>
                  </a:lnTo>
                  <a:lnTo>
                    <a:pt x="1152612" y="173"/>
                  </a:lnTo>
                  <a:lnTo>
                    <a:pt x="1116763" y="75594"/>
                  </a:lnTo>
                  <a:lnTo>
                    <a:pt x="1116244" y="74469"/>
                  </a:lnTo>
                  <a:lnTo>
                    <a:pt x="1080828" y="150062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1009044" y="260"/>
                  </a:lnTo>
                  <a:lnTo>
                    <a:pt x="937260" y="150928"/>
                  </a:lnTo>
                  <a:lnTo>
                    <a:pt x="865476" y="173"/>
                  </a:lnTo>
                  <a:lnTo>
                    <a:pt x="793952" y="150582"/>
                  </a:lnTo>
                  <a:lnTo>
                    <a:pt x="721908" y="173"/>
                  </a:lnTo>
                  <a:lnTo>
                    <a:pt x="650125" y="150842"/>
                  </a:lnTo>
                  <a:lnTo>
                    <a:pt x="578341" y="87"/>
                  </a:lnTo>
                  <a:lnTo>
                    <a:pt x="506817" y="150495"/>
                  </a:lnTo>
                  <a:lnTo>
                    <a:pt x="434773" y="87"/>
                  </a:lnTo>
                  <a:lnTo>
                    <a:pt x="362989" y="150755"/>
                  </a:lnTo>
                  <a:lnTo>
                    <a:pt x="291205" y="0"/>
                  </a:lnTo>
                  <a:lnTo>
                    <a:pt x="219681" y="150409"/>
                  </a:lnTo>
                  <a:lnTo>
                    <a:pt x="147637" y="0"/>
                  </a:lnTo>
                  <a:lnTo>
                    <a:pt x="75161" y="151621"/>
                  </a:lnTo>
                  <a:lnTo>
                    <a:pt x="41997" y="82348"/>
                  </a:lnTo>
                  <a:lnTo>
                    <a:pt x="39139" y="83734"/>
                  </a:lnTo>
                  <a:lnTo>
                    <a:pt x="36282" y="82348"/>
                  </a:lnTo>
                  <a:lnTo>
                    <a:pt x="0" y="158462"/>
                  </a:lnTo>
                  <a:lnTo>
                    <a:pt x="35849" y="233795"/>
                  </a:lnTo>
                  <a:lnTo>
                    <a:pt x="0" y="309130"/>
                  </a:lnTo>
                  <a:lnTo>
                    <a:pt x="35589" y="385070"/>
                  </a:lnTo>
                  <a:lnTo>
                    <a:pt x="0" y="459798"/>
                  </a:lnTo>
                  <a:lnTo>
                    <a:pt x="35935" y="535132"/>
                  </a:lnTo>
                  <a:lnTo>
                    <a:pt x="0" y="610466"/>
                  </a:lnTo>
                  <a:lnTo>
                    <a:pt x="35849" y="685800"/>
                  </a:lnTo>
                  <a:lnTo>
                    <a:pt x="0" y="761134"/>
                  </a:lnTo>
                  <a:lnTo>
                    <a:pt x="35589" y="837075"/>
                  </a:lnTo>
                  <a:lnTo>
                    <a:pt x="0" y="911803"/>
                  </a:lnTo>
                  <a:lnTo>
                    <a:pt x="75248" y="1069831"/>
                  </a:lnTo>
                  <a:lnTo>
                    <a:pt x="147031" y="919076"/>
                  </a:lnTo>
                  <a:lnTo>
                    <a:pt x="218815" y="1069831"/>
                  </a:lnTo>
                  <a:lnTo>
                    <a:pt x="290599" y="919076"/>
                  </a:lnTo>
                  <a:lnTo>
                    <a:pt x="362383" y="1069831"/>
                  </a:lnTo>
                  <a:lnTo>
                    <a:pt x="434167" y="919076"/>
                  </a:lnTo>
                  <a:lnTo>
                    <a:pt x="505951" y="1069831"/>
                  </a:lnTo>
                  <a:lnTo>
                    <a:pt x="577735" y="919076"/>
                  </a:lnTo>
                  <a:lnTo>
                    <a:pt x="649518" y="1069831"/>
                  </a:lnTo>
                  <a:lnTo>
                    <a:pt x="721302" y="919076"/>
                  </a:lnTo>
                  <a:lnTo>
                    <a:pt x="793086" y="1069831"/>
                  </a:lnTo>
                  <a:lnTo>
                    <a:pt x="864870" y="919076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936654" y="1069831"/>
                  </a:lnTo>
                  <a:lnTo>
                    <a:pt x="1008438" y="919076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080222" y="1069831"/>
                  </a:lnTo>
                  <a:lnTo>
                    <a:pt x="1152005" y="919076"/>
                  </a:lnTo>
                  <a:lnTo>
                    <a:pt x="1223789" y="1069831"/>
                  </a:lnTo>
                  <a:lnTo>
                    <a:pt x="1295573" y="919076"/>
                  </a:lnTo>
                  <a:lnTo>
                    <a:pt x="1367357" y="1069831"/>
                  </a:lnTo>
                  <a:lnTo>
                    <a:pt x="1439141" y="919076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10925" y="1069831"/>
                  </a:lnTo>
                  <a:lnTo>
                    <a:pt x="1582709" y="919076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654493" y="1069831"/>
                  </a:lnTo>
                  <a:lnTo>
                    <a:pt x="1726276" y="919076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798060" y="1069831"/>
                  </a:lnTo>
                  <a:lnTo>
                    <a:pt x="1869844" y="919076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1941628" y="1069831"/>
                  </a:lnTo>
                  <a:lnTo>
                    <a:pt x="2013412" y="919076"/>
                  </a:lnTo>
                  <a:lnTo>
                    <a:pt x="2085196" y="1069831"/>
                  </a:lnTo>
                  <a:lnTo>
                    <a:pt x="2156980" y="919076"/>
                  </a:lnTo>
                  <a:lnTo>
                    <a:pt x="2228764" y="1069831"/>
                  </a:lnTo>
                  <a:lnTo>
                    <a:pt x="2300547" y="919076"/>
                  </a:lnTo>
                  <a:lnTo>
                    <a:pt x="2372331" y="1069831"/>
                  </a:lnTo>
                  <a:lnTo>
                    <a:pt x="2444115" y="919076"/>
                  </a:lnTo>
                  <a:lnTo>
                    <a:pt x="2515899" y="1069831"/>
                  </a:lnTo>
                  <a:lnTo>
                    <a:pt x="2591147" y="911803"/>
                  </a:lnTo>
                  <a:lnTo>
                    <a:pt x="2555211" y="836469"/>
                  </a:lnTo>
                  <a:lnTo>
                    <a:pt x="2591147" y="761134"/>
                  </a:lnTo>
                  <a:lnTo>
                    <a:pt x="2555817" y="686147"/>
                  </a:lnTo>
                  <a:close/>
                  <a:moveTo>
                    <a:pt x="2584912" y="610639"/>
                  </a:moveTo>
                  <a:lnTo>
                    <a:pt x="2516592" y="754120"/>
                  </a:lnTo>
                  <a:lnTo>
                    <a:pt x="2484293" y="686233"/>
                  </a:lnTo>
                  <a:lnTo>
                    <a:pt x="2552527" y="542666"/>
                  </a:lnTo>
                  <a:lnTo>
                    <a:pt x="2584912" y="610639"/>
                  </a:lnTo>
                  <a:close/>
                  <a:moveTo>
                    <a:pt x="868680" y="912062"/>
                  </a:moveTo>
                  <a:lnTo>
                    <a:pt x="900805" y="844608"/>
                  </a:lnTo>
                  <a:lnTo>
                    <a:pt x="968606" y="989215"/>
                  </a:lnTo>
                  <a:lnTo>
                    <a:pt x="937000" y="1055457"/>
                  </a:lnTo>
                  <a:lnTo>
                    <a:pt x="868680" y="912062"/>
                  </a:lnTo>
                  <a:close/>
                  <a:moveTo>
                    <a:pt x="179676" y="234055"/>
                  </a:moveTo>
                  <a:lnTo>
                    <a:pt x="179503" y="234315"/>
                  </a:lnTo>
                  <a:lnTo>
                    <a:pt x="179849" y="234488"/>
                  </a:lnTo>
                  <a:lnTo>
                    <a:pt x="218902" y="316490"/>
                  </a:lnTo>
                  <a:lnTo>
                    <a:pt x="254750" y="241243"/>
                  </a:lnTo>
                  <a:lnTo>
                    <a:pt x="287222" y="309216"/>
                  </a:lnTo>
                  <a:lnTo>
                    <a:pt x="218902" y="452698"/>
                  </a:lnTo>
                  <a:lnTo>
                    <a:pt x="149889" y="307917"/>
                  </a:lnTo>
                  <a:lnTo>
                    <a:pt x="149889" y="307917"/>
                  </a:lnTo>
                  <a:lnTo>
                    <a:pt x="147118" y="302029"/>
                  </a:lnTo>
                  <a:lnTo>
                    <a:pt x="147118" y="302029"/>
                  </a:lnTo>
                  <a:lnTo>
                    <a:pt x="114560" y="234142"/>
                  </a:lnTo>
                  <a:lnTo>
                    <a:pt x="147118" y="165822"/>
                  </a:lnTo>
                  <a:lnTo>
                    <a:pt x="179676" y="234055"/>
                  </a:lnTo>
                  <a:close/>
                  <a:moveTo>
                    <a:pt x="152140" y="161579"/>
                  </a:moveTo>
                  <a:lnTo>
                    <a:pt x="214139" y="161579"/>
                  </a:lnTo>
                  <a:lnTo>
                    <a:pt x="183140" y="226695"/>
                  </a:lnTo>
                  <a:lnTo>
                    <a:pt x="152140" y="161579"/>
                  </a:lnTo>
                  <a:close/>
                  <a:moveTo>
                    <a:pt x="466898" y="234055"/>
                  </a:moveTo>
                  <a:lnTo>
                    <a:pt x="466725" y="234315"/>
                  </a:lnTo>
                  <a:lnTo>
                    <a:pt x="467071" y="234488"/>
                  </a:lnTo>
                  <a:lnTo>
                    <a:pt x="506124" y="316490"/>
                  </a:lnTo>
                  <a:lnTo>
                    <a:pt x="541973" y="241243"/>
                  </a:lnTo>
                  <a:lnTo>
                    <a:pt x="574444" y="309216"/>
                  </a:lnTo>
                  <a:lnTo>
                    <a:pt x="506124" y="452698"/>
                  </a:lnTo>
                  <a:lnTo>
                    <a:pt x="437111" y="307917"/>
                  </a:lnTo>
                  <a:lnTo>
                    <a:pt x="401868" y="233882"/>
                  </a:lnTo>
                  <a:lnTo>
                    <a:pt x="434340" y="165822"/>
                  </a:lnTo>
                  <a:lnTo>
                    <a:pt x="466898" y="234055"/>
                  </a:lnTo>
                  <a:close/>
                  <a:moveTo>
                    <a:pt x="439362" y="161579"/>
                  </a:moveTo>
                  <a:lnTo>
                    <a:pt x="501361" y="161579"/>
                  </a:lnTo>
                  <a:lnTo>
                    <a:pt x="470362" y="226695"/>
                  </a:lnTo>
                  <a:lnTo>
                    <a:pt x="439362" y="161579"/>
                  </a:lnTo>
                  <a:close/>
                  <a:moveTo>
                    <a:pt x="754120" y="234055"/>
                  </a:moveTo>
                  <a:lnTo>
                    <a:pt x="753947" y="234315"/>
                  </a:lnTo>
                  <a:lnTo>
                    <a:pt x="754293" y="234488"/>
                  </a:lnTo>
                  <a:lnTo>
                    <a:pt x="793346" y="316490"/>
                  </a:lnTo>
                  <a:lnTo>
                    <a:pt x="829194" y="241243"/>
                  </a:lnTo>
                  <a:lnTo>
                    <a:pt x="861666" y="309216"/>
                  </a:lnTo>
                  <a:lnTo>
                    <a:pt x="793346" y="452698"/>
                  </a:lnTo>
                  <a:lnTo>
                    <a:pt x="724333" y="307917"/>
                  </a:lnTo>
                  <a:lnTo>
                    <a:pt x="689090" y="233882"/>
                  </a:lnTo>
                  <a:lnTo>
                    <a:pt x="721562" y="165822"/>
                  </a:lnTo>
                  <a:lnTo>
                    <a:pt x="754120" y="234055"/>
                  </a:lnTo>
                  <a:close/>
                  <a:moveTo>
                    <a:pt x="726498" y="161579"/>
                  </a:moveTo>
                  <a:lnTo>
                    <a:pt x="788497" y="161579"/>
                  </a:lnTo>
                  <a:lnTo>
                    <a:pt x="757497" y="226695"/>
                  </a:lnTo>
                  <a:lnTo>
                    <a:pt x="726498" y="161579"/>
                  </a:lnTo>
                  <a:close/>
                  <a:moveTo>
                    <a:pt x="1328478" y="234055"/>
                  </a:moveTo>
                  <a:lnTo>
                    <a:pt x="1328305" y="234315"/>
                  </a:lnTo>
                  <a:lnTo>
                    <a:pt x="1328651" y="234488"/>
                  </a:lnTo>
                  <a:lnTo>
                    <a:pt x="1367703" y="316490"/>
                  </a:lnTo>
                  <a:lnTo>
                    <a:pt x="1403552" y="241243"/>
                  </a:lnTo>
                  <a:lnTo>
                    <a:pt x="1436024" y="309216"/>
                  </a:lnTo>
                  <a:lnTo>
                    <a:pt x="1367703" y="452698"/>
                  </a:lnTo>
                  <a:lnTo>
                    <a:pt x="1298690" y="307917"/>
                  </a:lnTo>
                  <a:lnTo>
                    <a:pt x="1263448" y="233882"/>
                  </a:lnTo>
                  <a:lnTo>
                    <a:pt x="1295920" y="165822"/>
                  </a:lnTo>
                  <a:lnTo>
                    <a:pt x="1328478" y="234055"/>
                  </a:lnTo>
                  <a:close/>
                  <a:moveTo>
                    <a:pt x="1300942" y="161579"/>
                  </a:moveTo>
                  <a:lnTo>
                    <a:pt x="1362941" y="161579"/>
                  </a:lnTo>
                  <a:lnTo>
                    <a:pt x="1331942" y="226695"/>
                  </a:lnTo>
                  <a:lnTo>
                    <a:pt x="1300942" y="161579"/>
                  </a:lnTo>
                  <a:close/>
                  <a:moveTo>
                    <a:pt x="2190057" y="234055"/>
                  </a:moveTo>
                  <a:lnTo>
                    <a:pt x="2189884" y="234315"/>
                  </a:lnTo>
                  <a:lnTo>
                    <a:pt x="2190231" y="234488"/>
                  </a:lnTo>
                  <a:lnTo>
                    <a:pt x="2229283" y="316490"/>
                  </a:lnTo>
                  <a:lnTo>
                    <a:pt x="2265132" y="241243"/>
                  </a:lnTo>
                  <a:lnTo>
                    <a:pt x="2297603" y="309216"/>
                  </a:lnTo>
                  <a:lnTo>
                    <a:pt x="2229283" y="452698"/>
                  </a:lnTo>
                  <a:lnTo>
                    <a:pt x="2160270" y="307917"/>
                  </a:lnTo>
                  <a:lnTo>
                    <a:pt x="2125028" y="233882"/>
                  </a:lnTo>
                  <a:lnTo>
                    <a:pt x="2157499" y="165822"/>
                  </a:lnTo>
                  <a:lnTo>
                    <a:pt x="2190057" y="234055"/>
                  </a:lnTo>
                  <a:close/>
                  <a:moveTo>
                    <a:pt x="2162522" y="161579"/>
                  </a:moveTo>
                  <a:lnTo>
                    <a:pt x="2224520" y="161579"/>
                  </a:lnTo>
                  <a:lnTo>
                    <a:pt x="2193521" y="226695"/>
                  </a:lnTo>
                  <a:lnTo>
                    <a:pt x="2162522" y="161579"/>
                  </a:lnTo>
                  <a:close/>
                  <a:moveTo>
                    <a:pt x="2446713" y="456767"/>
                  </a:moveTo>
                  <a:lnTo>
                    <a:pt x="2442730" y="456767"/>
                  </a:lnTo>
                  <a:lnTo>
                    <a:pt x="2377267" y="456767"/>
                  </a:lnTo>
                  <a:lnTo>
                    <a:pt x="2444635" y="316404"/>
                  </a:lnTo>
                  <a:lnTo>
                    <a:pt x="2511483" y="456767"/>
                  </a:lnTo>
                  <a:lnTo>
                    <a:pt x="2446713" y="456767"/>
                  </a:lnTo>
                  <a:close/>
                  <a:moveTo>
                    <a:pt x="2511570" y="463002"/>
                  </a:moveTo>
                  <a:lnTo>
                    <a:pt x="2480743" y="527772"/>
                  </a:lnTo>
                  <a:lnTo>
                    <a:pt x="2449743" y="463002"/>
                  </a:lnTo>
                  <a:lnTo>
                    <a:pt x="2511570" y="463002"/>
                  </a:lnTo>
                  <a:close/>
                  <a:moveTo>
                    <a:pt x="254837" y="391997"/>
                  </a:moveTo>
                  <a:lnTo>
                    <a:pt x="287309" y="459971"/>
                  </a:lnTo>
                  <a:lnTo>
                    <a:pt x="219162" y="603019"/>
                  </a:lnTo>
                  <a:lnTo>
                    <a:pt x="186603" y="535132"/>
                  </a:lnTo>
                  <a:lnTo>
                    <a:pt x="254837" y="391997"/>
                  </a:lnTo>
                  <a:close/>
                  <a:moveTo>
                    <a:pt x="183226" y="527772"/>
                  </a:moveTo>
                  <a:lnTo>
                    <a:pt x="152227" y="463002"/>
                  </a:lnTo>
                  <a:lnTo>
                    <a:pt x="214053" y="463002"/>
                  </a:lnTo>
                  <a:lnTo>
                    <a:pt x="183226" y="527772"/>
                  </a:lnTo>
                  <a:close/>
                  <a:moveTo>
                    <a:pt x="1044719" y="226695"/>
                  </a:moveTo>
                  <a:lnTo>
                    <a:pt x="1013720" y="161579"/>
                  </a:lnTo>
                  <a:lnTo>
                    <a:pt x="1075199" y="161579"/>
                  </a:lnTo>
                  <a:lnTo>
                    <a:pt x="1044719" y="226695"/>
                  </a:lnTo>
                  <a:close/>
                  <a:moveTo>
                    <a:pt x="1041342" y="234055"/>
                  </a:moveTo>
                  <a:lnTo>
                    <a:pt x="1041169" y="234315"/>
                  </a:lnTo>
                  <a:lnTo>
                    <a:pt x="1041516" y="234488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080568" y="316490"/>
                  </a:lnTo>
                  <a:lnTo>
                    <a:pt x="1116417" y="241243"/>
                  </a:lnTo>
                  <a:lnTo>
                    <a:pt x="1148888" y="309216"/>
                  </a:lnTo>
                  <a:lnTo>
                    <a:pt x="1080568" y="452611"/>
                  </a:lnTo>
                  <a:lnTo>
                    <a:pt x="1011555" y="307831"/>
                  </a:lnTo>
                  <a:lnTo>
                    <a:pt x="1011555" y="307831"/>
                  </a:lnTo>
                  <a:lnTo>
                    <a:pt x="1008784" y="301943"/>
                  </a:lnTo>
                  <a:lnTo>
                    <a:pt x="1008784" y="301943"/>
                  </a:lnTo>
                  <a:lnTo>
                    <a:pt x="976313" y="233882"/>
                  </a:lnTo>
                  <a:lnTo>
                    <a:pt x="1008784" y="165822"/>
                  </a:lnTo>
                  <a:lnTo>
                    <a:pt x="1041342" y="234055"/>
                  </a:lnTo>
                  <a:close/>
                  <a:moveTo>
                    <a:pt x="1152352" y="316490"/>
                  </a:moveTo>
                  <a:lnTo>
                    <a:pt x="1184304" y="384637"/>
                  </a:lnTo>
                  <a:lnTo>
                    <a:pt x="1152352" y="452524"/>
                  </a:lnTo>
                  <a:lnTo>
                    <a:pt x="1119967" y="384464"/>
                  </a:lnTo>
                  <a:lnTo>
                    <a:pt x="1125162" y="373553"/>
                  </a:lnTo>
                  <a:lnTo>
                    <a:pt x="1152352" y="316490"/>
                  </a:lnTo>
                  <a:close/>
                  <a:moveTo>
                    <a:pt x="1619163" y="226695"/>
                  </a:moveTo>
                  <a:lnTo>
                    <a:pt x="1588164" y="161579"/>
                  </a:lnTo>
                  <a:lnTo>
                    <a:pt x="1650163" y="161579"/>
                  </a:lnTo>
                  <a:lnTo>
                    <a:pt x="1619163" y="226695"/>
                  </a:lnTo>
                  <a:close/>
                  <a:moveTo>
                    <a:pt x="1615700" y="234055"/>
                  </a:moveTo>
                  <a:lnTo>
                    <a:pt x="1615527" y="234315"/>
                  </a:lnTo>
                  <a:lnTo>
                    <a:pt x="1615873" y="234488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54926" y="316490"/>
                  </a:lnTo>
                  <a:lnTo>
                    <a:pt x="1690774" y="241243"/>
                  </a:lnTo>
                  <a:lnTo>
                    <a:pt x="1723246" y="309216"/>
                  </a:lnTo>
                  <a:lnTo>
                    <a:pt x="1654926" y="452611"/>
                  </a:lnTo>
                  <a:lnTo>
                    <a:pt x="1585913" y="307831"/>
                  </a:lnTo>
                  <a:lnTo>
                    <a:pt x="1585913" y="307831"/>
                  </a:lnTo>
                  <a:lnTo>
                    <a:pt x="1583142" y="301943"/>
                  </a:lnTo>
                  <a:lnTo>
                    <a:pt x="1583142" y="301943"/>
                  </a:lnTo>
                  <a:lnTo>
                    <a:pt x="1550670" y="233882"/>
                  </a:lnTo>
                  <a:lnTo>
                    <a:pt x="1583142" y="165822"/>
                  </a:lnTo>
                  <a:lnTo>
                    <a:pt x="1615700" y="234055"/>
                  </a:lnTo>
                  <a:close/>
                  <a:moveTo>
                    <a:pt x="1798580" y="316490"/>
                  </a:moveTo>
                  <a:lnTo>
                    <a:pt x="1834515" y="241156"/>
                  </a:lnTo>
                  <a:lnTo>
                    <a:pt x="1866900" y="309216"/>
                  </a:lnTo>
                  <a:lnTo>
                    <a:pt x="1797714" y="453217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30260" y="309216"/>
                  </a:lnTo>
                  <a:lnTo>
                    <a:pt x="1762645" y="241156"/>
                  </a:lnTo>
                  <a:lnTo>
                    <a:pt x="1798580" y="316490"/>
                  </a:lnTo>
                  <a:lnTo>
                    <a:pt x="1798580" y="316490"/>
                  </a:lnTo>
                  <a:lnTo>
                    <a:pt x="1798580" y="316490"/>
                  </a:lnTo>
                  <a:close/>
                  <a:moveTo>
                    <a:pt x="1906299" y="226695"/>
                  </a:moveTo>
                  <a:lnTo>
                    <a:pt x="1875300" y="161579"/>
                  </a:lnTo>
                  <a:lnTo>
                    <a:pt x="1936779" y="161579"/>
                  </a:lnTo>
                  <a:lnTo>
                    <a:pt x="1906299" y="226695"/>
                  </a:lnTo>
                  <a:close/>
                  <a:moveTo>
                    <a:pt x="1902922" y="234055"/>
                  </a:moveTo>
                  <a:lnTo>
                    <a:pt x="1902749" y="234315"/>
                  </a:lnTo>
                  <a:lnTo>
                    <a:pt x="1903095" y="234488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42148" y="316490"/>
                  </a:lnTo>
                  <a:lnTo>
                    <a:pt x="1977996" y="241243"/>
                  </a:lnTo>
                  <a:lnTo>
                    <a:pt x="2010468" y="309216"/>
                  </a:lnTo>
                  <a:lnTo>
                    <a:pt x="1942148" y="452611"/>
                  </a:lnTo>
                  <a:lnTo>
                    <a:pt x="1873221" y="307831"/>
                  </a:lnTo>
                  <a:lnTo>
                    <a:pt x="1837979" y="233795"/>
                  </a:lnTo>
                  <a:lnTo>
                    <a:pt x="1870364" y="165735"/>
                  </a:lnTo>
                  <a:lnTo>
                    <a:pt x="1902922" y="234055"/>
                  </a:lnTo>
                  <a:close/>
                  <a:moveTo>
                    <a:pt x="2297690" y="459885"/>
                  </a:moveTo>
                  <a:lnTo>
                    <a:pt x="2229543" y="602933"/>
                  </a:lnTo>
                  <a:lnTo>
                    <a:pt x="2196985" y="535046"/>
                  </a:lnTo>
                  <a:lnTo>
                    <a:pt x="2265132" y="391911"/>
                  </a:lnTo>
                  <a:lnTo>
                    <a:pt x="2297690" y="459885"/>
                  </a:lnTo>
                  <a:close/>
                  <a:moveTo>
                    <a:pt x="2268769" y="384551"/>
                  </a:moveTo>
                  <a:lnTo>
                    <a:pt x="2301154" y="316490"/>
                  </a:lnTo>
                  <a:lnTo>
                    <a:pt x="2333106" y="384637"/>
                  </a:lnTo>
                  <a:lnTo>
                    <a:pt x="2301154" y="452524"/>
                  </a:lnTo>
                  <a:lnTo>
                    <a:pt x="2268769" y="384551"/>
                  </a:lnTo>
                  <a:close/>
                  <a:moveTo>
                    <a:pt x="2193521" y="527772"/>
                  </a:moveTo>
                  <a:lnTo>
                    <a:pt x="2162522" y="463002"/>
                  </a:lnTo>
                  <a:lnTo>
                    <a:pt x="2224348" y="463002"/>
                  </a:lnTo>
                  <a:lnTo>
                    <a:pt x="2193521" y="527772"/>
                  </a:lnTo>
                  <a:close/>
                  <a:moveTo>
                    <a:pt x="2159491" y="456767"/>
                  </a:moveTo>
                  <a:lnTo>
                    <a:pt x="2155508" y="456767"/>
                  </a:lnTo>
                  <a:lnTo>
                    <a:pt x="2090045" y="456767"/>
                  </a:lnTo>
                  <a:lnTo>
                    <a:pt x="2157412" y="316404"/>
                  </a:lnTo>
                  <a:lnTo>
                    <a:pt x="2224261" y="456767"/>
                  </a:lnTo>
                  <a:lnTo>
                    <a:pt x="2159491" y="456767"/>
                  </a:lnTo>
                  <a:close/>
                  <a:moveTo>
                    <a:pt x="2152563" y="463002"/>
                  </a:moveTo>
                  <a:lnTo>
                    <a:pt x="2129270" y="511926"/>
                  </a:lnTo>
                  <a:lnTo>
                    <a:pt x="2120785" y="529764"/>
                  </a:lnTo>
                  <a:lnTo>
                    <a:pt x="2089525" y="463002"/>
                  </a:lnTo>
                  <a:lnTo>
                    <a:pt x="2152563" y="463002"/>
                  </a:lnTo>
                  <a:close/>
                  <a:moveTo>
                    <a:pt x="2117321" y="537124"/>
                  </a:moveTo>
                  <a:lnTo>
                    <a:pt x="2085715" y="603366"/>
                  </a:lnTo>
                  <a:lnTo>
                    <a:pt x="2017395" y="459885"/>
                  </a:lnTo>
                  <a:lnTo>
                    <a:pt x="2049520" y="392430"/>
                  </a:lnTo>
                  <a:lnTo>
                    <a:pt x="2117321" y="537124"/>
                  </a:lnTo>
                  <a:close/>
                  <a:moveTo>
                    <a:pt x="1873221" y="760009"/>
                  </a:moveTo>
                  <a:lnTo>
                    <a:pt x="1837979" y="685973"/>
                  </a:lnTo>
                  <a:lnTo>
                    <a:pt x="1870364" y="617913"/>
                  </a:lnTo>
                  <a:lnTo>
                    <a:pt x="1902922" y="686147"/>
                  </a:lnTo>
                  <a:lnTo>
                    <a:pt x="1902749" y="686406"/>
                  </a:lnTo>
                  <a:lnTo>
                    <a:pt x="1903095" y="686580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42148" y="768581"/>
                  </a:lnTo>
                  <a:lnTo>
                    <a:pt x="1977996" y="693334"/>
                  </a:lnTo>
                  <a:lnTo>
                    <a:pt x="2010468" y="761308"/>
                  </a:lnTo>
                  <a:lnTo>
                    <a:pt x="1942148" y="904702"/>
                  </a:lnTo>
                  <a:lnTo>
                    <a:pt x="1873221" y="760009"/>
                  </a:lnTo>
                  <a:close/>
                  <a:moveTo>
                    <a:pt x="1585999" y="760009"/>
                  </a:moveTo>
                  <a:lnTo>
                    <a:pt x="1550757" y="685973"/>
                  </a:lnTo>
                  <a:lnTo>
                    <a:pt x="1583142" y="617913"/>
                  </a:lnTo>
                  <a:lnTo>
                    <a:pt x="1615700" y="686147"/>
                  </a:lnTo>
                  <a:lnTo>
                    <a:pt x="1615527" y="686406"/>
                  </a:lnTo>
                  <a:lnTo>
                    <a:pt x="1615873" y="686580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54926" y="768581"/>
                  </a:lnTo>
                  <a:lnTo>
                    <a:pt x="1690774" y="693334"/>
                  </a:lnTo>
                  <a:lnTo>
                    <a:pt x="1723246" y="761308"/>
                  </a:lnTo>
                  <a:lnTo>
                    <a:pt x="1654926" y="904702"/>
                  </a:lnTo>
                  <a:lnTo>
                    <a:pt x="1585999" y="760009"/>
                  </a:lnTo>
                  <a:close/>
                  <a:moveTo>
                    <a:pt x="1875300" y="613756"/>
                  </a:moveTo>
                  <a:lnTo>
                    <a:pt x="1937298" y="613756"/>
                  </a:lnTo>
                  <a:lnTo>
                    <a:pt x="1906299" y="678873"/>
                  </a:lnTo>
                  <a:lnTo>
                    <a:pt x="1875300" y="613756"/>
                  </a:lnTo>
                  <a:close/>
                  <a:moveTo>
                    <a:pt x="1942321" y="602933"/>
                  </a:moveTo>
                  <a:lnTo>
                    <a:pt x="1909763" y="535046"/>
                  </a:lnTo>
                  <a:lnTo>
                    <a:pt x="1977996" y="391824"/>
                  </a:lnTo>
                  <a:lnTo>
                    <a:pt x="2010381" y="459885"/>
                  </a:lnTo>
                  <a:lnTo>
                    <a:pt x="1942321" y="602933"/>
                  </a:lnTo>
                  <a:close/>
                  <a:moveTo>
                    <a:pt x="1875300" y="463002"/>
                  </a:moveTo>
                  <a:lnTo>
                    <a:pt x="1937126" y="463002"/>
                  </a:lnTo>
                  <a:lnTo>
                    <a:pt x="1906299" y="527772"/>
                  </a:lnTo>
                  <a:lnTo>
                    <a:pt x="1875300" y="463002"/>
                  </a:lnTo>
                  <a:close/>
                  <a:moveTo>
                    <a:pt x="1937212" y="456767"/>
                  </a:moveTo>
                  <a:lnTo>
                    <a:pt x="1872355" y="456767"/>
                  </a:lnTo>
                  <a:lnTo>
                    <a:pt x="1872355" y="456767"/>
                  </a:lnTo>
                  <a:lnTo>
                    <a:pt x="1868372" y="456767"/>
                  </a:lnTo>
                  <a:lnTo>
                    <a:pt x="1868372" y="456767"/>
                  </a:lnTo>
                  <a:lnTo>
                    <a:pt x="1802909" y="456767"/>
                  </a:lnTo>
                  <a:lnTo>
                    <a:pt x="1870277" y="316404"/>
                  </a:lnTo>
                  <a:lnTo>
                    <a:pt x="1937212" y="456767"/>
                  </a:lnTo>
                  <a:close/>
                  <a:moveTo>
                    <a:pt x="1865428" y="463002"/>
                  </a:moveTo>
                  <a:lnTo>
                    <a:pt x="1842135" y="511926"/>
                  </a:lnTo>
                  <a:lnTo>
                    <a:pt x="1833649" y="529764"/>
                  </a:lnTo>
                  <a:lnTo>
                    <a:pt x="1802390" y="463002"/>
                  </a:lnTo>
                  <a:lnTo>
                    <a:pt x="1865428" y="463002"/>
                  </a:lnTo>
                  <a:close/>
                  <a:moveTo>
                    <a:pt x="1798580" y="603366"/>
                  </a:moveTo>
                  <a:lnTo>
                    <a:pt x="1730260" y="459971"/>
                  </a:lnTo>
                  <a:lnTo>
                    <a:pt x="1762385" y="392517"/>
                  </a:lnTo>
                  <a:lnTo>
                    <a:pt x="1830186" y="537124"/>
                  </a:lnTo>
                  <a:lnTo>
                    <a:pt x="1798580" y="603366"/>
                  </a:lnTo>
                  <a:close/>
                  <a:moveTo>
                    <a:pt x="1726710" y="452611"/>
                  </a:moveTo>
                  <a:lnTo>
                    <a:pt x="1694324" y="384551"/>
                  </a:lnTo>
                  <a:lnTo>
                    <a:pt x="1726710" y="316490"/>
                  </a:lnTo>
                  <a:lnTo>
                    <a:pt x="1758662" y="384637"/>
                  </a:lnTo>
                  <a:lnTo>
                    <a:pt x="1726710" y="452611"/>
                  </a:lnTo>
                  <a:close/>
                  <a:moveTo>
                    <a:pt x="1588164" y="613756"/>
                  </a:moveTo>
                  <a:lnTo>
                    <a:pt x="1650163" y="613756"/>
                  </a:lnTo>
                  <a:lnTo>
                    <a:pt x="1619163" y="678873"/>
                  </a:lnTo>
                  <a:lnTo>
                    <a:pt x="1588164" y="613756"/>
                  </a:lnTo>
                  <a:close/>
                  <a:moveTo>
                    <a:pt x="1723332" y="459885"/>
                  </a:moveTo>
                  <a:lnTo>
                    <a:pt x="1655185" y="602933"/>
                  </a:lnTo>
                  <a:lnTo>
                    <a:pt x="1622627" y="535046"/>
                  </a:lnTo>
                  <a:lnTo>
                    <a:pt x="1690774" y="391997"/>
                  </a:lnTo>
                  <a:lnTo>
                    <a:pt x="1723332" y="459885"/>
                  </a:lnTo>
                  <a:close/>
                  <a:moveTo>
                    <a:pt x="1588164" y="463002"/>
                  </a:moveTo>
                  <a:lnTo>
                    <a:pt x="1649990" y="463002"/>
                  </a:lnTo>
                  <a:lnTo>
                    <a:pt x="1619163" y="527772"/>
                  </a:lnTo>
                  <a:lnTo>
                    <a:pt x="1588164" y="463002"/>
                  </a:lnTo>
                  <a:close/>
                  <a:moveTo>
                    <a:pt x="1585133" y="456767"/>
                  </a:moveTo>
                  <a:lnTo>
                    <a:pt x="1585133" y="456767"/>
                  </a:lnTo>
                  <a:lnTo>
                    <a:pt x="1581150" y="456767"/>
                  </a:lnTo>
                  <a:lnTo>
                    <a:pt x="1581150" y="456767"/>
                  </a:lnTo>
                  <a:lnTo>
                    <a:pt x="1515687" y="456767"/>
                  </a:lnTo>
                  <a:lnTo>
                    <a:pt x="1583055" y="316404"/>
                  </a:lnTo>
                  <a:lnTo>
                    <a:pt x="1649903" y="456767"/>
                  </a:lnTo>
                  <a:lnTo>
                    <a:pt x="1585133" y="456767"/>
                  </a:lnTo>
                  <a:close/>
                  <a:moveTo>
                    <a:pt x="1578206" y="463002"/>
                  </a:moveTo>
                  <a:lnTo>
                    <a:pt x="1554913" y="511926"/>
                  </a:lnTo>
                  <a:lnTo>
                    <a:pt x="1546427" y="529764"/>
                  </a:lnTo>
                  <a:lnTo>
                    <a:pt x="1515168" y="463089"/>
                  </a:lnTo>
                  <a:lnTo>
                    <a:pt x="1578206" y="463089"/>
                  </a:lnTo>
                  <a:close/>
                  <a:moveTo>
                    <a:pt x="1511358" y="603366"/>
                  </a:moveTo>
                  <a:lnTo>
                    <a:pt x="1443038" y="459971"/>
                  </a:lnTo>
                  <a:lnTo>
                    <a:pt x="1475163" y="392517"/>
                  </a:lnTo>
                  <a:lnTo>
                    <a:pt x="1542964" y="537124"/>
                  </a:lnTo>
                  <a:lnTo>
                    <a:pt x="1511358" y="603366"/>
                  </a:lnTo>
                  <a:close/>
                  <a:moveTo>
                    <a:pt x="1443038" y="610639"/>
                  </a:moveTo>
                  <a:lnTo>
                    <a:pt x="1475423" y="542579"/>
                  </a:lnTo>
                  <a:lnTo>
                    <a:pt x="1511358" y="617913"/>
                  </a:lnTo>
                  <a:lnTo>
                    <a:pt x="1511358" y="617913"/>
                  </a:lnTo>
                  <a:lnTo>
                    <a:pt x="1543829" y="685973"/>
                  </a:lnTo>
                  <a:lnTo>
                    <a:pt x="1511444" y="754034"/>
                  </a:lnTo>
                  <a:lnTo>
                    <a:pt x="1443038" y="610639"/>
                  </a:lnTo>
                  <a:close/>
                  <a:moveTo>
                    <a:pt x="1516293" y="613756"/>
                  </a:moveTo>
                  <a:lnTo>
                    <a:pt x="1578206" y="613756"/>
                  </a:lnTo>
                  <a:lnTo>
                    <a:pt x="1547293" y="678700"/>
                  </a:lnTo>
                  <a:lnTo>
                    <a:pt x="1516293" y="613756"/>
                  </a:lnTo>
                  <a:close/>
                  <a:moveTo>
                    <a:pt x="1516293" y="607522"/>
                  </a:moveTo>
                  <a:lnTo>
                    <a:pt x="1561408" y="512878"/>
                  </a:lnTo>
                  <a:lnTo>
                    <a:pt x="1583142" y="467245"/>
                  </a:lnTo>
                  <a:lnTo>
                    <a:pt x="1649990" y="607522"/>
                  </a:lnTo>
                  <a:lnTo>
                    <a:pt x="1516293" y="607522"/>
                  </a:lnTo>
                  <a:close/>
                  <a:moveTo>
                    <a:pt x="1622627" y="686147"/>
                  </a:moveTo>
                  <a:lnTo>
                    <a:pt x="1690861" y="542579"/>
                  </a:lnTo>
                  <a:lnTo>
                    <a:pt x="1723246" y="610553"/>
                  </a:lnTo>
                  <a:lnTo>
                    <a:pt x="1654926" y="753947"/>
                  </a:lnTo>
                  <a:lnTo>
                    <a:pt x="1622627" y="686147"/>
                  </a:lnTo>
                  <a:close/>
                  <a:moveTo>
                    <a:pt x="1694411" y="535305"/>
                  </a:moveTo>
                  <a:lnTo>
                    <a:pt x="1726796" y="467158"/>
                  </a:lnTo>
                  <a:lnTo>
                    <a:pt x="1759181" y="535218"/>
                  </a:lnTo>
                  <a:lnTo>
                    <a:pt x="1726796" y="603279"/>
                  </a:lnTo>
                  <a:lnTo>
                    <a:pt x="1694411" y="535305"/>
                  </a:lnTo>
                  <a:close/>
                  <a:moveTo>
                    <a:pt x="1730260" y="610639"/>
                  </a:moveTo>
                  <a:lnTo>
                    <a:pt x="1762645" y="542579"/>
                  </a:lnTo>
                  <a:lnTo>
                    <a:pt x="1798580" y="617913"/>
                  </a:lnTo>
                  <a:lnTo>
                    <a:pt x="1798580" y="617913"/>
                  </a:lnTo>
                  <a:lnTo>
                    <a:pt x="1831051" y="685973"/>
                  </a:lnTo>
                  <a:lnTo>
                    <a:pt x="1798667" y="754034"/>
                  </a:lnTo>
                  <a:lnTo>
                    <a:pt x="1730260" y="610639"/>
                  </a:lnTo>
                  <a:close/>
                  <a:moveTo>
                    <a:pt x="1803516" y="613756"/>
                  </a:moveTo>
                  <a:lnTo>
                    <a:pt x="1865428" y="613756"/>
                  </a:lnTo>
                  <a:lnTo>
                    <a:pt x="1834515" y="678700"/>
                  </a:lnTo>
                  <a:lnTo>
                    <a:pt x="1803516" y="613756"/>
                  </a:lnTo>
                  <a:close/>
                  <a:moveTo>
                    <a:pt x="1803516" y="607522"/>
                  </a:moveTo>
                  <a:lnTo>
                    <a:pt x="1848629" y="512878"/>
                  </a:lnTo>
                  <a:lnTo>
                    <a:pt x="1870364" y="467245"/>
                  </a:lnTo>
                  <a:lnTo>
                    <a:pt x="1937212" y="607522"/>
                  </a:lnTo>
                  <a:lnTo>
                    <a:pt x="1803516" y="607522"/>
                  </a:lnTo>
                  <a:close/>
                  <a:moveTo>
                    <a:pt x="1909849" y="686147"/>
                  </a:moveTo>
                  <a:lnTo>
                    <a:pt x="1978083" y="542579"/>
                  </a:lnTo>
                  <a:lnTo>
                    <a:pt x="2010468" y="610553"/>
                  </a:lnTo>
                  <a:lnTo>
                    <a:pt x="1942148" y="753947"/>
                  </a:lnTo>
                  <a:lnTo>
                    <a:pt x="1909849" y="686147"/>
                  </a:lnTo>
                  <a:close/>
                  <a:moveTo>
                    <a:pt x="1439574" y="467158"/>
                  </a:moveTo>
                  <a:lnTo>
                    <a:pt x="1471959" y="535218"/>
                  </a:lnTo>
                  <a:lnTo>
                    <a:pt x="1439487" y="603279"/>
                  </a:lnTo>
                  <a:lnTo>
                    <a:pt x="1407102" y="535305"/>
                  </a:lnTo>
                  <a:lnTo>
                    <a:pt x="1439574" y="467158"/>
                  </a:lnTo>
                  <a:close/>
                  <a:moveTo>
                    <a:pt x="1475423" y="693247"/>
                  </a:moveTo>
                  <a:lnTo>
                    <a:pt x="1511358" y="768581"/>
                  </a:lnTo>
                  <a:lnTo>
                    <a:pt x="1511358" y="768581"/>
                  </a:lnTo>
                  <a:lnTo>
                    <a:pt x="1511358" y="768581"/>
                  </a:lnTo>
                  <a:lnTo>
                    <a:pt x="1547293" y="693247"/>
                  </a:lnTo>
                  <a:lnTo>
                    <a:pt x="1579678" y="761308"/>
                  </a:lnTo>
                  <a:lnTo>
                    <a:pt x="1510492" y="905308"/>
                  </a:lnTo>
                  <a:lnTo>
                    <a:pt x="1443038" y="761308"/>
                  </a:lnTo>
                  <a:lnTo>
                    <a:pt x="1475423" y="693247"/>
                  </a:lnTo>
                  <a:close/>
                  <a:moveTo>
                    <a:pt x="1726796" y="617913"/>
                  </a:moveTo>
                  <a:lnTo>
                    <a:pt x="1759181" y="685973"/>
                  </a:lnTo>
                  <a:lnTo>
                    <a:pt x="1726796" y="754034"/>
                  </a:lnTo>
                  <a:lnTo>
                    <a:pt x="1694324" y="686060"/>
                  </a:lnTo>
                  <a:lnTo>
                    <a:pt x="1726796" y="617913"/>
                  </a:lnTo>
                  <a:close/>
                  <a:moveTo>
                    <a:pt x="1730260" y="761308"/>
                  </a:moveTo>
                  <a:lnTo>
                    <a:pt x="1762645" y="693247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798580" y="768581"/>
                  </a:lnTo>
                  <a:lnTo>
                    <a:pt x="1834515" y="693247"/>
                  </a:lnTo>
                  <a:lnTo>
                    <a:pt x="1866900" y="761308"/>
                  </a:lnTo>
                  <a:lnTo>
                    <a:pt x="1797714" y="905308"/>
                  </a:lnTo>
                  <a:lnTo>
                    <a:pt x="1730260" y="761308"/>
                  </a:lnTo>
                  <a:lnTo>
                    <a:pt x="1730260" y="761308"/>
                  </a:lnTo>
                  <a:close/>
                  <a:moveTo>
                    <a:pt x="2013932" y="603366"/>
                  </a:moveTo>
                  <a:lnTo>
                    <a:pt x="1981546" y="535392"/>
                  </a:lnTo>
                  <a:lnTo>
                    <a:pt x="2013932" y="467245"/>
                  </a:lnTo>
                  <a:lnTo>
                    <a:pt x="2046317" y="535305"/>
                  </a:lnTo>
                  <a:lnTo>
                    <a:pt x="2013932" y="603366"/>
                  </a:lnTo>
                  <a:close/>
                  <a:moveTo>
                    <a:pt x="2013932" y="452611"/>
                  </a:moveTo>
                  <a:lnTo>
                    <a:pt x="1981460" y="384551"/>
                  </a:lnTo>
                  <a:lnTo>
                    <a:pt x="2013845" y="316490"/>
                  </a:lnTo>
                  <a:lnTo>
                    <a:pt x="2045970" y="385157"/>
                  </a:lnTo>
                  <a:lnTo>
                    <a:pt x="2013932" y="452611"/>
                  </a:lnTo>
                  <a:close/>
                  <a:moveTo>
                    <a:pt x="1759181" y="233795"/>
                  </a:moveTo>
                  <a:lnTo>
                    <a:pt x="1726796" y="301856"/>
                  </a:lnTo>
                  <a:lnTo>
                    <a:pt x="1694324" y="233882"/>
                  </a:lnTo>
                  <a:lnTo>
                    <a:pt x="1726796" y="165648"/>
                  </a:lnTo>
                  <a:lnTo>
                    <a:pt x="1759181" y="233795"/>
                  </a:lnTo>
                  <a:close/>
                  <a:moveTo>
                    <a:pt x="1511358" y="316490"/>
                  </a:moveTo>
                  <a:lnTo>
                    <a:pt x="1547206" y="241329"/>
                  </a:lnTo>
                  <a:lnTo>
                    <a:pt x="1579332" y="308351"/>
                  </a:lnTo>
                  <a:lnTo>
                    <a:pt x="1579765" y="309216"/>
                  </a:lnTo>
                  <a:lnTo>
                    <a:pt x="1510578" y="453217"/>
                  </a:lnTo>
                  <a:lnTo>
                    <a:pt x="1443124" y="309216"/>
                  </a:lnTo>
                  <a:lnTo>
                    <a:pt x="1475509" y="241156"/>
                  </a:lnTo>
                  <a:lnTo>
                    <a:pt x="1511358" y="316490"/>
                  </a:lnTo>
                  <a:lnTo>
                    <a:pt x="1511358" y="316490"/>
                  </a:lnTo>
                  <a:lnTo>
                    <a:pt x="1511358" y="316490"/>
                  </a:lnTo>
                  <a:close/>
                  <a:moveTo>
                    <a:pt x="1511358" y="301856"/>
                  </a:moveTo>
                  <a:lnTo>
                    <a:pt x="1443038" y="158462"/>
                  </a:lnTo>
                  <a:lnTo>
                    <a:pt x="1475163" y="91007"/>
                  </a:lnTo>
                  <a:lnTo>
                    <a:pt x="1543656" y="234055"/>
                  </a:lnTo>
                  <a:lnTo>
                    <a:pt x="1511358" y="301856"/>
                  </a:lnTo>
                  <a:close/>
                  <a:moveTo>
                    <a:pt x="1439574" y="316490"/>
                  </a:moveTo>
                  <a:lnTo>
                    <a:pt x="1471699" y="385157"/>
                  </a:lnTo>
                  <a:lnTo>
                    <a:pt x="1439574" y="452611"/>
                  </a:lnTo>
                  <a:lnTo>
                    <a:pt x="1407102" y="384551"/>
                  </a:lnTo>
                  <a:lnTo>
                    <a:pt x="1439574" y="316490"/>
                  </a:lnTo>
                  <a:close/>
                  <a:moveTo>
                    <a:pt x="1436110" y="459885"/>
                  </a:moveTo>
                  <a:lnTo>
                    <a:pt x="1367963" y="602933"/>
                  </a:lnTo>
                  <a:lnTo>
                    <a:pt x="1335405" y="535046"/>
                  </a:lnTo>
                  <a:lnTo>
                    <a:pt x="1403639" y="391824"/>
                  </a:lnTo>
                  <a:lnTo>
                    <a:pt x="1436110" y="459885"/>
                  </a:lnTo>
                  <a:close/>
                  <a:moveTo>
                    <a:pt x="1331942" y="527772"/>
                  </a:moveTo>
                  <a:lnTo>
                    <a:pt x="1300942" y="463002"/>
                  </a:lnTo>
                  <a:lnTo>
                    <a:pt x="1362768" y="463002"/>
                  </a:lnTo>
                  <a:lnTo>
                    <a:pt x="1331942" y="527772"/>
                  </a:lnTo>
                  <a:close/>
                  <a:moveTo>
                    <a:pt x="1297911" y="456767"/>
                  </a:moveTo>
                  <a:lnTo>
                    <a:pt x="1293928" y="456767"/>
                  </a:lnTo>
                  <a:lnTo>
                    <a:pt x="1228465" y="456767"/>
                  </a:lnTo>
                  <a:lnTo>
                    <a:pt x="1295833" y="316404"/>
                  </a:lnTo>
                  <a:lnTo>
                    <a:pt x="1362681" y="456767"/>
                  </a:lnTo>
                  <a:lnTo>
                    <a:pt x="1297911" y="456767"/>
                  </a:lnTo>
                  <a:close/>
                  <a:moveTo>
                    <a:pt x="1290984" y="463002"/>
                  </a:moveTo>
                  <a:lnTo>
                    <a:pt x="1271328" y="504306"/>
                  </a:lnTo>
                  <a:lnTo>
                    <a:pt x="1259205" y="529764"/>
                  </a:lnTo>
                  <a:lnTo>
                    <a:pt x="1227946" y="463002"/>
                  </a:lnTo>
                  <a:lnTo>
                    <a:pt x="1290984" y="463002"/>
                  </a:lnTo>
                  <a:close/>
                  <a:moveTo>
                    <a:pt x="1255741" y="537037"/>
                  </a:moveTo>
                  <a:lnTo>
                    <a:pt x="1224136" y="603279"/>
                  </a:lnTo>
                  <a:lnTo>
                    <a:pt x="1155815" y="459798"/>
                  </a:lnTo>
                  <a:lnTo>
                    <a:pt x="1187941" y="392343"/>
                  </a:lnTo>
                  <a:lnTo>
                    <a:pt x="1255741" y="537037"/>
                  </a:lnTo>
                  <a:close/>
                  <a:moveTo>
                    <a:pt x="1152352" y="603366"/>
                  </a:moveTo>
                  <a:lnTo>
                    <a:pt x="1145078" y="588213"/>
                  </a:lnTo>
                  <a:lnTo>
                    <a:pt x="1119880" y="535392"/>
                  </a:lnTo>
                  <a:lnTo>
                    <a:pt x="1152265" y="467245"/>
                  </a:lnTo>
                  <a:lnTo>
                    <a:pt x="1184650" y="535305"/>
                  </a:lnTo>
                  <a:lnTo>
                    <a:pt x="1152352" y="603366"/>
                  </a:lnTo>
                  <a:close/>
                  <a:moveTo>
                    <a:pt x="1044806" y="678873"/>
                  </a:moveTo>
                  <a:lnTo>
                    <a:pt x="1013806" y="613756"/>
                  </a:lnTo>
                  <a:lnTo>
                    <a:pt x="1075806" y="613756"/>
                  </a:lnTo>
                  <a:lnTo>
                    <a:pt x="1044806" y="678873"/>
                  </a:lnTo>
                  <a:close/>
                  <a:moveTo>
                    <a:pt x="868680" y="459885"/>
                  </a:moveTo>
                  <a:lnTo>
                    <a:pt x="900805" y="392430"/>
                  </a:lnTo>
                  <a:lnTo>
                    <a:pt x="968606" y="537037"/>
                  </a:lnTo>
                  <a:lnTo>
                    <a:pt x="937000" y="603279"/>
                  </a:lnTo>
                  <a:lnTo>
                    <a:pt x="868680" y="459885"/>
                  </a:lnTo>
                  <a:close/>
                  <a:moveTo>
                    <a:pt x="941936" y="613756"/>
                  </a:moveTo>
                  <a:lnTo>
                    <a:pt x="1003848" y="613756"/>
                  </a:lnTo>
                  <a:lnTo>
                    <a:pt x="972935" y="678700"/>
                  </a:lnTo>
                  <a:lnTo>
                    <a:pt x="941936" y="613756"/>
                  </a:lnTo>
                  <a:close/>
                  <a:moveTo>
                    <a:pt x="980555" y="511926"/>
                  </a:moveTo>
                  <a:lnTo>
                    <a:pt x="972069" y="529764"/>
                  </a:lnTo>
                  <a:lnTo>
                    <a:pt x="940810" y="463002"/>
                  </a:lnTo>
                  <a:lnTo>
                    <a:pt x="1003848" y="463002"/>
                  </a:lnTo>
                  <a:lnTo>
                    <a:pt x="980555" y="511926"/>
                  </a:lnTo>
                  <a:close/>
                  <a:moveTo>
                    <a:pt x="1006793" y="456767"/>
                  </a:moveTo>
                  <a:lnTo>
                    <a:pt x="1006793" y="456767"/>
                  </a:lnTo>
                  <a:lnTo>
                    <a:pt x="941330" y="456767"/>
                  </a:lnTo>
                  <a:lnTo>
                    <a:pt x="1008698" y="316404"/>
                  </a:lnTo>
                  <a:lnTo>
                    <a:pt x="1075546" y="456767"/>
                  </a:lnTo>
                  <a:lnTo>
                    <a:pt x="1010689" y="456767"/>
                  </a:lnTo>
                  <a:lnTo>
                    <a:pt x="1010689" y="456767"/>
                  </a:lnTo>
                  <a:lnTo>
                    <a:pt x="1006793" y="456767"/>
                  </a:lnTo>
                  <a:close/>
                  <a:moveTo>
                    <a:pt x="1013720" y="463002"/>
                  </a:moveTo>
                  <a:lnTo>
                    <a:pt x="1075546" y="463002"/>
                  </a:lnTo>
                  <a:lnTo>
                    <a:pt x="1044719" y="527772"/>
                  </a:lnTo>
                  <a:lnTo>
                    <a:pt x="1013720" y="463002"/>
                  </a:lnTo>
                  <a:close/>
                  <a:moveTo>
                    <a:pt x="1048270" y="535046"/>
                  </a:moveTo>
                  <a:lnTo>
                    <a:pt x="1116417" y="391911"/>
                  </a:lnTo>
                  <a:lnTo>
                    <a:pt x="1148888" y="459885"/>
                  </a:lnTo>
                  <a:lnTo>
                    <a:pt x="1080741" y="602933"/>
                  </a:lnTo>
                  <a:lnTo>
                    <a:pt x="1048270" y="535046"/>
                  </a:lnTo>
                  <a:close/>
                  <a:moveTo>
                    <a:pt x="865216" y="467158"/>
                  </a:moveTo>
                  <a:lnTo>
                    <a:pt x="882275" y="503007"/>
                  </a:lnTo>
                  <a:lnTo>
                    <a:pt x="897601" y="535218"/>
                  </a:lnTo>
                  <a:lnTo>
                    <a:pt x="865130" y="603279"/>
                  </a:lnTo>
                  <a:lnTo>
                    <a:pt x="832745" y="535305"/>
                  </a:lnTo>
                  <a:lnTo>
                    <a:pt x="865216" y="467158"/>
                  </a:lnTo>
                  <a:close/>
                  <a:moveTo>
                    <a:pt x="901065" y="542579"/>
                  </a:move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37000" y="617913"/>
                  </a:lnTo>
                  <a:lnTo>
                    <a:pt x="969472" y="685973"/>
                  </a:lnTo>
                  <a:lnTo>
                    <a:pt x="937000" y="754034"/>
                  </a:lnTo>
                  <a:lnTo>
                    <a:pt x="868680" y="610553"/>
                  </a:lnTo>
                  <a:lnTo>
                    <a:pt x="901065" y="542579"/>
                  </a:lnTo>
                  <a:close/>
                  <a:moveTo>
                    <a:pt x="901065" y="693247"/>
                  </a:moveTo>
                  <a:lnTo>
                    <a:pt x="937000" y="768581"/>
                  </a:lnTo>
                  <a:lnTo>
                    <a:pt x="937000" y="768581"/>
                  </a:lnTo>
                  <a:lnTo>
                    <a:pt x="937000" y="768581"/>
                  </a:lnTo>
                  <a:lnTo>
                    <a:pt x="972935" y="693247"/>
                  </a:lnTo>
                  <a:lnTo>
                    <a:pt x="1005321" y="761308"/>
                  </a:lnTo>
                  <a:lnTo>
                    <a:pt x="936134" y="905308"/>
                  </a:lnTo>
                  <a:lnTo>
                    <a:pt x="868680" y="761308"/>
                  </a:lnTo>
                  <a:lnTo>
                    <a:pt x="901065" y="693247"/>
                  </a:lnTo>
                  <a:close/>
                  <a:moveTo>
                    <a:pt x="941936" y="607522"/>
                  </a:moveTo>
                  <a:lnTo>
                    <a:pt x="987050" y="512878"/>
                  </a:lnTo>
                  <a:lnTo>
                    <a:pt x="1008784" y="467245"/>
                  </a:lnTo>
                  <a:lnTo>
                    <a:pt x="1075632" y="607522"/>
                  </a:lnTo>
                  <a:lnTo>
                    <a:pt x="941936" y="607522"/>
                  </a:lnTo>
                  <a:close/>
                  <a:moveTo>
                    <a:pt x="1048270" y="686147"/>
                  </a:moveTo>
                  <a:lnTo>
                    <a:pt x="1116503" y="542579"/>
                  </a:lnTo>
                  <a:lnTo>
                    <a:pt x="1148888" y="610553"/>
                  </a:lnTo>
                  <a:lnTo>
                    <a:pt x="1080568" y="754034"/>
                  </a:lnTo>
                  <a:lnTo>
                    <a:pt x="1048270" y="686147"/>
                  </a:lnTo>
                  <a:close/>
                  <a:moveTo>
                    <a:pt x="937000" y="316490"/>
                  </a:moveTo>
                  <a:lnTo>
                    <a:pt x="972849" y="241329"/>
                  </a:lnTo>
                  <a:lnTo>
                    <a:pt x="1005321" y="309216"/>
                  </a:lnTo>
                  <a:lnTo>
                    <a:pt x="936134" y="453217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868680" y="309216"/>
                  </a:lnTo>
                  <a:lnTo>
                    <a:pt x="901065" y="241156"/>
                  </a:lnTo>
                  <a:lnTo>
                    <a:pt x="937000" y="316490"/>
                  </a:lnTo>
                  <a:lnTo>
                    <a:pt x="937000" y="316490"/>
                  </a:lnTo>
                  <a:lnTo>
                    <a:pt x="937000" y="316490"/>
                  </a:lnTo>
                  <a:close/>
                  <a:moveTo>
                    <a:pt x="865130" y="316490"/>
                  </a:moveTo>
                  <a:lnTo>
                    <a:pt x="897082" y="384637"/>
                  </a:lnTo>
                  <a:lnTo>
                    <a:pt x="865130" y="452524"/>
                  </a:lnTo>
                  <a:lnTo>
                    <a:pt x="832745" y="384464"/>
                  </a:lnTo>
                  <a:lnTo>
                    <a:pt x="865130" y="316490"/>
                  </a:lnTo>
                  <a:close/>
                  <a:moveTo>
                    <a:pt x="861666" y="459885"/>
                  </a:moveTo>
                  <a:lnTo>
                    <a:pt x="793519" y="602933"/>
                  </a:lnTo>
                  <a:lnTo>
                    <a:pt x="760961" y="535046"/>
                  </a:lnTo>
                  <a:lnTo>
                    <a:pt x="829108" y="391911"/>
                  </a:lnTo>
                  <a:lnTo>
                    <a:pt x="861666" y="459885"/>
                  </a:lnTo>
                  <a:close/>
                  <a:moveTo>
                    <a:pt x="757584" y="527772"/>
                  </a:moveTo>
                  <a:lnTo>
                    <a:pt x="726584" y="463002"/>
                  </a:lnTo>
                  <a:lnTo>
                    <a:pt x="788410" y="463002"/>
                  </a:lnTo>
                  <a:lnTo>
                    <a:pt x="757584" y="527772"/>
                  </a:lnTo>
                  <a:close/>
                  <a:moveTo>
                    <a:pt x="723554" y="456767"/>
                  </a:moveTo>
                  <a:lnTo>
                    <a:pt x="719571" y="456767"/>
                  </a:lnTo>
                  <a:lnTo>
                    <a:pt x="654108" y="456767"/>
                  </a:lnTo>
                  <a:lnTo>
                    <a:pt x="721476" y="316404"/>
                  </a:lnTo>
                  <a:lnTo>
                    <a:pt x="788324" y="456767"/>
                  </a:lnTo>
                  <a:lnTo>
                    <a:pt x="723554" y="456767"/>
                  </a:lnTo>
                  <a:close/>
                  <a:moveTo>
                    <a:pt x="716626" y="463002"/>
                  </a:moveTo>
                  <a:lnTo>
                    <a:pt x="693334" y="511926"/>
                  </a:lnTo>
                  <a:lnTo>
                    <a:pt x="684848" y="529764"/>
                  </a:lnTo>
                  <a:lnTo>
                    <a:pt x="653588" y="463002"/>
                  </a:lnTo>
                  <a:lnTo>
                    <a:pt x="716626" y="463002"/>
                  </a:lnTo>
                  <a:close/>
                  <a:moveTo>
                    <a:pt x="681384" y="537124"/>
                  </a:moveTo>
                  <a:lnTo>
                    <a:pt x="649778" y="603366"/>
                  </a:lnTo>
                  <a:lnTo>
                    <a:pt x="581458" y="459885"/>
                  </a:lnTo>
                  <a:lnTo>
                    <a:pt x="613583" y="392430"/>
                  </a:lnTo>
                  <a:lnTo>
                    <a:pt x="681384" y="537124"/>
                  </a:lnTo>
                  <a:close/>
                  <a:moveTo>
                    <a:pt x="577994" y="452611"/>
                  </a:moveTo>
                  <a:lnTo>
                    <a:pt x="545523" y="384551"/>
                  </a:lnTo>
                  <a:lnTo>
                    <a:pt x="577908" y="316490"/>
                  </a:lnTo>
                  <a:lnTo>
                    <a:pt x="610033" y="385157"/>
                  </a:lnTo>
                  <a:lnTo>
                    <a:pt x="577994" y="452611"/>
                  </a:lnTo>
                  <a:close/>
                  <a:moveTo>
                    <a:pt x="574531" y="459885"/>
                  </a:moveTo>
                  <a:lnTo>
                    <a:pt x="506384" y="602933"/>
                  </a:lnTo>
                  <a:lnTo>
                    <a:pt x="473826" y="535046"/>
                  </a:lnTo>
                  <a:lnTo>
                    <a:pt x="542059" y="391824"/>
                  </a:lnTo>
                  <a:lnTo>
                    <a:pt x="574531" y="459885"/>
                  </a:lnTo>
                  <a:close/>
                  <a:moveTo>
                    <a:pt x="470362" y="527772"/>
                  </a:moveTo>
                  <a:lnTo>
                    <a:pt x="439362" y="463002"/>
                  </a:lnTo>
                  <a:lnTo>
                    <a:pt x="501188" y="463002"/>
                  </a:lnTo>
                  <a:lnTo>
                    <a:pt x="470362" y="527772"/>
                  </a:lnTo>
                  <a:close/>
                  <a:moveTo>
                    <a:pt x="436331" y="456767"/>
                  </a:moveTo>
                  <a:lnTo>
                    <a:pt x="432348" y="456767"/>
                  </a:lnTo>
                  <a:lnTo>
                    <a:pt x="366886" y="456767"/>
                  </a:lnTo>
                  <a:lnTo>
                    <a:pt x="434253" y="316404"/>
                  </a:lnTo>
                  <a:lnTo>
                    <a:pt x="501102" y="456767"/>
                  </a:lnTo>
                  <a:lnTo>
                    <a:pt x="436331" y="456767"/>
                  </a:lnTo>
                  <a:close/>
                  <a:moveTo>
                    <a:pt x="429404" y="463002"/>
                  </a:moveTo>
                  <a:lnTo>
                    <a:pt x="409748" y="504306"/>
                  </a:lnTo>
                  <a:lnTo>
                    <a:pt x="397625" y="529764"/>
                  </a:lnTo>
                  <a:lnTo>
                    <a:pt x="366366" y="463002"/>
                  </a:lnTo>
                  <a:lnTo>
                    <a:pt x="429404" y="463002"/>
                  </a:lnTo>
                  <a:close/>
                  <a:moveTo>
                    <a:pt x="394162" y="537037"/>
                  </a:moveTo>
                  <a:lnTo>
                    <a:pt x="362556" y="603279"/>
                  </a:lnTo>
                  <a:lnTo>
                    <a:pt x="294236" y="459798"/>
                  </a:lnTo>
                  <a:lnTo>
                    <a:pt x="326361" y="392343"/>
                  </a:lnTo>
                  <a:lnTo>
                    <a:pt x="394162" y="537037"/>
                  </a:lnTo>
                  <a:close/>
                  <a:moveTo>
                    <a:pt x="290772" y="452611"/>
                  </a:moveTo>
                  <a:lnTo>
                    <a:pt x="258387" y="384551"/>
                  </a:lnTo>
                  <a:lnTo>
                    <a:pt x="290772" y="316490"/>
                  </a:lnTo>
                  <a:lnTo>
                    <a:pt x="322724" y="384637"/>
                  </a:lnTo>
                  <a:lnTo>
                    <a:pt x="290772" y="452611"/>
                  </a:lnTo>
                  <a:close/>
                  <a:moveTo>
                    <a:pt x="254924" y="542579"/>
                  </a:moveTo>
                  <a:lnTo>
                    <a:pt x="287309" y="610553"/>
                  </a:lnTo>
                  <a:lnTo>
                    <a:pt x="218988" y="754034"/>
                  </a:lnTo>
                  <a:lnTo>
                    <a:pt x="186690" y="686147"/>
                  </a:lnTo>
                  <a:lnTo>
                    <a:pt x="254924" y="542579"/>
                  </a:lnTo>
                  <a:close/>
                  <a:moveTo>
                    <a:pt x="183226" y="678873"/>
                  </a:moveTo>
                  <a:lnTo>
                    <a:pt x="152227" y="613756"/>
                  </a:lnTo>
                  <a:lnTo>
                    <a:pt x="214226" y="613756"/>
                  </a:lnTo>
                  <a:lnTo>
                    <a:pt x="183226" y="678873"/>
                  </a:lnTo>
                  <a:close/>
                  <a:moveTo>
                    <a:pt x="258387" y="535305"/>
                  </a:moveTo>
                  <a:lnTo>
                    <a:pt x="290772" y="467158"/>
                  </a:lnTo>
                  <a:lnTo>
                    <a:pt x="323157" y="535218"/>
                  </a:lnTo>
                  <a:lnTo>
                    <a:pt x="290686" y="603279"/>
                  </a:lnTo>
                  <a:lnTo>
                    <a:pt x="258387" y="535305"/>
                  </a:lnTo>
                  <a:close/>
                  <a:moveTo>
                    <a:pt x="326707" y="542579"/>
                  </a:moveTo>
                  <a:lnTo>
                    <a:pt x="362643" y="617913"/>
                  </a:lnTo>
                  <a:lnTo>
                    <a:pt x="362643" y="617913"/>
                  </a:lnTo>
                  <a:lnTo>
                    <a:pt x="395114" y="685973"/>
                  </a:lnTo>
                  <a:lnTo>
                    <a:pt x="362643" y="754034"/>
                  </a:lnTo>
                  <a:lnTo>
                    <a:pt x="294322" y="610553"/>
                  </a:lnTo>
                  <a:lnTo>
                    <a:pt x="326707" y="542579"/>
                  </a:lnTo>
                  <a:close/>
                  <a:moveTo>
                    <a:pt x="367578" y="613756"/>
                  </a:moveTo>
                  <a:lnTo>
                    <a:pt x="429491" y="613756"/>
                  </a:lnTo>
                  <a:lnTo>
                    <a:pt x="398578" y="678700"/>
                  </a:lnTo>
                  <a:lnTo>
                    <a:pt x="367578" y="613756"/>
                  </a:lnTo>
                  <a:close/>
                  <a:moveTo>
                    <a:pt x="367578" y="607522"/>
                  </a:moveTo>
                  <a:lnTo>
                    <a:pt x="412692" y="512878"/>
                  </a:lnTo>
                  <a:lnTo>
                    <a:pt x="434426" y="467245"/>
                  </a:lnTo>
                  <a:lnTo>
                    <a:pt x="501275" y="607522"/>
                  </a:lnTo>
                  <a:lnTo>
                    <a:pt x="367578" y="607522"/>
                  </a:lnTo>
                  <a:close/>
                  <a:moveTo>
                    <a:pt x="501361" y="613756"/>
                  </a:moveTo>
                  <a:lnTo>
                    <a:pt x="470362" y="678873"/>
                  </a:lnTo>
                  <a:lnTo>
                    <a:pt x="439362" y="613756"/>
                  </a:lnTo>
                  <a:lnTo>
                    <a:pt x="501361" y="613756"/>
                  </a:lnTo>
                  <a:close/>
                  <a:moveTo>
                    <a:pt x="542146" y="542579"/>
                  </a:moveTo>
                  <a:lnTo>
                    <a:pt x="574531" y="610553"/>
                  </a:lnTo>
                  <a:lnTo>
                    <a:pt x="506210" y="754034"/>
                  </a:lnTo>
                  <a:lnTo>
                    <a:pt x="473912" y="686147"/>
                  </a:lnTo>
                  <a:lnTo>
                    <a:pt x="542146" y="542579"/>
                  </a:lnTo>
                  <a:close/>
                  <a:moveTo>
                    <a:pt x="545609" y="535305"/>
                  </a:moveTo>
                  <a:lnTo>
                    <a:pt x="577994" y="467158"/>
                  </a:lnTo>
                  <a:lnTo>
                    <a:pt x="610379" y="535218"/>
                  </a:lnTo>
                  <a:lnTo>
                    <a:pt x="577908" y="603279"/>
                  </a:lnTo>
                  <a:lnTo>
                    <a:pt x="545609" y="535305"/>
                  </a:lnTo>
                  <a:close/>
                  <a:moveTo>
                    <a:pt x="613843" y="542579"/>
                  </a:moveTo>
                  <a:lnTo>
                    <a:pt x="649778" y="617913"/>
                  </a:lnTo>
                  <a:lnTo>
                    <a:pt x="649778" y="617913"/>
                  </a:lnTo>
                  <a:lnTo>
                    <a:pt x="682250" y="685973"/>
                  </a:lnTo>
                  <a:lnTo>
                    <a:pt x="649778" y="754034"/>
                  </a:lnTo>
                  <a:lnTo>
                    <a:pt x="581458" y="610553"/>
                  </a:lnTo>
                  <a:lnTo>
                    <a:pt x="613843" y="542579"/>
                  </a:lnTo>
                  <a:close/>
                  <a:moveTo>
                    <a:pt x="654714" y="613756"/>
                  </a:moveTo>
                  <a:lnTo>
                    <a:pt x="716626" y="613756"/>
                  </a:lnTo>
                  <a:lnTo>
                    <a:pt x="685714" y="678700"/>
                  </a:lnTo>
                  <a:lnTo>
                    <a:pt x="654714" y="613756"/>
                  </a:lnTo>
                  <a:close/>
                  <a:moveTo>
                    <a:pt x="654714" y="607522"/>
                  </a:moveTo>
                  <a:lnTo>
                    <a:pt x="696191" y="520412"/>
                  </a:lnTo>
                  <a:lnTo>
                    <a:pt x="721562" y="467158"/>
                  </a:lnTo>
                  <a:lnTo>
                    <a:pt x="788410" y="607435"/>
                  </a:lnTo>
                  <a:lnTo>
                    <a:pt x="654714" y="607435"/>
                  </a:lnTo>
                  <a:close/>
                  <a:moveTo>
                    <a:pt x="788584" y="613756"/>
                  </a:moveTo>
                  <a:lnTo>
                    <a:pt x="757584" y="678873"/>
                  </a:lnTo>
                  <a:lnTo>
                    <a:pt x="726584" y="613756"/>
                  </a:lnTo>
                  <a:lnTo>
                    <a:pt x="788584" y="613756"/>
                  </a:lnTo>
                  <a:close/>
                  <a:moveTo>
                    <a:pt x="829281" y="542579"/>
                  </a:moveTo>
                  <a:lnTo>
                    <a:pt x="861666" y="610553"/>
                  </a:lnTo>
                  <a:lnTo>
                    <a:pt x="793346" y="754034"/>
                  </a:lnTo>
                  <a:lnTo>
                    <a:pt x="761047" y="686147"/>
                  </a:lnTo>
                  <a:lnTo>
                    <a:pt x="829281" y="542579"/>
                  </a:lnTo>
                  <a:close/>
                  <a:moveTo>
                    <a:pt x="865216" y="617913"/>
                  </a:moveTo>
                  <a:lnTo>
                    <a:pt x="897601" y="685973"/>
                  </a:lnTo>
                  <a:lnTo>
                    <a:pt x="865216" y="754120"/>
                  </a:lnTo>
                  <a:lnTo>
                    <a:pt x="832745" y="686147"/>
                  </a:lnTo>
                  <a:lnTo>
                    <a:pt x="865216" y="617913"/>
                  </a:lnTo>
                  <a:close/>
                  <a:moveTo>
                    <a:pt x="1080568" y="904789"/>
                  </a:moveTo>
                  <a:lnTo>
                    <a:pt x="1011555" y="760009"/>
                  </a:lnTo>
                  <a:lnTo>
                    <a:pt x="976313" y="685973"/>
                  </a:lnTo>
                  <a:lnTo>
                    <a:pt x="1008784" y="617913"/>
                  </a:lnTo>
                  <a:lnTo>
                    <a:pt x="1041342" y="686233"/>
                  </a:lnTo>
                  <a:lnTo>
                    <a:pt x="1041169" y="686493"/>
                  </a:lnTo>
                  <a:lnTo>
                    <a:pt x="1041516" y="686666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080568" y="768668"/>
                  </a:lnTo>
                  <a:lnTo>
                    <a:pt x="1116417" y="693420"/>
                  </a:lnTo>
                  <a:lnTo>
                    <a:pt x="1148888" y="761394"/>
                  </a:lnTo>
                  <a:lnTo>
                    <a:pt x="1080568" y="904789"/>
                  </a:lnTo>
                  <a:close/>
                  <a:moveTo>
                    <a:pt x="1152352" y="754034"/>
                  </a:moveTo>
                  <a:lnTo>
                    <a:pt x="1119880" y="686060"/>
                  </a:lnTo>
                  <a:lnTo>
                    <a:pt x="1152352" y="617826"/>
                  </a:lnTo>
                  <a:lnTo>
                    <a:pt x="1184737" y="685887"/>
                  </a:lnTo>
                  <a:lnTo>
                    <a:pt x="1152352" y="754034"/>
                  </a:lnTo>
                  <a:close/>
                  <a:moveTo>
                    <a:pt x="1155815" y="610639"/>
                  </a:moveTo>
                  <a:lnTo>
                    <a:pt x="1188287" y="542579"/>
                  </a:lnTo>
                  <a:lnTo>
                    <a:pt x="1224222" y="617913"/>
                  </a:lnTo>
                  <a:lnTo>
                    <a:pt x="1224222" y="617913"/>
                  </a:lnTo>
                  <a:lnTo>
                    <a:pt x="1256694" y="685973"/>
                  </a:lnTo>
                  <a:lnTo>
                    <a:pt x="1224222" y="754034"/>
                  </a:lnTo>
                  <a:lnTo>
                    <a:pt x="1155815" y="610639"/>
                  </a:lnTo>
                  <a:close/>
                  <a:moveTo>
                    <a:pt x="1229158" y="613756"/>
                  </a:moveTo>
                  <a:lnTo>
                    <a:pt x="1291071" y="613756"/>
                  </a:lnTo>
                  <a:lnTo>
                    <a:pt x="1260158" y="678700"/>
                  </a:lnTo>
                  <a:lnTo>
                    <a:pt x="1229158" y="613756"/>
                  </a:lnTo>
                  <a:close/>
                  <a:moveTo>
                    <a:pt x="1229158" y="607522"/>
                  </a:moveTo>
                  <a:lnTo>
                    <a:pt x="1274272" y="512878"/>
                  </a:lnTo>
                  <a:lnTo>
                    <a:pt x="1296006" y="467245"/>
                  </a:lnTo>
                  <a:lnTo>
                    <a:pt x="1362854" y="607522"/>
                  </a:lnTo>
                  <a:lnTo>
                    <a:pt x="1229158" y="607522"/>
                  </a:lnTo>
                  <a:close/>
                  <a:moveTo>
                    <a:pt x="1362941" y="613756"/>
                  </a:moveTo>
                  <a:lnTo>
                    <a:pt x="1331942" y="678873"/>
                  </a:lnTo>
                  <a:lnTo>
                    <a:pt x="1300942" y="613756"/>
                  </a:lnTo>
                  <a:lnTo>
                    <a:pt x="1362941" y="613756"/>
                  </a:lnTo>
                  <a:close/>
                  <a:moveTo>
                    <a:pt x="1403725" y="542579"/>
                  </a:moveTo>
                  <a:lnTo>
                    <a:pt x="1436110" y="610553"/>
                  </a:lnTo>
                  <a:lnTo>
                    <a:pt x="1367790" y="754034"/>
                  </a:lnTo>
                  <a:lnTo>
                    <a:pt x="1335492" y="686147"/>
                  </a:lnTo>
                  <a:lnTo>
                    <a:pt x="1403725" y="542579"/>
                  </a:lnTo>
                  <a:close/>
                  <a:moveTo>
                    <a:pt x="1439574" y="617913"/>
                  </a:moveTo>
                  <a:lnTo>
                    <a:pt x="1471959" y="685973"/>
                  </a:lnTo>
                  <a:lnTo>
                    <a:pt x="1439574" y="754120"/>
                  </a:lnTo>
                  <a:lnTo>
                    <a:pt x="1407102" y="686147"/>
                  </a:lnTo>
                  <a:lnTo>
                    <a:pt x="1439574" y="617913"/>
                  </a:lnTo>
                  <a:close/>
                  <a:moveTo>
                    <a:pt x="2013932" y="754034"/>
                  </a:moveTo>
                  <a:lnTo>
                    <a:pt x="1981460" y="686060"/>
                  </a:lnTo>
                  <a:lnTo>
                    <a:pt x="2013932" y="617826"/>
                  </a:lnTo>
                  <a:lnTo>
                    <a:pt x="2046317" y="685887"/>
                  </a:lnTo>
                  <a:lnTo>
                    <a:pt x="2013932" y="754034"/>
                  </a:lnTo>
                  <a:close/>
                  <a:moveTo>
                    <a:pt x="2017395" y="610639"/>
                  </a:moveTo>
                  <a:lnTo>
                    <a:pt x="2049867" y="542579"/>
                  </a:lnTo>
                  <a:lnTo>
                    <a:pt x="2085802" y="617913"/>
                  </a:lnTo>
                  <a:lnTo>
                    <a:pt x="2085802" y="617913"/>
                  </a:lnTo>
                  <a:lnTo>
                    <a:pt x="2118274" y="685973"/>
                  </a:lnTo>
                  <a:lnTo>
                    <a:pt x="2085802" y="754034"/>
                  </a:lnTo>
                  <a:lnTo>
                    <a:pt x="2017395" y="610639"/>
                  </a:lnTo>
                  <a:close/>
                  <a:moveTo>
                    <a:pt x="2090738" y="613756"/>
                  </a:moveTo>
                  <a:lnTo>
                    <a:pt x="2152650" y="613756"/>
                  </a:lnTo>
                  <a:lnTo>
                    <a:pt x="2121737" y="678700"/>
                  </a:lnTo>
                  <a:lnTo>
                    <a:pt x="2090738" y="613756"/>
                  </a:lnTo>
                  <a:close/>
                  <a:moveTo>
                    <a:pt x="2090738" y="607522"/>
                  </a:moveTo>
                  <a:lnTo>
                    <a:pt x="2132215" y="520412"/>
                  </a:lnTo>
                  <a:lnTo>
                    <a:pt x="2157586" y="467158"/>
                  </a:lnTo>
                  <a:lnTo>
                    <a:pt x="2224434" y="607435"/>
                  </a:lnTo>
                  <a:lnTo>
                    <a:pt x="2090738" y="607435"/>
                  </a:lnTo>
                  <a:close/>
                  <a:moveTo>
                    <a:pt x="2224520" y="613756"/>
                  </a:moveTo>
                  <a:lnTo>
                    <a:pt x="2193521" y="678873"/>
                  </a:lnTo>
                  <a:lnTo>
                    <a:pt x="2162522" y="613756"/>
                  </a:lnTo>
                  <a:lnTo>
                    <a:pt x="2224520" y="613756"/>
                  </a:lnTo>
                  <a:close/>
                  <a:moveTo>
                    <a:pt x="2265305" y="542579"/>
                  </a:moveTo>
                  <a:lnTo>
                    <a:pt x="2297690" y="610553"/>
                  </a:lnTo>
                  <a:lnTo>
                    <a:pt x="2229370" y="754034"/>
                  </a:lnTo>
                  <a:lnTo>
                    <a:pt x="2197071" y="686147"/>
                  </a:lnTo>
                  <a:lnTo>
                    <a:pt x="2265305" y="542579"/>
                  </a:lnTo>
                  <a:close/>
                  <a:moveTo>
                    <a:pt x="2268769" y="535305"/>
                  </a:moveTo>
                  <a:lnTo>
                    <a:pt x="2301154" y="467158"/>
                  </a:lnTo>
                  <a:lnTo>
                    <a:pt x="2333539" y="535218"/>
                  </a:lnTo>
                  <a:lnTo>
                    <a:pt x="2301067" y="603279"/>
                  </a:lnTo>
                  <a:lnTo>
                    <a:pt x="2268769" y="535305"/>
                  </a:lnTo>
                  <a:close/>
                  <a:moveTo>
                    <a:pt x="2337089" y="542579"/>
                  </a:moveTo>
                  <a:lnTo>
                    <a:pt x="2373024" y="617913"/>
                  </a:lnTo>
                  <a:lnTo>
                    <a:pt x="2373024" y="617913"/>
                  </a:lnTo>
                  <a:lnTo>
                    <a:pt x="2405496" y="685973"/>
                  </a:lnTo>
                  <a:lnTo>
                    <a:pt x="2373024" y="754034"/>
                  </a:lnTo>
                  <a:lnTo>
                    <a:pt x="2304704" y="610553"/>
                  </a:lnTo>
                  <a:lnTo>
                    <a:pt x="2337089" y="542579"/>
                  </a:lnTo>
                  <a:close/>
                  <a:moveTo>
                    <a:pt x="2304617" y="459885"/>
                  </a:moveTo>
                  <a:lnTo>
                    <a:pt x="2336742" y="392430"/>
                  </a:lnTo>
                  <a:lnTo>
                    <a:pt x="2404543" y="537037"/>
                  </a:lnTo>
                  <a:lnTo>
                    <a:pt x="2372937" y="603279"/>
                  </a:lnTo>
                  <a:lnTo>
                    <a:pt x="2304617" y="459885"/>
                  </a:lnTo>
                  <a:close/>
                  <a:moveTo>
                    <a:pt x="2376747" y="463002"/>
                  </a:moveTo>
                  <a:lnTo>
                    <a:pt x="2439786" y="463002"/>
                  </a:lnTo>
                  <a:lnTo>
                    <a:pt x="2416493" y="511926"/>
                  </a:lnTo>
                  <a:lnTo>
                    <a:pt x="2408007" y="529764"/>
                  </a:lnTo>
                  <a:lnTo>
                    <a:pt x="2376747" y="463002"/>
                  </a:lnTo>
                  <a:close/>
                  <a:moveTo>
                    <a:pt x="2372158" y="453217"/>
                  </a:moveTo>
                  <a:lnTo>
                    <a:pt x="2304704" y="309216"/>
                  </a:lnTo>
                  <a:lnTo>
                    <a:pt x="2304704" y="309216"/>
                  </a:lnTo>
                  <a:lnTo>
                    <a:pt x="2304704" y="309216"/>
                  </a:lnTo>
                  <a:lnTo>
                    <a:pt x="2337089" y="241156"/>
                  </a:lnTo>
                  <a:lnTo>
                    <a:pt x="2373024" y="316490"/>
                  </a:lnTo>
                  <a:lnTo>
                    <a:pt x="2408959" y="241156"/>
                  </a:lnTo>
                  <a:lnTo>
                    <a:pt x="2441344" y="309216"/>
                  </a:lnTo>
                  <a:lnTo>
                    <a:pt x="2372158" y="453217"/>
                  </a:lnTo>
                  <a:close/>
                  <a:moveTo>
                    <a:pt x="2301154" y="301943"/>
                  </a:moveTo>
                  <a:lnTo>
                    <a:pt x="2268682" y="233969"/>
                  </a:lnTo>
                  <a:lnTo>
                    <a:pt x="2301154" y="165735"/>
                  </a:lnTo>
                  <a:lnTo>
                    <a:pt x="2333539" y="233795"/>
                  </a:lnTo>
                  <a:lnTo>
                    <a:pt x="2301154" y="301943"/>
                  </a:lnTo>
                  <a:close/>
                  <a:moveTo>
                    <a:pt x="2154122" y="309216"/>
                  </a:moveTo>
                  <a:lnTo>
                    <a:pt x="2084936" y="453217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17482" y="309216"/>
                  </a:lnTo>
                  <a:lnTo>
                    <a:pt x="2049867" y="241156"/>
                  </a:lnTo>
                  <a:lnTo>
                    <a:pt x="2085802" y="316490"/>
                  </a:lnTo>
                  <a:lnTo>
                    <a:pt x="2121737" y="241156"/>
                  </a:lnTo>
                  <a:lnTo>
                    <a:pt x="2154122" y="309216"/>
                  </a:lnTo>
                  <a:close/>
                  <a:moveTo>
                    <a:pt x="2013932" y="301943"/>
                  </a:moveTo>
                  <a:lnTo>
                    <a:pt x="1981460" y="233969"/>
                  </a:lnTo>
                  <a:lnTo>
                    <a:pt x="2013932" y="165735"/>
                  </a:lnTo>
                  <a:lnTo>
                    <a:pt x="2046317" y="233795"/>
                  </a:lnTo>
                  <a:lnTo>
                    <a:pt x="2013932" y="301943"/>
                  </a:lnTo>
                  <a:close/>
                  <a:moveTo>
                    <a:pt x="2010468" y="158462"/>
                  </a:moveTo>
                  <a:lnTo>
                    <a:pt x="1942148" y="301856"/>
                  </a:lnTo>
                  <a:lnTo>
                    <a:pt x="1909849" y="233969"/>
                  </a:lnTo>
                  <a:lnTo>
                    <a:pt x="1978083" y="90401"/>
                  </a:lnTo>
                  <a:lnTo>
                    <a:pt x="2010468" y="158462"/>
                  </a:lnTo>
                  <a:close/>
                  <a:moveTo>
                    <a:pt x="1937558" y="155344"/>
                  </a:moveTo>
                  <a:lnTo>
                    <a:pt x="1803516" y="155344"/>
                  </a:lnTo>
                  <a:lnTo>
                    <a:pt x="1870364" y="15067"/>
                  </a:lnTo>
                  <a:lnTo>
                    <a:pt x="1937558" y="155344"/>
                  </a:lnTo>
                  <a:close/>
                  <a:moveTo>
                    <a:pt x="1865428" y="161579"/>
                  </a:moveTo>
                  <a:lnTo>
                    <a:pt x="1834515" y="226522"/>
                  </a:lnTo>
                  <a:lnTo>
                    <a:pt x="1803602" y="161579"/>
                  </a:lnTo>
                  <a:lnTo>
                    <a:pt x="1865428" y="161579"/>
                  </a:lnTo>
                  <a:close/>
                  <a:moveTo>
                    <a:pt x="1830965" y="233795"/>
                  </a:moveTo>
                  <a:lnTo>
                    <a:pt x="1798580" y="301856"/>
                  </a:lnTo>
                  <a:lnTo>
                    <a:pt x="1730260" y="158462"/>
                  </a:lnTo>
                  <a:lnTo>
                    <a:pt x="1762645" y="90401"/>
                  </a:lnTo>
                  <a:lnTo>
                    <a:pt x="1830965" y="233795"/>
                  </a:lnTo>
                  <a:close/>
                  <a:moveTo>
                    <a:pt x="1759181" y="83128"/>
                  </a:moveTo>
                  <a:lnTo>
                    <a:pt x="1726796" y="151188"/>
                  </a:lnTo>
                  <a:lnTo>
                    <a:pt x="1694411" y="83214"/>
                  </a:lnTo>
                  <a:lnTo>
                    <a:pt x="1726796" y="15067"/>
                  </a:lnTo>
                  <a:lnTo>
                    <a:pt x="1759181" y="83128"/>
                  </a:lnTo>
                  <a:close/>
                  <a:moveTo>
                    <a:pt x="1723332" y="158462"/>
                  </a:moveTo>
                  <a:lnTo>
                    <a:pt x="1655012" y="301856"/>
                  </a:lnTo>
                  <a:lnTo>
                    <a:pt x="1622714" y="233969"/>
                  </a:lnTo>
                  <a:lnTo>
                    <a:pt x="1690947" y="90401"/>
                  </a:lnTo>
                  <a:lnTo>
                    <a:pt x="1723332" y="158462"/>
                  </a:lnTo>
                  <a:close/>
                  <a:moveTo>
                    <a:pt x="1650423" y="155344"/>
                  </a:moveTo>
                  <a:lnTo>
                    <a:pt x="1516380" y="155344"/>
                  </a:lnTo>
                  <a:lnTo>
                    <a:pt x="1583228" y="15067"/>
                  </a:lnTo>
                  <a:lnTo>
                    <a:pt x="1650423" y="155344"/>
                  </a:lnTo>
                  <a:close/>
                  <a:moveTo>
                    <a:pt x="1578206" y="161579"/>
                  </a:moveTo>
                  <a:lnTo>
                    <a:pt x="1547293" y="226522"/>
                  </a:lnTo>
                  <a:lnTo>
                    <a:pt x="1516380" y="161579"/>
                  </a:lnTo>
                  <a:lnTo>
                    <a:pt x="1578206" y="161579"/>
                  </a:lnTo>
                  <a:close/>
                  <a:moveTo>
                    <a:pt x="1439574" y="165735"/>
                  </a:moveTo>
                  <a:lnTo>
                    <a:pt x="1471959" y="233795"/>
                  </a:lnTo>
                  <a:lnTo>
                    <a:pt x="1439574" y="301943"/>
                  </a:lnTo>
                  <a:lnTo>
                    <a:pt x="1407102" y="233969"/>
                  </a:lnTo>
                  <a:lnTo>
                    <a:pt x="1439574" y="165735"/>
                  </a:lnTo>
                  <a:close/>
                  <a:moveTo>
                    <a:pt x="1292456" y="309216"/>
                  </a:moveTo>
                  <a:lnTo>
                    <a:pt x="1223270" y="453217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55815" y="309216"/>
                  </a:lnTo>
                  <a:lnTo>
                    <a:pt x="1188201" y="241156"/>
                  </a:lnTo>
                  <a:lnTo>
                    <a:pt x="1224136" y="316490"/>
                  </a:lnTo>
                  <a:lnTo>
                    <a:pt x="1260071" y="241156"/>
                  </a:lnTo>
                  <a:lnTo>
                    <a:pt x="1292456" y="309216"/>
                  </a:lnTo>
                  <a:close/>
                  <a:moveTo>
                    <a:pt x="1152352" y="301943"/>
                  </a:moveTo>
                  <a:lnTo>
                    <a:pt x="1119880" y="233969"/>
                  </a:lnTo>
                  <a:lnTo>
                    <a:pt x="1152352" y="165735"/>
                  </a:lnTo>
                  <a:lnTo>
                    <a:pt x="1184737" y="233795"/>
                  </a:lnTo>
                  <a:lnTo>
                    <a:pt x="1152352" y="301943"/>
                  </a:lnTo>
                  <a:close/>
                  <a:moveTo>
                    <a:pt x="1148888" y="158462"/>
                  </a:moveTo>
                  <a:lnTo>
                    <a:pt x="1080568" y="301943"/>
                  </a:lnTo>
                  <a:lnTo>
                    <a:pt x="1048270" y="234055"/>
                  </a:lnTo>
                  <a:lnTo>
                    <a:pt x="1116503" y="90488"/>
                  </a:lnTo>
                  <a:lnTo>
                    <a:pt x="1148888" y="158462"/>
                  </a:lnTo>
                  <a:close/>
                  <a:moveTo>
                    <a:pt x="1075979" y="155344"/>
                  </a:moveTo>
                  <a:lnTo>
                    <a:pt x="941936" y="155344"/>
                  </a:lnTo>
                  <a:lnTo>
                    <a:pt x="1008784" y="14981"/>
                  </a:lnTo>
                  <a:lnTo>
                    <a:pt x="1075979" y="155344"/>
                  </a:lnTo>
                  <a:close/>
                  <a:moveTo>
                    <a:pt x="1003848" y="161579"/>
                  </a:moveTo>
                  <a:lnTo>
                    <a:pt x="972935" y="226522"/>
                  </a:lnTo>
                  <a:lnTo>
                    <a:pt x="942022" y="161579"/>
                  </a:lnTo>
                  <a:lnTo>
                    <a:pt x="1003848" y="161579"/>
                  </a:lnTo>
                  <a:close/>
                  <a:moveTo>
                    <a:pt x="900805" y="91007"/>
                  </a:moveTo>
                  <a:lnTo>
                    <a:pt x="969299" y="234055"/>
                  </a:lnTo>
                  <a:lnTo>
                    <a:pt x="937000" y="301943"/>
                  </a:lnTo>
                  <a:lnTo>
                    <a:pt x="868680" y="158462"/>
                  </a:lnTo>
                  <a:lnTo>
                    <a:pt x="900805" y="91007"/>
                  </a:lnTo>
                  <a:close/>
                  <a:moveTo>
                    <a:pt x="897601" y="233795"/>
                  </a:moveTo>
                  <a:lnTo>
                    <a:pt x="865216" y="301943"/>
                  </a:lnTo>
                  <a:lnTo>
                    <a:pt x="832745" y="233969"/>
                  </a:lnTo>
                  <a:lnTo>
                    <a:pt x="865216" y="165735"/>
                  </a:lnTo>
                  <a:lnTo>
                    <a:pt x="897601" y="233795"/>
                  </a:lnTo>
                  <a:close/>
                  <a:moveTo>
                    <a:pt x="718098" y="309216"/>
                  </a:moveTo>
                  <a:lnTo>
                    <a:pt x="648912" y="453217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581458" y="309216"/>
                  </a:lnTo>
                  <a:lnTo>
                    <a:pt x="613843" y="241156"/>
                  </a:lnTo>
                  <a:lnTo>
                    <a:pt x="649778" y="316490"/>
                  </a:lnTo>
                  <a:lnTo>
                    <a:pt x="685714" y="241156"/>
                  </a:lnTo>
                  <a:lnTo>
                    <a:pt x="718098" y="309216"/>
                  </a:lnTo>
                  <a:close/>
                  <a:moveTo>
                    <a:pt x="577994" y="301943"/>
                  </a:moveTo>
                  <a:lnTo>
                    <a:pt x="545523" y="233969"/>
                  </a:lnTo>
                  <a:lnTo>
                    <a:pt x="577994" y="165735"/>
                  </a:lnTo>
                  <a:lnTo>
                    <a:pt x="610379" y="233795"/>
                  </a:lnTo>
                  <a:lnTo>
                    <a:pt x="577994" y="301943"/>
                  </a:lnTo>
                  <a:close/>
                  <a:moveTo>
                    <a:pt x="430876" y="309216"/>
                  </a:moveTo>
                  <a:lnTo>
                    <a:pt x="361690" y="453217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294236" y="309216"/>
                  </a:lnTo>
                  <a:lnTo>
                    <a:pt x="326621" y="241156"/>
                  </a:lnTo>
                  <a:lnTo>
                    <a:pt x="362556" y="316490"/>
                  </a:lnTo>
                  <a:lnTo>
                    <a:pt x="398491" y="241156"/>
                  </a:lnTo>
                  <a:lnTo>
                    <a:pt x="430876" y="309216"/>
                  </a:lnTo>
                  <a:close/>
                  <a:moveTo>
                    <a:pt x="290772" y="301943"/>
                  </a:moveTo>
                  <a:lnTo>
                    <a:pt x="258301" y="233969"/>
                  </a:lnTo>
                  <a:lnTo>
                    <a:pt x="290772" y="165735"/>
                  </a:lnTo>
                  <a:lnTo>
                    <a:pt x="323157" y="233795"/>
                  </a:lnTo>
                  <a:lnTo>
                    <a:pt x="290772" y="301943"/>
                  </a:lnTo>
                  <a:close/>
                  <a:moveTo>
                    <a:pt x="214053" y="456767"/>
                  </a:moveTo>
                  <a:lnTo>
                    <a:pt x="149196" y="456767"/>
                  </a:lnTo>
                  <a:lnTo>
                    <a:pt x="145213" y="456767"/>
                  </a:lnTo>
                  <a:lnTo>
                    <a:pt x="79750" y="456767"/>
                  </a:lnTo>
                  <a:lnTo>
                    <a:pt x="147118" y="316404"/>
                  </a:lnTo>
                  <a:lnTo>
                    <a:pt x="214053" y="456767"/>
                  </a:lnTo>
                  <a:close/>
                  <a:moveTo>
                    <a:pt x="142269" y="463002"/>
                  </a:moveTo>
                  <a:lnTo>
                    <a:pt x="122613" y="504306"/>
                  </a:lnTo>
                  <a:lnTo>
                    <a:pt x="110490" y="529764"/>
                  </a:lnTo>
                  <a:lnTo>
                    <a:pt x="79231" y="463002"/>
                  </a:lnTo>
                  <a:lnTo>
                    <a:pt x="142269" y="463002"/>
                  </a:lnTo>
                  <a:close/>
                  <a:moveTo>
                    <a:pt x="125470" y="512792"/>
                  </a:moveTo>
                  <a:lnTo>
                    <a:pt x="147205" y="467158"/>
                  </a:lnTo>
                  <a:lnTo>
                    <a:pt x="214053" y="607435"/>
                  </a:lnTo>
                  <a:lnTo>
                    <a:pt x="80356" y="607435"/>
                  </a:lnTo>
                  <a:lnTo>
                    <a:pt x="125470" y="512792"/>
                  </a:lnTo>
                  <a:close/>
                  <a:moveTo>
                    <a:pt x="142269" y="613756"/>
                  </a:moveTo>
                  <a:lnTo>
                    <a:pt x="111356" y="678700"/>
                  </a:lnTo>
                  <a:lnTo>
                    <a:pt x="80443" y="613756"/>
                  </a:lnTo>
                  <a:lnTo>
                    <a:pt x="142269" y="613756"/>
                  </a:lnTo>
                  <a:close/>
                  <a:moveTo>
                    <a:pt x="147205" y="617913"/>
                  </a:moveTo>
                  <a:lnTo>
                    <a:pt x="179763" y="686233"/>
                  </a:lnTo>
                  <a:lnTo>
                    <a:pt x="179589" y="686493"/>
                  </a:lnTo>
                  <a:lnTo>
                    <a:pt x="179936" y="686666"/>
                  </a:lnTo>
                  <a:lnTo>
                    <a:pt x="218988" y="768668"/>
                  </a:lnTo>
                  <a:lnTo>
                    <a:pt x="254837" y="693420"/>
                  </a:lnTo>
                  <a:lnTo>
                    <a:pt x="287309" y="761394"/>
                  </a:lnTo>
                  <a:lnTo>
                    <a:pt x="218988" y="904875"/>
                  </a:lnTo>
                  <a:lnTo>
                    <a:pt x="149976" y="760095"/>
                  </a:lnTo>
                  <a:lnTo>
                    <a:pt x="114733" y="686060"/>
                  </a:lnTo>
                  <a:lnTo>
                    <a:pt x="147205" y="617913"/>
                  </a:lnTo>
                  <a:close/>
                  <a:moveTo>
                    <a:pt x="258301" y="686147"/>
                  </a:moveTo>
                  <a:lnTo>
                    <a:pt x="290772" y="617913"/>
                  </a:lnTo>
                  <a:lnTo>
                    <a:pt x="323157" y="685973"/>
                  </a:lnTo>
                  <a:lnTo>
                    <a:pt x="290772" y="754120"/>
                  </a:lnTo>
                  <a:lnTo>
                    <a:pt x="258301" y="686147"/>
                  </a:lnTo>
                  <a:close/>
                  <a:moveTo>
                    <a:pt x="294236" y="761308"/>
                  </a:moveTo>
                  <a:lnTo>
                    <a:pt x="326621" y="693247"/>
                  </a:lnTo>
                  <a:lnTo>
                    <a:pt x="362556" y="768581"/>
                  </a:lnTo>
                  <a:lnTo>
                    <a:pt x="398491" y="693247"/>
                  </a:lnTo>
                  <a:lnTo>
                    <a:pt x="430876" y="761308"/>
                  </a:lnTo>
                  <a:lnTo>
                    <a:pt x="361690" y="905308"/>
                  </a:lnTo>
                  <a:lnTo>
                    <a:pt x="294236" y="761308"/>
                  </a:lnTo>
                  <a:lnTo>
                    <a:pt x="294236" y="761308"/>
                  </a:lnTo>
                  <a:close/>
                  <a:moveTo>
                    <a:pt x="401955" y="685973"/>
                  </a:moveTo>
                  <a:lnTo>
                    <a:pt x="434426" y="617913"/>
                  </a:lnTo>
                  <a:lnTo>
                    <a:pt x="466985" y="686233"/>
                  </a:lnTo>
                  <a:lnTo>
                    <a:pt x="466812" y="686493"/>
                  </a:lnTo>
                  <a:lnTo>
                    <a:pt x="467158" y="686666"/>
                  </a:lnTo>
                  <a:lnTo>
                    <a:pt x="506210" y="768668"/>
                  </a:lnTo>
                  <a:lnTo>
                    <a:pt x="542059" y="693420"/>
                  </a:lnTo>
                  <a:lnTo>
                    <a:pt x="574531" y="761394"/>
                  </a:lnTo>
                  <a:lnTo>
                    <a:pt x="506210" y="904875"/>
                  </a:lnTo>
                  <a:lnTo>
                    <a:pt x="437197" y="760095"/>
                  </a:lnTo>
                  <a:lnTo>
                    <a:pt x="401955" y="685973"/>
                  </a:lnTo>
                  <a:close/>
                  <a:moveTo>
                    <a:pt x="545523" y="686147"/>
                  </a:moveTo>
                  <a:lnTo>
                    <a:pt x="577994" y="617913"/>
                  </a:lnTo>
                  <a:lnTo>
                    <a:pt x="610379" y="685973"/>
                  </a:lnTo>
                  <a:lnTo>
                    <a:pt x="577994" y="754120"/>
                  </a:lnTo>
                  <a:lnTo>
                    <a:pt x="545523" y="686147"/>
                  </a:lnTo>
                  <a:close/>
                  <a:moveTo>
                    <a:pt x="581458" y="761308"/>
                  </a:moveTo>
                  <a:lnTo>
                    <a:pt x="613843" y="693247"/>
                  </a:lnTo>
                  <a:lnTo>
                    <a:pt x="649778" y="768581"/>
                  </a:lnTo>
                  <a:lnTo>
                    <a:pt x="685714" y="693247"/>
                  </a:lnTo>
                  <a:lnTo>
                    <a:pt x="718098" y="761308"/>
                  </a:lnTo>
                  <a:lnTo>
                    <a:pt x="648912" y="905308"/>
                  </a:lnTo>
                  <a:lnTo>
                    <a:pt x="581458" y="761308"/>
                  </a:lnTo>
                  <a:lnTo>
                    <a:pt x="581458" y="761308"/>
                  </a:lnTo>
                  <a:close/>
                  <a:moveTo>
                    <a:pt x="689177" y="685973"/>
                  </a:moveTo>
                  <a:lnTo>
                    <a:pt x="721649" y="617913"/>
                  </a:lnTo>
                  <a:lnTo>
                    <a:pt x="754207" y="686233"/>
                  </a:lnTo>
                  <a:lnTo>
                    <a:pt x="754034" y="686493"/>
                  </a:lnTo>
                  <a:lnTo>
                    <a:pt x="754380" y="686666"/>
                  </a:lnTo>
                  <a:lnTo>
                    <a:pt x="793433" y="768668"/>
                  </a:lnTo>
                  <a:lnTo>
                    <a:pt x="829281" y="693420"/>
                  </a:lnTo>
                  <a:lnTo>
                    <a:pt x="861753" y="761394"/>
                  </a:lnTo>
                  <a:lnTo>
                    <a:pt x="793433" y="904875"/>
                  </a:lnTo>
                  <a:lnTo>
                    <a:pt x="724420" y="760095"/>
                  </a:lnTo>
                  <a:lnTo>
                    <a:pt x="689177" y="685973"/>
                  </a:lnTo>
                  <a:close/>
                  <a:moveTo>
                    <a:pt x="865130" y="768668"/>
                  </a:moveTo>
                  <a:lnTo>
                    <a:pt x="897255" y="837334"/>
                  </a:lnTo>
                  <a:lnTo>
                    <a:pt x="865130" y="904789"/>
                  </a:lnTo>
                  <a:lnTo>
                    <a:pt x="832658" y="836728"/>
                  </a:lnTo>
                  <a:lnTo>
                    <a:pt x="865130" y="768668"/>
                  </a:lnTo>
                  <a:close/>
                  <a:moveTo>
                    <a:pt x="940724" y="915179"/>
                  </a:moveTo>
                  <a:lnTo>
                    <a:pt x="1003762" y="915179"/>
                  </a:lnTo>
                  <a:lnTo>
                    <a:pt x="971983" y="981941"/>
                  </a:lnTo>
                  <a:lnTo>
                    <a:pt x="940724" y="915179"/>
                  </a:lnTo>
                  <a:close/>
                  <a:moveTo>
                    <a:pt x="941330" y="908945"/>
                  </a:moveTo>
                  <a:lnTo>
                    <a:pt x="1008698" y="768581"/>
                  </a:lnTo>
                  <a:lnTo>
                    <a:pt x="1075546" y="908945"/>
                  </a:lnTo>
                  <a:lnTo>
                    <a:pt x="941330" y="908945"/>
                  </a:lnTo>
                  <a:close/>
                  <a:moveTo>
                    <a:pt x="1013720" y="915179"/>
                  </a:moveTo>
                  <a:lnTo>
                    <a:pt x="1075632" y="915179"/>
                  </a:lnTo>
                  <a:lnTo>
                    <a:pt x="1044719" y="980123"/>
                  </a:lnTo>
                  <a:lnTo>
                    <a:pt x="1013720" y="915179"/>
                  </a:lnTo>
                  <a:close/>
                  <a:moveTo>
                    <a:pt x="1048183" y="987396"/>
                  </a:moveTo>
                  <a:lnTo>
                    <a:pt x="1116503" y="843915"/>
                  </a:lnTo>
                  <a:lnTo>
                    <a:pt x="1148975" y="911976"/>
                  </a:lnTo>
                  <a:lnTo>
                    <a:pt x="1080655" y="1055457"/>
                  </a:lnTo>
                  <a:lnTo>
                    <a:pt x="1048183" y="987396"/>
                  </a:lnTo>
                  <a:close/>
                  <a:moveTo>
                    <a:pt x="1134514" y="867382"/>
                  </a:moveTo>
                  <a:lnTo>
                    <a:pt x="1119880" y="836728"/>
                  </a:lnTo>
                  <a:lnTo>
                    <a:pt x="1124383" y="827203"/>
                  </a:lnTo>
                  <a:lnTo>
                    <a:pt x="1152265" y="768668"/>
                  </a:lnTo>
                  <a:lnTo>
                    <a:pt x="1184391" y="837334"/>
                  </a:lnTo>
                  <a:lnTo>
                    <a:pt x="1152265" y="904789"/>
                  </a:lnTo>
                  <a:lnTo>
                    <a:pt x="1134514" y="867382"/>
                  </a:lnTo>
                  <a:close/>
                  <a:moveTo>
                    <a:pt x="1155815" y="761394"/>
                  </a:moveTo>
                  <a:lnTo>
                    <a:pt x="1155815" y="761394"/>
                  </a:lnTo>
                  <a:lnTo>
                    <a:pt x="1188201" y="693334"/>
                  </a:lnTo>
                  <a:lnTo>
                    <a:pt x="1224136" y="768668"/>
                  </a:lnTo>
                  <a:lnTo>
                    <a:pt x="1260071" y="693334"/>
                  </a:lnTo>
                  <a:lnTo>
                    <a:pt x="1292456" y="761394"/>
                  </a:lnTo>
                  <a:lnTo>
                    <a:pt x="1223270" y="905395"/>
                  </a:lnTo>
                  <a:lnTo>
                    <a:pt x="1155815" y="761394"/>
                  </a:lnTo>
                  <a:close/>
                  <a:moveTo>
                    <a:pt x="1263535" y="685973"/>
                  </a:moveTo>
                  <a:lnTo>
                    <a:pt x="1296006" y="617913"/>
                  </a:lnTo>
                  <a:lnTo>
                    <a:pt x="1328564" y="686233"/>
                  </a:lnTo>
                  <a:lnTo>
                    <a:pt x="1328391" y="686493"/>
                  </a:lnTo>
                  <a:lnTo>
                    <a:pt x="1328737" y="686666"/>
                  </a:lnTo>
                  <a:lnTo>
                    <a:pt x="1367790" y="768668"/>
                  </a:lnTo>
                  <a:lnTo>
                    <a:pt x="1403639" y="693420"/>
                  </a:lnTo>
                  <a:lnTo>
                    <a:pt x="1436110" y="761394"/>
                  </a:lnTo>
                  <a:lnTo>
                    <a:pt x="1367790" y="904875"/>
                  </a:lnTo>
                  <a:lnTo>
                    <a:pt x="1298777" y="760095"/>
                  </a:lnTo>
                  <a:lnTo>
                    <a:pt x="1263535" y="685973"/>
                  </a:lnTo>
                  <a:close/>
                  <a:moveTo>
                    <a:pt x="1439574" y="768668"/>
                  </a:moveTo>
                  <a:lnTo>
                    <a:pt x="1471699" y="837334"/>
                  </a:lnTo>
                  <a:lnTo>
                    <a:pt x="1439574" y="904789"/>
                  </a:lnTo>
                  <a:lnTo>
                    <a:pt x="1407102" y="836728"/>
                  </a:lnTo>
                  <a:lnTo>
                    <a:pt x="1439574" y="768668"/>
                  </a:lnTo>
                  <a:close/>
                  <a:moveTo>
                    <a:pt x="1443038" y="912062"/>
                  </a:moveTo>
                  <a:lnTo>
                    <a:pt x="1475163" y="844608"/>
                  </a:lnTo>
                  <a:lnTo>
                    <a:pt x="1542964" y="989215"/>
                  </a:lnTo>
                  <a:lnTo>
                    <a:pt x="1511358" y="1055457"/>
                  </a:lnTo>
                  <a:lnTo>
                    <a:pt x="1443038" y="912062"/>
                  </a:lnTo>
                  <a:close/>
                  <a:moveTo>
                    <a:pt x="1515168" y="915179"/>
                  </a:moveTo>
                  <a:lnTo>
                    <a:pt x="1578206" y="915179"/>
                  </a:lnTo>
                  <a:lnTo>
                    <a:pt x="1546427" y="981941"/>
                  </a:lnTo>
                  <a:lnTo>
                    <a:pt x="1515168" y="915179"/>
                  </a:lnTo>
                  <a:close/>
                  <a:moveTo>
                    <a:pt x="1515774" y="908945"/>
                  </a:moveTo>
                  <a:lnTo>
                    <a:pt x="1583142" y="768581"/>
                  </a:lnTo>
                  <a:lnTo>
                    <a:pt x="1649990" y="908945"/>
                  </a:lnTo>
                  <a:lnTo>
                    <a:pt x="1515774" y="908945"/>
                  </a:lnTo>
                  <a:close/>
                  <a:moveTo>
                    <a:pt x="1588164" y="915179"/>
                  </a:moveTo>
                  <a:lnTo>
                    <a:pt x="1650077" y="915179"/>
                  </a:lnTo>
                  <a:lnTo>
                    <a:pt x="1619163" y="980123"/>
                  </a:lnTo>
                  <a:lnTo>
                    <a:pt x="1588164" y="915179"/>
                  </a:lnTo>
                  <a:close/>
                  <a:moveTo>
                    <a:pt x="1622541" y="987396"/>
                  </a:moveTo>
                  <a:lnTo>
                    <a:pt x="1690861" y="844002"/>
                  </a:lnTo>
                  <a:lnTo>
                    <a:pt x="1723246" y="912062"/>
                  </a:lnTo>
                  <a:lnTo>
                    <a:pt x="1654926" y="1055457"/>
                  </a:lnTo>
                  <a:lnTo>
                    <a:pt x="1622541" y="987396"/>
                  </a:lnTo>
                  <a:close/>
                  <a:moveTo>
                    <a:pt x="1694324" y="836728"/>
                  </a:moveTo>
                  <a:lnTo>
                    <a:pt x="1726710" y="768668"/>
                  </a:lnTo>
                  <a:lnTo>
                    <a:pt x="1758835" y="837248"/>
                  </a:lnTo>
                  <a:lnTo>
                    <a:pt x="1726710" y="904702"/>
                  </a:lnTo>
                  <a:lnTo>
                    <a:pt x="1694324" y="836728"/>
                  </a:lnTo>
                  <a:close/>
                  <a:moveTo>
                    <a:pt x="1730260" y="912062"/>
                  </a:moveTo>
                  <a:lnTo>
                    <a:pt x="1762385" y="844608"/>
                  </a:lnTo>
                  <a:lnTo>
                    <a:pt x="1830186" y="989215"/>
                  </a:lnTo>
                  <a:lnTo>
                    <a:pt x="1798580" y="1055457"/>
                  </a:lnTo>
                  <a:lnTo>
                    <a:pt x="1730260" y="912062"/>
                  </a:lnTo>
                  <a:close/>
                  <a:moveTo>
                    <a:pt x="1802303" y="915179"/>
                  </a:moveTo>
                  <a:lnTo>
                    <a:pt x="1865341" y="915179"/>
                  </a:lnTo>
                  <a:lnTo>
                    <a:pt x="1833563" y="981941"/>
                  </a:lnTo>
                  <a:lnTo>
                    <a:pt x="1802303" y="915179"/>
                  </a:lnTo>
                  <a:close/>
                  <a:moveTo>
                    <a:pt x="1802996" y="908945"/>
                  </a:moveTo>
                  <a:lnTo>
                    <a:pt x="1870364" y="768581"/>
                  </a:lnTo>
                  <a:lnTo>
                    <a:pt x="1937212" y="908945"/>
                  </a:lnTo>
                  <a:lnTo>
                    <a:pt x="1802996" y="908945"/>
                  </a:lnTo>
                  <a:close/>
                  <a:moveTo>
                    <a:pt x="1875300" y="915179"/>
                  </a:moveTo>
                  <a:lnTo>
                    <a:pt x="1937212" y="915179"/>
                  </a:lnTo>
                  <a:lnTo>
                    <a:pt x="1906299" y="980123"/>
                  </a:lnTo>
                  <a:lnTo>
                    <a:pt x="1875300" y="915179"/>
                  </a:lnTo>
                  <a:close/>
                  <a:moveTo>
                    <a:pt x="1909763" y="987396"/>
                  </a:moveTo>
                  <a:lnTo>
                    <a:pt x="1978083" y="844002"/>
                  </a:lnTo>
                  <a:lnTo>
                    <a:pt x="2010468" y="912062"/>
                  </a:lnTo>
                  <a:lnTo>
                    <a:pt x="1942148" y="1055457"/>
                  </a:lnTo>
                  <a:lnTo>
                    <a:pt x="1909763" y="987396"/>
                  </a:lnTo>
                  <a:close/>
                  <a:moveTo>
                    <a:pt x="1981546" y="836728"/>
                  </a:moveTo>
                  <a:lnTo>
                    <a:pt x="2013932" y="768668"/>
                  </a:lnTo>
                  <a:lnTo>
                    <a:pt x="2046057" y="837334"/>
                  </a:lnTo>
                  <a:lnTo>
                    <a:pt x="2013932" y="904789"/>
                  </a:lnTo>
                  <a:lnTo>
                    <a:pt x="1981546" y="836728"/>
                  </a:lnTo>
                  <a:close/>
                  <a:moveTo>
                    <a:pt x="2017395" y="761394"/>
                  </a:moveTo>
                  <a:lnTo>
                    <a:pt x="2017395" y="761394"/>
                  </a:lnTo>
                  <a:lnTo>
                    <a:pt x="2049780" y="693247"/>
                  </a:lnTo>
                  <a:lnTo>
                    <a:pt x="2085715" y="768581"/>
                  </a:lnTo>
                  <a:lnTo>
                    <a:pt x="2121651" y="693247"/>
                  </a:lnTo>
                  <a:lnTo>
                    <a:pt x="2154036" y="761308"/>
                  </a:lnTo>
                  <a:lnTo>
                    <a:pt x="2084850" y="905308"/>
                  </a:lnTo>
                  <a:lnTo>
                    <a:pt x="2017395" y="761394"/>
                  </a:lnTo>
                  <a:close/>
                  <a:moveTo>
                    <a:pt x="2125114" y="685973"/>
                  </a:moveTo>
                  <a:lnTo>
                    <a:pt x="2157586" y="617913"/>
                  </a:lnTo>
                  <a:lnTo>
                    <a:pt x="2190144" y="686233"/>
                  </a:lnTo>
                  <a:lnTo>
                    <a:pt x="2189971" y="686493"/>
                  </a:lnTo>
                  <a:lnTo>
                    <a:pt x="2190317" y="686666"/>
                  </a:lnTo>
                  <a:lnTo>
                    <a:pt x="2229370" y="768668"/>
                  </a:lnTo>
                  <a:lnTo>
                    <a:pt x="2265218" y="693420"/>
                  </a:lnTo>
                  <a:lnTo>
                    <a:pt x="2297690" y="761394"/>
                  </a:lnTo>
                  <a:lnTo>
                    <a:pt x="2229370" y="904875"/>
                  </a:lnTo>
                  <a:lnTo>
                    <a:pt x="2160357" y="760095"/>
                  </a:lnTo>
                  <a:lnTo>
                    <a:pt x="2125114" y="685973"/>
                  </a:lnTo>
                  <a:close/>
                  <a:moveTo>
                    <a:pt x="2268682" y="686147"/>
                  </a:moveTo>
                  <a:lnTo>
                    <a:pt x="2301154" y="617913"/>
                  </a:lnTo>
                  <a:lnTo>
                    <a:pt x="2333539" y="685973"/>
                  </a:lnTo>
                  <a:lnTo>
                    <a:pt x="2301154" y="754120"/>
                  </a:lnTo>
                  <a:lnTo>
                    <a:pt x="2268682" y="686147"/>
                  </a:lnTo>
                  <a:close/>
                  <a:moveTo>
                    <a:pt x="2304617" y="761308"/>
                  </a:moveTo>
                  <a:lnTo>
                    <a:pt x="2337002" y="693247"/>
                  </a:lnTo>
                  <a:lnTo>
                    <a:pt x="2372937" y="768581"/>
                  </a:lnTo>
                  <a:lnTo>
                    <a:pt x="2408873" y="693247"/>
                  </a:lnTo>
                  <a:lnTo>
                    <a:pt x="2441258" y="761308"/>
                  </a:lnTo>
                  <a:lnTo>
                    <a:pt x="2372072" y="905308"/>
                  </a:lnTo>
                  <a:lnTo>
                    <a:pt x="2304617" y="761308"/>
                  </a:lnTo>
                  <a:lnTo>
                    <a:pt x="2304617" y="761308"/>
                  </a:lnTo>
                  <a:lnTo>
                    <a:pt x="2304617" y="761308"/>
                  </a:lnTo>
                  <a:close/>
                  <a:moveTo>
                    <a:pt x="2377873" y="613756"/>
                  </a:moveTo>
                  <a:lnTo>
                    <a:pt x="2439786" y="613756"/>
                  </a:lnTo>
                  <a:lnTo>
                    <a:pt x="2408873" y="678700"/>
                  </a:lnTo>
                  <a:lnTo>
                    <a:pt x="2377873" y="613756"/>
                  </a:lnTo>
                  <a:close/>
                  <a:moveTo>
                    <a:pt x="2377960" y="607522"/>
                  </a:moveTo>
                  <a:lnTo>
                    <a:pt x="2419437" y="520412"/>
                  </a:lnTo>
                  <a:lnTo>
                    <a:pt x="2444808" y="467158"/>
                  </a:lnTo>
                  <a:lnTo>
                    <a:pt x="2511656" y="607435"/>
                  </a:lnTo>
                  <a:lnTo>
                    <a:pt x="2377960" y="607435"/>
                  </a:lnTo>
                  <a:close/>
                  <a:moveTo>
                    <a:pt x="2511743" y="613756"/>
                  </a:moveTo>
                  <a:lnTo>
                    <a:pt x="2480743" y="678873"/>
                  </a:lnTo>
                  <a:lnTo>
                    <a:pt x="2449743" y="613756"/>
                  </a:lnTo>
                  <a:lnTo>
                    <a:pt x="2511743" y="613756"/>
                  </a:lnTo>
                  <a:close/>
                  <a:moveTo>
                    <a:pt x="2584912" y="459885"/>
                  </a:moveTo>
                  <a:lnTo>
                    <a:pt x="2516765" y="602933"/>
                  </a:lnTo>
                  <a:lnTo>
                    <a:pt x="2484207" y="535046"/>
                  </a:lnTo>
                  <a:lnTo>
                    <a:pt x="2552441" y="391824"/>
                  </a:lnTo>
                  <a:lnTo>
                    <a:pt x="2584912" y="459885"/>
                  </a:lnTo>
                  <a:close/>
                  <a:moveTo>
                    <a:pt x="2584912" y="309216"/>
                  </a:moveTo>
                  <a:lnTo>
                    <a:pt x="2516592" y="452698"/>
                  </a:lnTo>
                  <a:lnTo>
                    <a:pt x="2447579" y="307917"/>
                  </a:lnTo>
                  <a:lnTo>
                    <a:pt x="2412336" y="233882"/>
                  </a:lnTo>
                  <a:lnTo>
                    <a:pt x="2444808" y="165822"/>
                  </a:lnTo>
                  <a:lnTo>
                    <a:pt x="2477366" y="234142"/>
                  </a:lnTo>
                  <a:lnTo>
                    <a:pt x="2477193" y="234402"/>
                  </a:lnTo>
                  <a:lnTo>
                    <a:pt x="2477539" y="234575"/>
                  </a:lnTo>
                  <a:lnTo>
                    <a:pt x="2516592" y="316576"/>
                  </a:lnTo>
                  <a:lnTo>
                    <a:pt x="2552441" y="241329"/>
                  </a:lnTo>
                  <a:lnTo>
                    <a:pt x="2584912" y="309216"/>
                  </a:lnTo>
                  <a:close/>
                  <a:moveTo>
                    <a:pt x="2449743" y="161579"/>
                  </a:moveTo>
                  <a:lnTo>
                    <a:pt x="2511223" y="161579"/>
                  </a:lnTo>
                  <a:lnTo>
                    <a:pt x="2480743" y="226695"/>
                  </a:lnTo>
                  <a:lnTo>
                    <a:pt x="2449743" y="161579"/>
                  </a:lnTo>
                  <a:close/>
                  <a:moveTo>
                    <a:pt x="2552007" y="89362"/>
                  </a:moveTo>
                  <a:lnTo>
                    <a:pt x="2584912" y="158462"/>
                  </a:lnTo>
                  <a:lnTo>
                    <a:pt x="2516592" y="301943"/>
                  </a:lnTo>
                  <a:lnTo>
                    <a:pt x="2484207" y="234055"/>
                  </a:lnTo>
                  <a:lnTo>
                    <a:pt x="2552007" y="89362"/>
                  </a:lnTo>
                  <a:close/>
                  <a:moveTo>
                    <a:pt x="2444722" y="14981"/>
                  </a:moveTo>
                  <a:lnTo>
                    <a:pt x="2511916" y="155344"/>
                  </a:lnTo>
                  <a:lnTo>
                    <a:pt x="2377873" y="155344"/>
                  </a:lnTo>
                  <a:lnTo>
                    <a:pt x="2444722" y="14981"/>
                  </a:lnTo>
                  <a:close/>
                  <a:moveTo>
                    <a:pt x="2439786" y="161579"/>
                  </a:moveTo>
                  <a:lnTo>
                    <a:pt x="2408873" y="226522"/>
                  </a:lnTo>
                  <a:lnTo>
                    <a:pt x="2377960" y="161579"/>
                  </a:lnTo>
                  <a:lnTo>
                    <a:pt x="2439786" y="161579"/>
                  </a:lnTo>
                  <a:close/>
                  <a:moveTo>
                    <a:pt x="2405409" y="233795"/>
                  </a:moveTo>
                  <a:lnTo>
                    <a:pt x="2372937" y="301856"/>
                  </a:lnTo>
                  <a:lnTo>
                    <a:pt x="2304617" y="158375"/>
                  </a:lnTo>
                  <a:lnTo>
                    <a:pt x="2337089" y="90315"/>
                  </a:lnTo>
                  <a:lnTo>
                    <a:pt x="2405409" y="233795"/>
                  </a:lnTo>
                  <a:close/>
                  <a:moveTo>
                    <a:pt x="2301154" y="15067"/>
                  </a:moveTo>
                  <a:lnTo>
                    <a:pt x="2333539" y="83128"/>
                  </a:lnTo>
                  <a:lnTo>
                    <a:pt x="2301067" y="151188"/>
                  </a:lnTo>
                  <a:lnTo>
                    <a:pt x="2268682" y="83214"/>
                  </a:lnTo>
                  <a:lnTo>
                    <a:pt x="2301154" y="15067"/>
                  </a:lnTo>
                  <a:close/>
                  <a:moveTo>
                    <a:pt x="2265305" y="90488"/>
                  </a:moveTo>
                  <a:lnTo>
                    <a:pt x="2297690" y="158462"/>
                  </a:lnTo>
                  <a:lnTo>
                    <a:pt x="2229370" y="301943"/>
                  </a:lnTo>
                  <a:lnTo>
                    <a:pt x="2197071" y="234055"/>
                  </a:lnTo>
                  <a:lnTo>
                    <a:pt x="2265305" y="90488"/>
                  </a:lnTo>
                  <a:close/>
                  <a:moveTo>
                    <a:pt x="2157586" y="14981"/>
                  </a:moveTo>
                  <a:lnTo>
                    <a:pt x="2224780" y="155344"/>
                  </a:lnTo>
                  <a:lnTo>
                    <a:pt x="2090738" y="155344"/>
                  </a:lnTo>
                  <a:lnTo>
                    <a:pt x="2157586" y="14981"/>
                  </a:lnTo>
                  <a:close/>
                  <a:moveTo>
                    <a:pt x="2152563" y="161579"/>
                  </a:moveTo>
                  <a:lnTo>
                    <a:pt x="2121651" y="226522"/>
                  </a:lnTo>
                  <a:lnTo>
                    <a:pt x="2090738" y="161579"/>
                  </a:lnTo>
                  <a:lnTo>
                    <a:pt x="2152563" y="161579"/>
                  </a:lnTo>
                  <a:close/>
                  <a:moveTo>
                    <a:pt x="2118187" y="233795"/>
                  </a:moveTo>
                  <a:lnTo>
                    <a:pt x="2085715" y="301856"/>
                  </a:lnTo>
                  <a:lnTo>
                    <a:pt x="2017395" y="158375"/>
                  </a:lnTo>
                  <a:lnTo>
                    <a:pt x="2049867" y="90315"/>
                  </a:lnTo>
                  <a:lnTo>
                    <a:pt x="2118187" y="233795"/>
                  </a:lnTo>
                  <a:close/>
                  <a:moveTo>
                    <a:pt x="2013932" y="15067"/>
                  </a:moveTo>
                  <a:lnTo>
                    <a:pt x="2046317" y="83128"/>
                  </a:lnTo>
                  <a:lnTo>
                    <a:pt x="2013845" y="151188"/>
                  </a:lnTo>
                  <a:lnTo>
                    <a:pt x="1981460" y="83214"/>
                  </a:lnTo>
                  <a:lnTo>
                    <a:pt x="2013932" y="15067"/>
                  </a:lnTo>
                  <a:close/>
                  <a:moveTo>
                    <a:pt x="1439574" y="15067"/>
                  </a:moveTo>
                  <a:lnTo>
                    <a:pt x="1471959" y="83128"/>
                  </a:lnTo>
                  <a:lnTo>
                    <a:pt x="1439487" y="151188"/>
                  </a:lnTo>
                  <a:lnTo>
                    <a:pt x="1407102" y="83214"/>
                  </a:lnTo>
                  <a:lnTo>
                    <a:pt x="1439574" y="15067"/>
                  </a:lnTo>
                  <a:close/>
                  <a:moveTo>
                    <a:pt x="1403725" y="90488"/>
                  </a:moveTo>
                  <a:lnTo>
                    <a:pt x="1436110" y="158462"/>
                  </a:lnTo>
                  <a:lnTo>
                    <a:pt x="1367790" y="301943"/>
                  </a:lnTo>
                  <a:lnTo>
                    <a:pt x="1335492" y="234055"/>
                  </a:lnTo>
                  <a:lnTo>
                    <a:pt x="1403725" y="90488"/>
                  </a:lnTo>
                  <a:close/>
                  <a:moveTo>
                    <a:pt x="1296006" y="14981"/>
                  </a:moveTo>
                  <a:lnTo>
                    <a:pt x="1363201" y="155344"/>
                  </a:lnTo>
                  <a:lnTo>
                    <a:pt x="1229158" y="155344"/>
                  </a:lnTo>
                  <a:lnTo>
                    <a:pt x="1296006" y="14981"/>
                  </a:lnTo>
                  <a:close/>
                  <a:moveTo>
                    <a:pt x="1290984" y="161579"/>
                  </a:moveTo>
                  <a:lnTo>
                    <a:pt x="1260071" y="226522"/>
                  </a:lnTo>
                  <a:lnTo>
                    <a:pt x="1229158" y="161579"/>
                  </a:lnTo>
                  <a:lnTo>
                    <a:pt x="1290984" y="161579"/>
                  </a:lnTo>
                  <a:close/>
                  <a:moveTo>
                    <a:pt x="1256607" y="233795"/>
                  </a:moveTo>
                  <a:lnTo>
                    <a:pt x="1224136" y="301856"/>
                  </a:lnTo>
                  <a:lnTo>
                    <a:pt x="1155815" y="158375"/>
                  </a:lnTo>
                  <a:lnTo>
                    <a:pt x="1188287" y="90315"/>
                  </a:lnTo>
                  <a:lnTo>
                    <a:pt x="1256607" y="233795"/>
                  </a:lnTo>
                  <a:close/>
                  <a:moveTo>
                    <a:pt x="1119967" y="83128"/>
                  </a:moveTo>
                  <a:lnTo>
                    <a:pt x="1152352" y="14981"/>
                  </a:lnTo>
                  <a:lnTo>
                    <a:pt x="1184737" y="83041"/>
                  </a:lnTo>
                  <a:lnTo>
                    <a:pt x="1152265" y="151101"/>
                  </a:lnTo>
                  <a:lnTo>
                    <a:pt x="1146810" y="139585"/>
                  </a:lnTo>
                  <a:lnTo>
                    <a:pt x="1119967" y="83128"/>
                  </a:lnTo>
                  <a:close/>
                  <a:moveTo>
                    <a:pt x="865216" y="15067"/>
                  </a:moveTo>
                  <a:lnTo>
                    <a:pt x="897601" y="83128"/>
                  </a:lnTo>
                  <a:lnTo>
                    <a:pt x="865130" y="151188"/>
                  </a:lnTo>
                  <a:lnTo>
                    <a:pt x="832745" y="83214"/>
                  </a:lnTo>
                  <a:lnTo>
                    <a:pt x="865216" y="15067"/>
                  </a:lnTo>
                  <a:close/>
                  <a:moveTo>
                    <a:pt x="829281" y="90488"/>
                  </a:moveTo>
                  <a:lnTo>
                    <a:pt x="861666" y="158462"/>
                  </a:lnTo>
                  <a:lnTo>
                    <a:pt x="793346" y="301943"/>
                  </a:lnTo>
                  <a:lnTo>
                    <a:pt x="761047" y="234055"/>
                  </a:lnTo>
                  <a:lnTo>
                    <a:pt x="829281" y="90488"/>
                  </a:lnTo>
                  <a:close/>
                  <a:moveTo>
                    <a:pt x="721562" y="14981"/>
                  </a:moveTo>
                  <a:lnTo>
                    <a:pt x="788757" y="155344"/>
                  </a:lnTo>
                  <a:lnTo>
                    <a:pt x="654714" y="155344"/>
                  </a:lnTo>
                  <a:lnTo>
                    <a:pt x="721562" y="14981"/>
                  </a:lnTo>
                  <a:close/>
                  <a:moveTo>
                    <a:pt x="716626" y="161579"/>
                  </a:moveTo>
                  <a:lnTo>
                    <a:pt x="685714" y="226522"/>
                  </a:lnTo>
                  <a:lnTo>
                    <a:pt x="654800" y="161579"/>
                  </a:lnTo>
                  <a:lnTo>
                    <a:pt x="716626" y="161579"/>
                  </a:lnTo>
                  <a:close/>
                  <a:moveTo>
                    <a:pt x="682250" y="233795"/>
                  </a:moveTo>
                  <a:lnTo>
                    <a:pt x="649778" y="301856"/>
                  </a:lnTo>
                  <a:lnTo>
                    <a:pt x="581458" y="158375"/>
                  </a:lnTo>
                  <a:lnTo>
                    <a:pt x="613930" y="90315"/>
                  </a:lnTo>
                  <a:lnTo>
                    <a:pt x="682250" y="233795"/>
                  </a:lnTo>
                  <a:close/>
                  <a:moveTo>
                    <a:pt x="577994" y="15067"/>
                  </a:moveTo>
                  <a:lnTo>
                    <a:pt x="610379" y="83128"/>
                  </a:lnTo>
                  <a:lnTo>
                    <a:pt x="577908" y="151188"/>
                  </a:lnTo>
                  <a:lnTo>
                    <a:pt x="545523" y="83214"/>
                  </a:lnTo>
                  <a:lnTo>
                    <a:pt x="577994" y="15067"/>
                  </a:lnTo>
                  <a:close/>
                  <a:moveTo>
                    <a:pt x="542146" y="90488"/>
                  </a:moveTo>
                  <a:lnTo>
                    <a:pt x="574531" y="158462"/>
                  </a:lnTo>
                  <a:lnTo>
                    <a:pt x="506210" y="301943"/>
                  </a:lnTo>
                  <a:lnTo>
                    <a:pt x="473912" y="234055"/>
                  </a:lnTo>
                  <a:lnTo>
                    <a:pt x="542146" y="90488"/>
                  </a:lnTo>
                  <a:close/>
                  <a:moveTo>
                    <a:pt x="434426" y="14981"/>
                  </a:moveTo>
                  <a:lnTo>
                    <a:pt x="501621" y="155344"/>
                  </a:lnTo>
                  <a:lnTo>
                    <a:pt x="367578" y="155344"/>
                  </a:lnTo>
                  <a:lnTo>
                    <a:pt x="434426" y="14981"/>
                  </a:lnTo>
                  <a:close/>
                  <a:moveTo>
                    <a:pt x="429404" y="161579"/>
                  </a:moveTo>
                  <a:lnTo>
                    <a:pt x="398491" y="226522"/>
                  </a:lnTo>
                  <a:lnTo>
                    <a:pt x="367578" y="161579"/>
                  </a:lnTo>
                  <a:lnTo>
                    <a:pt x="429404" y="161579"/>
                  </a:lnTo>
                  <a:close/>
                  <a:moveTo>
                    <a:pt x="395028" y="233795"/>
                  </a:moveTo>
                  <a:lnTo>
                    <a:pt x="362556" y="301856"/>
                  </a:lnTo>
                  <a:lnTo>
                    <a:pt x="294236" y="158375"/>
                  </a:lnTo>
                  <a:lnTo>
                    <a:pt x="326707" y="90315"/>
                  </a:lnTo>
                  <a:lnTo>
                    <a:pt x="395028" y="233795"/>
                  </a:lnTo>
                  <a:close/>
                  <a:moveTo>
                    <a:pt x="290772" y="15067"/>
                  </a:moveTo>
                  <a:lnTo>
                    <a:pt x="323157" y="83128"/>
                  </a:lnTo>
                  <a:lnTo>
                    <a:pt x="290686" y="151188"/>
                  </a:lnTo>
                  <a:lnTo>
                    <a:pt x="258301" y="83214"/>
                  </a:lnTo>
                  <a:lnTo>
                    <a:pt x="290772" y="15067"/>
                  </a:lnTo>
                  <a:close/>
                  <a:moveTo>
                    <a:pt x="254924" y="90488"/>
                  </a:moveTo>
                  <a:lnTo>
                    <a:pt x="287309" y="158462"/>
                  </a:lnTo>
                  <a:lnTo>
                    <a:pt x="218988" y="301943"/>
                  </a:lnTo>
                  <a:lnTo>
                    <a:pt x="186690" y="234055"/>
                  </a:lnTo>
                  <a:lnTo>
                    <a:pt x="254924" y="90488"/>
                  </a:lnTo>
                  <a:close/>
                  <a:moveTo>
                    <a:pt x="147205" y="14981"/>
                  </a:moveTo>
                  <a:lnTo>
                    <a:pt x="214399" y="155344"/>
                  </a:lnTo>
                  <a:lnTo>
                    <a:pt x="80356" y="155344"/>
                  </a:lnTo>
                  <a:lnTo>
                    <a:pt x="147205" y="14981"/>
                  </a:lnTo>
                  <a:close/>
                  <a:moveTo>
                    <a:pt x="142269" y="161579"/>
                  </a:moveTo>
                  <a:lnTo>
                    <a:pt x="111183" y="226782"/>
                  </a:lnTo>
                  <a:lnTo>
                    <a:pt x="80010" y="161579"/>
                  </a:lnTo>
                  <a:lnTo>
                    <a:pt x="142269" y="161579"/>
                  </a:lnTo>
                  <a:close/>
                  <a:moveTo>
                    <a:pt x="7101" y="158462"/>
                  </a:moveTo>
                  <a:lnTo>
                    <a:pt x="39226" y="91007"/>
                  </a:lnTo>
                  <a:lnTo>
                    <a:pt x="107719" y="234055"/>
                  </a:lnTo>
                  <a:lnTo>
                    <a:pt x="75421" y="301943"/>
                  </a:lnTo>
                  <a:lnTo>
                    <a:pt x="7101" y="158462"/>
                  </a:lnTo>
                  <a:close/>
                  <a:moveTo>
                    <a:pt x="7101" y="309216"/>
                  </a:moveTo>
                  <a:lnTo>
                    <a:pt x="39485" y="241156"/>
                  </a:lnTo>
                  <a:lnTo>
                    <a:pt x="75421" y="316490"/>
                  </a:lnTo>
                  <a:lnTo>
                    <a:pt x="111269" y="241329"/>
                  </a:lnTo>
                  <a:lnTo>
                    <a:pt x="143827" y="309216"/>
                  </a:lnTo>
                  <a:lnTo>
                    <a:pt x="74641" y="453217"/>
                  </a:lnTo>
                  <a:lnTo>
                    <a:pt x="7101" y="309216"/>
                  </a:lnTo>
                  <a:close/>
                  <a:moveTo>
                    <a:pt x="7101" y="459885"/>
                  </a:moveTo>
                  <a:lnTo>
                    <a:pt x="39226" y="392430"/>
                  </a:lnTo>
                  <a:lnTo>
                    <a:pt x="107026" y="537037"/>
                  </a:lnTo>
                  <a:lnTo>
                    <a:pt x="75421" y="603279"/>
                  </a:lnTo>
                  <a:lnTo>
                    <a:pt x="7101" y="459885"/>
                  </a:lnTo>
                  <a:close/>
                  <a:moveTo>
                    <a:pt x="7101" y="610639"/>
                  </a:moveTo>
                  <a:lnTo>
                    <a:pt x="39572" y="542579"/>
                  </a:lnTo>
                  <a:lnTo>
                    <a:pt x="75507" y="617913"/>
                  </a:lnTo>
                  <a:lnTo>
                    <a:pt x="75507" y="617913"/>
                  </a:lnTo>
                  <a:lnTo>
                    <a:pt x="107979" y="685973"/>
                  </a:lnTo>
                  <a:lnTo>
                    <a:pt x="75507" y="754034"/>
                  </a:lnTo>
                  <a:lnTo>
                    <a:pt x="7101" y="610639"/>
                  </a:lnTo>
                  <a:close/>
                  <a:moveTo>
                    <a:pt x="7101" y="761394"/>
                  </a:moveTo>
                  <a:lnTo>
                    <a:pt x="39485" y="693334"/>
                  </a:lnTo>
                  <a:lnTo>
                    <a:pt x="75421" y="768668"/>
                  </a:lnTo>
                  <a:lnTo>
                    <a:pt x="111356" y="693334"/>
                  </a:lnTo>
                  <a:lnTo>
                    <a:pt x="143741" y="761394"/>
                  </a:lnTo>
                  <a:lnTo>
                    <a:pt x="74555" y="905395"/>
                  </a:lnTo>
                  <a:lnTo>
                    <a:pt x="7101" y="761394"/>
                  </a:lnTo>
                  <a:close/>
                  <a:moveTo>
                    <a:pt x="75421" y="1055543"/>
                  </a:moveTo>
                  <a:lnTo>
                    <a:pt x="7101" y="912062"/>
                  </a:lnTo>
                  <a:lnTo>
                    <a:pt x="39226" y="844608"/>
                  </a:lnTo>
                  <a:lnTo>
                    <a:pt x="107026" y="989215"/>
                  </a:lnTo>
                  <a:lnTo>
                    <a:pt x="75421" y="1055543"/>
                  </a:lnTo>
                  <a:close/>
                  <a:moveTo>
                    <a:pt x="110403" y="981941"/>
                  </a:moveTo>
                  <a:lnTo>
                    <a:pt x="79144" y="915179"/>
                  </a:lnTo>
                  <a:lnTo>
                    <a:pt x="142182" y="915179"/>
                  </a:lnTo>
                  <a:lnTo>
                    <a:pt x="110403" y="981941"/>
                  </a:lnTo>
                  <a:close/>
                  <a:moveTo>
                    <a:pt x="79750" y="908945"/>
                  </a:moveTo>
                  <a:lnTo>
                    <a:pt x="147118" y="768581"/>
                  </a:lnTo>
                  <a:lnTo>
                    <a:pt x="213966" y="908945"/>
                  </a:lnTo>
                  <a:lnTo>
                    <a:pt x="79750" y="908945"/>
                  </a:lnTo>
                  <a:close/>
                  <a:moveTo>
                    <a:pt x="152140" y="915179"/>
                  </a:moveTo>
                  <a:lnTo>
                    <a:pt x="214053" y="915179"/>
                  </a:lnTo>
                  <a:lnTo>
                    <a:pt x="183140" y="980123"/>
                  </a:lnTo>
                  <a:lnTo>
                    <a:pt x="152140" y="915179"/>
                  </a:lnTo>
                  <a:close/>
                  <a:moveTo>
                    <a:pt x="218988" y="1055543"/>
                  </a:moveTo>
                  <a:lnTo>
                    <a:pt x="186517" y="987483"/>
                  </a:lnTo>
                  <a:lnTo>
                    <a:pt x="254837" y="844002"/>
                  </a:lnTo>
                  <a:lnTo>
                    <a:pt x="287309" y="912062"/>
                  </a:lnTo>
                  <a:lnTo>
                    <a:pt x="218988" y="1055543"/>
                  </a:lnTo>
                  <a:close/>
                  <a:moveTo>
                    <a:pt x="258387" y="836728"/>
                  </a:moveTo>
                  <a:lnTo>
                    <a:pt x="290772" y="768668"/>
                  </a:lnTo>
                  <a:lnTo>
                    <a:pt x="322897" y="837334"/>
                  </a:lnTo>
                  <a:lnTo>
                    <a:pt x="290772" y="904789"/>
                  </a:lnTo>
                  <a:lnTo>
                    <a:pt x="258387" y="836728"/>
                  </a:lnTo>
                  <a:close/>
                  <a:moveTo>
                    <a:pt x="362556" y="1055543"/>
                  </a:moveTo>
                  <a:lnTo>
                    <a:pt x="294236" y="912062"/>
                  </a:lnTo>
                  <a:lnTo>
                    <a:pt x="326361" y="844608"/>
                  </a:lnTo>
                  <a:lnTo>
                    <a:pt x="394162" y="989215"/>
                  </a:lnTo>
                  <a:lnTo>
                    <a:pt x="362556" y="1055543"/>
                  </a:lnTo>
                  <a:close/>
                  <a:moveTo>
                    <a:pt x="397625" y="981941"/>
                  </a:moveTo>
                  <a:lnTo>
                    <a:pt x="366366" y="915179"/>
                  </a:lnTo>
                  <a:lnTo>
                    <a:pt x="429404" y="915179"/>
                  </a:lnTo>
                  <a:lnTo>
                    <a:pt x="397625" y="981941"/>
                  </a:lnTo>
                  <a:close/>
                  <a:moveTo>
                    <a:pt x="366972" y="908945"/>
                  </a:moveTo>
                  <a:lnTo>
                    <a:pt x="434340" y="768581"/>
                  </a:lnTo>
                  <a:lnTo>
                    <a:pt x="501188" y="908945"/>
                  </a:lnTo>
                  <a:lnTo>
                    <a:pt x="366972" y="908945"/>
                  </a:lnTo>
                  <a:close/>
                  <a:moveTo>
                    <a:pt x="439362" y="915179"/>
                  </a:moveTo>
                  <a:lnTo>
                    <a:pt x="501275" y="915179"/>
                  </a:lnTo>
                  <a:lnTo>
                    <a:pt x="470362" y="980123"/>
                  </a:lnTo>
                  <a:lnTo>
                    <a:pt x="439362" y="915179"/>
                  </a:lnTo>
                  <a:close/>
                  <a:moveTo>
                    <a:pt x="506210" y="1055543"/>
                  </a:moveTo>
                  <a:lnTo>
                    <a:pt x="473739" y="987483"/>
                  </a:lnTo>
                  <a:lnTo>
                    <a:pt x="542059" y="844002"/>
                  </a:lnTo>
                  <a:lnTo>
                    <a:pt x="574531" y="912062"/>
                  </a:lnTo>
                  <a:lnTo>
                    <a:pt x="506210" y="1055543"/>
                  </a:lnTo>
                  <a:close/>
                  <a:moveTo>
                    <a:pt x="545523" y="836728"/>
                  </a:moveTo>
                  <a:lnTo>
                    <a:pt x="577908" y="768668"/>
                  </a:lnTo>
                  <a:lnTo>
                    <a:pt x="610033" y="837334"/>
                  </a:lnTo>
                  <a:lnTo>
                    <a:pt x="577908" y="904789"/>
                  </a:lnTo>
                  <a:lnTo>
                    <a:pt x="545523" y="836728"/>
                  </a:lnTo>
                  <a:close/>
                  <a:moveTo>
                    <a:pt x="649778" y="1055543"/>
                  </a:moveTo>
                  <a:lnTo>
                    <a:pt x="581458" y="912062"/>
                  </a:lnTo>
                  <a:lnTo>
                    <a:pt x="613583" y="844608"/>
                  </a:lnTo>
                  <a:lnTo>
                    <a:pt x="681384" y="989215"/>
                  </a:lnTo>
                  <a:lnTo>
                    <a:pt x="649778" y="1055543"/>
                  </a:lnTo>
                  <a:close/>
                  <a:moveTo>
                    <a:pt x="684848" y="981941"/>
                  </a:moveTo>
                  <a:lnTo>
                    <a:pt x="653588" y="915179"/>
                  </a:lnTo>
                  <a:lnTo>
                    <a:pt x="716626" y="915179"/>
                  </a:lnTo>
                  <a:lnTo>
                    <a:pt x="684848" y="981941"/>
                  </a:lnTo>
                  <a:close/>
                  <a:moveTo>
                    <a:pt x="654194" y="908945"/>
                  </a:moveTo>
                  <a:lnTo>
                    <a:pt x="721562" y="768581"/>
                  </a:lnTo>
                  <a:lnTo>
                    <a:pt x="788410" y="908945"/>
                  </a:lnTo>
                  <a:lnTo>
                    <a:pt x="654194" y="908945"/>
                  </a:lnTo>
                  <a:close/>
                  <a:moveTo>
                    <a:pt x="726498" y="915179"/>
                  </a:moveTo>
                  <a:lnTo>
                    <a:pt x="788410" y="915179"/>
                  </a:lnTo>
                  <a:lnTo>
                    <a:pt x="757497" y="980123"/>
                  </a:lnTo>
                  <a:lnTo>
                    <a:pt x="726498" y="915179"/>
                  </a:lnTo>
                  <a:close/>
                  <a:moveTo>
                    <a:pt x="793346" y="1055543"/>
                  </a:moveTo>
                  <a:lnTo>
                    <a:pt x="760874" y="987483"/>
                  </a:lnTo>
                  <a:lnTo>
                    <a:pt x="829194" y="844002"/>
                  </a:lnTo>
                  <a:lnTo>
                    <a:pt x="861666" y="912062"/>
                  </a:lnTo>
                  <a:lnTo>
                    <a:pt x="793346" y="1055543"/>
                  </a:lnTo>
                  <a:close/>
                  <a:moveTo>
                    <a:pt x="1224136" y="1055543"/>
                  </a:moveTo>
                  <a:lnTo>
                    <a:pt x="1155815" y="912062"/>
                  </a:lnTo>
                  <a:lnTo>
                    <a:pt x="1187941" y="844608"/>
                  </a:lnTo>
                  <a:lnTo>
                    <a:pt x="1255741" y="989215"/>
                  </a:lnTo>
                  <a:lnTo>
                    <a:pt x="1224136" y="1055543"/>
                  </a:lnTo>
                  <a:close/>
                  <a:moveTo>
                    <a:pt x="1259205" y="981941"/>
                  </a:moveTo>
                  <a:lnTo>
                    <a:pt x="1227946" y="915179"/>
                  </a:lnTo>
                  <a:lnTo>
                    <a:pt x="1290984" y="915179"/>
                  </a:lnTo>
                  <a:lnTo>
                    <a:pt x="1259205" y="981941"/>
                  </a:lnTo>
                  <a:close/>
                  <a:moveTo>
                    <a:pt x="1228552" y="908945"/>
                  </a:moveTo>
                  <a:lnTo>
                    <a:pt x="1295920" y="768581"/>
                  </a:lnTo>
                  <a:lnTo>
                    <a:pt x="1362768" y="908945"/>
                  </a:lnTo>
                  <a:lnTo>
                    <a:pt x="1228552" y="908945"/>
                  </a:lnTo>
                  <a:close/>
                  <a:moveTo>
                    <a:pt x="1300942" y="915179"/>
                  </a:moveTo>
                  <a:lnTo>
                    <a:pt x="1362854" y="915179"/>
                  </a:lnTo>
                  <a:lnTo>
                    <a:pt x="1331942" y="980123"/>
                  </a:lnTo>
                  <a:lnTo>
                    <a:pt x="1300942" y="915179"/>
                  </a:lnTo>
                  <a:close/>
                  <a:moveTo>
                    <a:pt x="1367790" y="1055543"/>
                  </a:moveTo>
                  <a:lnTo>
                    <a:pt x="1335318" y="987483"/>
                  </a:lnTo>
                  <a:lnTo>
                    <a:pt x="1403639" y="844002"/>
                  </a:lnTo>
                  <a:lnTo>
                    <a:pt x="1436110" y="912062"/>
                  </a:lnTo>
                  <a:lnTo>
                    <a:pt x="1367790" y="1055543"/>
                  </a:lnTo>
                  <a:close/>
                  <a:moveTo>
                    <a:pt x="2085802" y="1055543"/>
                  </a:moveTo>
                  <a:lnTo>
                    <a:pt x="2017482" y="912062"/>
                  </a:lnTo>
                  <a:lnTo>
                    <a:pt x="2049607" y="844608"/>
                  </a:lnTo>
                  <a:lnTo>
                    <a:pt x="2117407" y="989215"/>
                  </a:lnTo>
                  <a:lnTo>
                    <a:pt x="2085802" y="1055543"/>
                  </a:lnTo>
                  <a:close/>
                  <a:moveTo>
                    <a:pt x="2120785" y="981941"/>
                  </a:moveTo>
                  <a:lnTo>
                    <a:pt x="2089525" y="915179"/>
                  </a:lnTo>
                  <a:lnTo>
                    <a:pt x="2152563" y="915179"/>
                  </a:lnTo>
                  <a:lnTo>
                    <a:pt x="2120785" y="981941"/>
                  </a:lnTo>
                  <a:close/>
                  <a:moveTo>
                    <a:pt x="2090132" y="908945"/>
                  </a:moveTo>
                  <a:lnTo>
                    <a:pt x="2157499" y="768581"/>
                  </a:lnTo>
                  <a:lnTo>
                    <a:pt x="2224348" y="908945"/>
                  </a:lnTo>
                  <a:lnTo>
                    <a:pt x="2090132" y="908945"/>
                  </a:lnTo>
                  <a:close/>
                  <a:moveTo>
                    <a:pt x="2162522" y="915179"/>
                  </a:moveTo>
                  <a:lnTo>
                    <a:pt x="2224434" y="915179"/>
                  </a:lnTo>
                  <a:lnTo>
                    <a:pt x="2193521" y="980123"/>
                  </a:lnTo>
                  <a:lnTo>
                    <a:pt x="2162522" y="915179"/>
                  </a:lnTo>
                  <a:close/>
                  <a:moveTo>
                    <a:pt x="2229370" y="1055543"/>
                  </a:moveTo>
                  <a:lnTo>
                    <a:pt x="2196898" y="987483"/>
                  </a:lnTo>
                  <a:lnTo>
                    <a:pt x="2265218" y="844002"/>
                  </a:lnTo>
                  <a:lnTo>
                    <a:pt x="2297690" y="912062"/>
                  </a:lnTo>
                  <a:lnTo>
                    <a:pt x="2229370" y="1055543"/>
                  </a:lnTo>
                  <a:close/>
                  <a:moveTo>
                    <a:pt x="2268769" y="836728"/>
                  </a:moveTo>
                  <a:lnTo>
                    <a:pt x="2301154" y="768668"/>
                  </a:lnTo>
                  <a:lnTo>
                    <a:pt x="2333279" y="837334"/>
                  </a:lnTo>
                  <a:lnTo>
                    <a:pt x="2301154" y="904789"/>
                  </a:lnTo>
                  <a:lnTo>
                    <a:pt x="2268769" y="836728"/>
                  </a:lnTo>
                  <a:close/>
                  <a:moveTo>
                    <a:pt x="2372937" y="1055543"/>
                  </a:moveTo>
                  <a:lnTo>
                    <a:pt x="2304617" y="912062"/>
                  </a:lnTo>
                  <a:lnTo>
                    <a:pt x="2336742" y="844608"/>
                  </a:lnTo>
                  <a:lnTo>
                    <a:pt x="2404543" y="989215"/>
                  </a:lnTo>
                  <a:lnTo>
                    <a:pt x="2372937" y="1055543"/>
                  </a:lnTo>
                  <a:close/>
                  <a:moveTo>
                    <a:pt x="2408007" y="981941"/>
                  </a:moveTo>
                  <a:lnTo>
                    <a:pt x="2376747" y="915179"/>
                  </a:lnTo>
                  <a:lnTo>
                    <a:pt x="2439786" y="915179"/>
                  </a:lnTo>
                  <a:lnTo>
                    <a:pt x="2408007" y="981941"/>
                  </a:lnTo>
                  <a:close/>
                  <a:moveTo>
                    <a:pt x="2377354" y="908945"/>
                  </a:moveTo>
                  <a:lnTo>
                    <a:pt x="2444722" y="768581"/>
                  </a:lnTo>
                  <a:lnTo>
                    <a:pt x="2511570" y="908945"/>
                  </a:lnTo>
                  <a:lnTo>
                    <a:pt x="2377354" y="908945"/>
                  </a:lnTo>
                  <a:close/>
                  <a:moveTo>
                    <a:pt x="2449743" y="915179"/>
                  </a:moveTo>
                  <a:lnTo>
                    <a:pt x="2511656" y="915179"/>
                  </a:lnTo>
                  <a:lnTo>
                    <a:pt x="2480743" y="980123"/>
                  </a:lnTo>
                  <a:lnTo>
                    <a:pt x="2449743" y="915179"/>
                  </a:lnTo>
                  <a:close/>
                  <a:moveTo>
                    <a:pt x="2584912" y="912062"/>
                  </a:moveTo>
                  <a:lnTo>
                    <a:pt x="2516592" y="1055543"/>
                  </a:lnTo>
                  <a:lnTo>
                    <a:pt x="2484120" y="987483"/>
                  </a:lnTo>
                  <a:lnTo>
                    <a:pt x="2552441" y="844002"/>
                  </a:lnTo>
                  <a:lnTo>
                    <a:pt x="2584912" y="912062"/>
                  </a:lnTo>
                  <a:close/>
                  <a:moveTo>
                    <a:pt x="2516592" y="904789"/>
                  </a:moveTo>
                  <a:lnTo>
                    <a:pt x="2447579" y="760009"/>
                  </a:lnTo>
                  <a:lnTo>
                    <a:pt x="2412336" y="685973"/>
                  </a:lnTo>
                  <a:lnTo>
                    <a:pt x="2444808" y="617913"/>
                  </a:lnTo>
                  <a:lnTo>
                    <a:pt x="2477366" y="686233"/>
                  </a:lnTo>
                  <a:lnTo>
                    <a:pt x="2477193" y="686493"/>
                  </a:lnTo>
                  <a:lnTo>
                    <a:pt x="2477539" y="686666"/>
                  </a:lnTo>
                  <a:lnTo>
                    <a:pt x="2516592" y="768668"/>
                  </a:lnTo>
                  <a:lnTo>
                    <a:pt x="2552441" y="693420"/>
                  </a:lnTo>
                  <a:lnTo>
                    <a:pt x="2584912" y="761394"/>
                  </a:lnTo>
                  <a:lnTo>
                    <a:pt x="2516592" y="904789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E0E2168-7724-5B4B-B352-43DCE588E674}"/>
                </a:ext>
              </a:extLst>
            </p:cNvPr>
            <p:cNvSpPr/>
            <p:nvPr/>
          </p:nvSpPr>
          <p:spPr>
            <a:xfrm>
              <a:off x="4844328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5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4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9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589 w 1155642"/>
                <a:gd name="connsiteY71" fmla="*/ 161319 h 1069311"/>
                <a:gd name="connsiteX72" fmla="*/ 972676 w 1155642"/>
                <a:gd name="connsiteY72" fmla="*/ 226262 h 1069311"/>
                <a:gd name="connsiteX73" fmla="*/ 941763 w 1155642"/>
                <a:gd name="connsiteY73" fmla="*/ 161319 h 1069311"/>
                <a:gd name="connsiteX74" fmla="*/ 1003589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03 w 1155642"/>
                <a:gd name="connsiteY84" fmla="*/ 233795 h 1069311"/>
                <a:gd name="connsiteX85" fmla="*/ 179330 w 1155642"/>
                <a:gd name="connsiteY85" fmla="*/ 234055 h 1069311"/>
                <a:gd name="connsiteX86" fmla="*/ 179676 w 1155642"/>
                <a:gd name="connsiteY86" fmla="*/ 234228 h 1069311"/>
                <a:gd name="connsiteX87" fmla="*/ 218729 w 1155642"/>
                <a:gd name="connsiteY87" fmla="*/ 316230 h 1069311"/>
                <a:gd name="connsiteX88" fmla="*/ 254577 w 1155642"/>
                <a:gd name="connsiteY88" fmla="*/ 240983 h 1069311"/>
                <a:gd name="connsiteX89" fmla="*/ 287049 w 1155642"/>
                <a:gd name="connsiteY89" fmla="*/ 308956 h 1069311"/>
                <a:gd name="connsiteX90" fmla="*/ 218729 w 1155642"/>
                <a:gd name="connsiteY90" fmla="*/ 452438 h 1069311"/>
                <a:gd name="connsiteX91" fmla="*/ 149716 w 1155642"/>
                <a:gd name="connsiteY91" fmla="*/ 307657 h 1069311"/>
                <a:gd name="connsiteX92" fmla="*/ 149716 w 1155642"/>
                <a:gd name="connsiteY92" fmla="*/ 307657 h 1069311"/>
                <a:gd name="connsiteX93" fmla="*/ 146945 w 1155642"/>
                <a:gd name="connsiteY93" fmla="*/ 301769 h 1069311"/>
                <a:gd name="connsiteX94" fmla="*/ 146945 w 1155642"/>
                <a:gd name="connsiteY94" fmla="*/ 301769 h 1069311"/>
                <a:gd name="connsiteX95" fmla="*/ 114387 w 1155642"/>
                <a:gd name="connsiteY95" fmla="*/ 233882 h 1069311"/>
                <a:gd name="connsiteX96" fmla="*/ 146945 w 1155642"/>
                <a:gd name="connsiteY96" fmla="*/ 165562 h 1069311"/>
                <a:gd name="connsiteX97" fmla="*/ 179503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03 w 1155642"/>
                <a:gd name="connsiteY113" fmla="*/ 161319 h 1069311"/>
                <a:gd name="connsiteX114" fmla="*/ 501102 w 1155642"/>
                <a:gd name="connsiteY114" fmla="*/ 161319 h 1069311"/>
                <a:gd name="connsiteX115" fmla="*/ 470102 w 1155642"/>
                <a:gd name="connsiteY115" fmla="*/ 226435 h 1069311"/>
                <a:gd name="connsiteX116" fmla="*/ 439103 w 1155642"/>
                <a:gd name="connsiteY116" fmla="*/ 161319 h 1069311"/>
                <a:gd name="connsiteX117" fmla="*/ 753861 w 1155642"/>
                <a:gd name="connsiteY117" fmla="*/ 233795 h 1069311"/>
                <a:gd name="connsiteX118" fmla="*/ 753687 w 1155642"/>
                <a:gd name="connsiteY118" fmla="*/ 234055 h 1069311"/>
                <a:gd name="connsiteX119" fmla="*/ 754034 w 1155642"/>
                <a:gd name="connsiteY119" fmla="*/ 234228 h 1069311"/>
                <a:gd name="connsiteX120" fmla="*/ 793086 w 1155642"/>
                <a:gd name="connsiteY120" fmla="*/ 316230 h 1069311"/>
                <a:gd name="connsiteX121" fmla="*/ 828935 w 1155642"/>
                <a:gd name="connsiteY121" fmla="*/ 240983 h 1069311"/>
                <a:gd name="connsiteX122" fmla="*/ 861406 w 1155642"/>
                <a:gd name="connsiteY122" fmla="*/ 308956 h 1069311"/>
                <a:gd name="connsiteX123" fmla="*/ 793086 w 1155642"/>
                <a:gd name="connsiteY123" fmla="*/ 452438 h 1069311"/>
                <a:gd name="connsiteX124" fmla="*/ 724073 w 1155642"/>
                <a:gd name="connsiteY124" fmla="*/ 307657 h 1069311"/>
                <a:gd name="connsiteX125" fmla="*/ 688831 w 1155642"/>
                <a:gd name="connsiteY125" fmla="*/ 233622 h 1069311"/>
                <a:gd name="connsiteX126" fmla="*/ 721302 w 1155642"/>
                <a:gd name="connsiteY126" fmla="*/ 165562 h 1069311"/>
                <a:gd name="connsiteX127" fmla="*/ 753861 w 1155642"/>
                <a:gd name="connsiteY127" fmla="*/ 233795 h 1069311"/>
                <a:gd name="connsiteX128" fmla="*/ 726325 w 1155642"/>
                <a:gd name="connsiteY128" fmla="*/ 161319 h 1069311"/>
                <a:gd name="connsiteX129" fmla="*/ 788324 w 1155642"/>
                <a:gd name="connsiteY129" fmla="*/ 161319 h 1069311"/>
                <a:gd name="connsiteX130" fmla="*/ 757324 w 1155642"/>
                <a:gd name="connsiteY130" fmla="*/ 226435 h 1069311"/>
                <a:gd name="connsiteX131" fmla="*/ 726325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577 w 1155642"/>
                <a:gd name="connsiteY142" fmla="*/ 391737 h 1069311"/>
                <a:gd name="connsiteX143" fmla="*/ 287049 w 1155642"/>
                <a:gd name="connsiteY143" fmla="*/ 459711 h 1069311"/>
                <a:gd name="connsiteX144" fmla="*/ 218902 w 1155642"/>
                <a:gd name="connsiteY144" fmla="*/ 602759 h 1069311"/>
                <a:gd name="connsiteX145" fmla="*/ 186344 w 1155642"/>
                <a:gd name="connsiteY145" fmla="*/ 534872 h 1069311"/>
                <a:gd name="connsiteX146" fmla="*/ 254577 w 1155642"/>
                <a:gd name="connsiteY146" fmla="*/ 391737 h 1069311"/>
                <a:gd name="connsiteX147" fmla="*/ 182967 w 1155642"/>
                <a:gd name="connsiteY147" fmla="*/ 527512 h 1069311"/>
                <a:gd name="connsiteX148" fmla="*/ 151967 w 1155642"/>
                <a:gd name="connsiteY148" fmla="*/ 462742 h 1069311"/>
                <a:gd name="connsiteX149" fmla="*/ 213793 w 1155642"/>
                <a:gd name="connsiteY149" fmla="*/ 462742 h 1069311"/>
                <a:gd name="connsiteX150" fmla="*/ 182967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324 w 1155642"/>
                <a:gd name="connsiteY156" fmla="*/ 527512 h 1069311"/>
                <a:gd name="connsiteX157" fmla="*/ 726325 w 1155642"/>
                <a:gd name="connsiteY157" fmla="*/ 462742 h 1069311"/>
                <a:gd name="connsiteX158" fmla="*/ 788151 w 1155642"/>
                <a:gd name="connsiteY158" fmla="*/ 462742 h 1069311"/>
                <a:gd name="connsiteX159" fmla="*/ 757324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367 w 1155642"/>
                <a:gd name="connsiteY166" fmla="*/ 462742 h 1069311"/>
                <a:gd name="connsiteX167" fmla="*/ 693074 w 1155642"/>
                <a:gd name="connsiteY167" fmla="*/ 511666 h 1069311"/>
                <a:gd name="connsiteX168" fmla="*/ 684588 w 1155642"/>
                <a:gd name="connsiteY168" fmla="*/ 529504 h 1069311"/>
                <a:gd name="connsiteX169" fmla="*/ 653328 w 1155642"/>
                <a:gd name="connsiteY169" fmla="*/ 462742 h 1069311"/>
                <a:gd name="connsiteX170" fmla="*/ 716367 w 1155642"/>
                <a:gd name="connsiteY170" fmla="*/ 462742 h 1069311"/>
                <a:gd name="connsiteX171" fmla="*/ 681124 w 1155642"/>
                <a:gd name="connsiteY171" fmla="*/ 536864 h 1069311"/>
                <a:gd name="connsiteX172" fmla="*/ 649519 w 1155642"/>
                <a:gd name="connsiteY172" fmla="*/ 603106 h 1069311"/>
                <a:gd name="connsiteX173" fmla="*/ 581198 w 1155642"/>
                <a:gd name="connsiteY173" fmla="*/ 459625 h 1069311"/>
                <a:gd name="connsiteX174" fmla="*/ 613323 w 1155642"/>
                <a:gd name="connsiteY174" fmla="*/ 392170 h 1069311"/>
                <a:gd name="connsiteX175" fmla="*/ 681124 w 1155642"/>
                <a:gd name="connsiteY175" fmla="*/ 536864 h 1069311"/>
                <a:gd name="connsiteX176" fmla="*/ 577735 w 1155642"/>
                <a:gd name="connsiteY176" fmla="*/ 452351 h 1069311"/>
                <a:gd name="connsiteX177" fmla="*/ 545263 w 1155642"/>
                <a:gd name="connsiteY177" fmla="*/ 384291 h 1069311"/>
                <a:gd name="connsiteX178" fmla="*/ 577648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735 w 1155642"/>
                <a:gd name="connsiteY180" fmla="*/ 452351 h 1069311"/>
                <a:gd name="connsiteX181" fmla="*/ 574271 w 1155642"/>
                <a:gd name="connsiteY181" fmla="*/ 459625 h 1069311"/>
                <a:gd name="connsiteX182" fmla="*/ 506124 w 1155642"/>
                <a:gd name="connsiteY182" fmla="*/ 602673 h 1069311"/>
                <a:gd name="connsiteX183" fmla="*/ 473566 w 1155642"/>
                <a:gd name="connsiteY183" fmla="*/ 534786 h 1069311"/>
                <a:gd name="connsiteX184" fmla="*/ 541799 w 1155642"/>
                <a:gd name="connsiteY184" fmla="*/ 391564 h 1069311"/>
                <a:gd name="connsiteX185" fmla="*/ 574271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9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9 w 1155642"/>
                <a:gd name="connsiteY194" fmla="*/ 456507 h 1069311"/>
                <a:gd name="connsiteX195" fmla="*/ 436159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02 w 1155642"/>
                <a:gd name="connsiteY201" fmla="*/ 536777 h 1069311"/>
                <a:gd name="connsiteX202" fmla="*/ 362296 w 1155642"/>
                <a:gd name="connsiteY202" fmla="*/ 603019 h 1069311"/>
                <a:gd name="connsiteX203" fmla="*/ 293976 w 1155642"/>
                <a:gd name="connsiteY203" fmla="*/ 459538 h 1069311"/>
                <a:gd name="connsiteX204" fmla="*/ 326101 w 1155642"/>
                <a:gd name="connsiteY204" fmla="*/ 392083 h 1069311"/>
                <a:gd name="connsiteX205" fmla="*/ 393902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6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2967 w 1155642"/>
                <a:gd name="connsiteY216" fmla="*/ 678613 h 1069311"/>
                <a:gd name="connsiteX217" fmla="*/ 151967 w 1155642"/>
                <a:gd name="connsiteY217" fmla="*/ 613496 h 1069311"/>
                <a:gd name="connsiteX218" fmla="*/ 213966 w 1155642"/>
                <a:gd name="connsiteY218" fmla="*/ 613496 h 1069311"/>
                <a:gd name="connsiteX219" fmla="*/ 182967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448 w 1155642"/>
                <a:gd name="connsiteY225" fmla="*/ 542319 h 1069311"/>
                <a:gd name="connsiteX226" fmla="*/ 362383 w 1155642"/>
                <a:gd name="connsiteY226" fmla="*/ 617653 h 1069311"/>
                <a:gd name="connsiteX227" fmla="*/ 362383 w 1155642"/>
                <a:gd name="connsiteY227" fmla="*/ 617653 h 1069311"/>
                <a:gd name="connsiteX228" fmla="*/ 394855 w 1155642"/>
                <a:gd name="connsiteY228" fmla="*/ 685713 h 1069311"/>
                <a:gd name="connsiteX229" fmla="*/ 362383 w 1155642"/>
                <a:gd name="connsiteY229" fmla="*/ 753774 h 1069311"/>
                <a:gd name="connsiteX230" fmla="*/ 294063 w 1155642"/>
                <a:gd name="connsiteY230" fmla="*/ 610293 h 1069311"/>
                <a:gd name="connsiteX231" fmla="*/ 326448 w 1155642"/>
                <a:gd name="connsiteY231" fmla="*/ 542319 h 1069311"/>
                <a:gd name="connsiteX232" fmla="*/ 367319 w 1155642"/>
                <a:gd name="connsiteY232" fmla="*/ 613496 h 1069311"/>
                <a:gd name="connsiteX233" fmla="*/ 429231 w 1155642"/>
                <a:gd name="connsiteY233" fmla="*/ 613496 h 1069311"/>
                <a:gd name="connsiteX234" fmla="*/ 398318 w 1155642"/>
                <a:gd name="connsiteY234" fmla="*/ 678440 h 1069311"/>
                <a:gd name="connsiteX235" fmla="*/ 367319 w 1155642"/>
                <a:gd name="connsiteY235" fmla="*/ 613496 h 1069311"/>
                <a:gd name="connsiteX236" fmla="*/ 367319 w 1155642"/>
                <a:gd name="connsiteY236" fmla="*/ 607262 h 1069311"/>
                <a:gd name="connsiteX237" fmla="*/ 412433 w 1155642"/>
                <a:gd name="connsiteY237" fmla="*/ 512618 h 1069311"/>
                <a:gd name="connsiteX238" fmla="*/ 434167 w 1155642"/>
                <a:gd name="connsiteY238" fmla="*/ 466985 h 1069311"/>
                <a:gd name="connsiteX239" fmla="*/ 501015 w 1155642"/>
                <a:gd name="connsiteY239" fmla="*/ 607262 h 1069311"/>
                <a:gd name="connsiteX240" fmla="*/ 367319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886 w 1155642"/>
                <a:gd name="connsiteY245" fmla="*/ 542319 h 1069311"/>
                <a:gd name="connsiteX246" fmla="*/ 574271 w 1155642"/>
                <a:gd name="connsiteY246" fmla="*/ 610293 h 1069311"/>
                <a:gd name="connsiteX247" fmla="*/ 505951 w 1155642"/>
                <a:gd name="connsiteY247" fmla="*/ 753774 h 1069311"/>
                <a:gd name="connsiteX248" fmla="*/ 473652 w 1155642"/>
                <a:gd name="connsiteY248" fmla="*/ 685887 h 1069311"/>
                <a:gd name="connsiteX249" fmla="*/ 541886 w 1155642"/>
                <a:gd name="connsiteY249" fmla="*/ 542319 h 1069311"/>
                <a:gd name="connsiteX250" fmla="*/ 545350 w 1155642"/>
                <a:gd name="connsiteY250" fmla="*/ 535045 h 1069311"/>
                <a:gd name="connsiteX251" fmla="*/ 577735 w 1155642"/>
                <a:gd name="connsiteY251" fmla="*/ 466898 h 1069311"/>
                <a:gd name="connsiteX252" fmla="*/ 610120 w 1155642"/>
                <a:gd name="connsiteY252" fmla="*/ 534958 h 1069311"/>
                <a:gd name="connsiteX253" fmla="*/ 577648 w 1155642"/>
                <a:gd name="connsiteY253" fmla="*/ 603019 h 1069311"/>
                <a:gd name="connsiteX254" fmla="*/ 545350 w 1155642"/>
                <a:gd name="connsiteY254" fmla="*/ 535045 h 1069311"/>
                <a:gd name="connsiteX255" fmla="*/ 613670 w 1155642"/>
                <a:gd name="connsiteY255" fmla="*/ 542319 h 1069311"/>
                <a:gd name="connsiteX256" fmla="*/ 649605 w 1155642"/>
                <a:gd name="connsiteY256" fmla="*/ 617653 h 1069311"/>
                <a:gd name="connsiteX257" fmla="*/ 649605 w 1155642"/>
                <a:gd name="connsiteY257" fmla="*/ 617653 h 1069311"/>
                <a:gd name="connsiteX258" fmla="*/ 682077 w 1155642"/>
                <a:gd name="connsiteY258" fmla="*/ 685713 h 1069311"/>
                <a:gd name="connsiteX259" fmla="*/ 649605 w 1155642"/>
                <a:gd name="connsiteY259" fmla="*/ 753774 h 1069311"/>
                <a:gd name="connsiteX260" fmla="*/ 581285 w 1155642"/>
                <a:gd name="connsiteY260" fmla="*/ 610293 h 1069311"/>
                <a:gd name="connsiteX261" fmla="*/ 613670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324 w 1155642"/>
                <a:gd name="connsiteY271" fmla="*/ 613496 h 1069311"/>
                <a:gd name="connsiteX272" fmla="*/ 757324 w 1155642"/>
                <a:gd name="connsiteY272" fmla="*/ 678613 h 1069311"/>
                <a:gd name="connsiteX273" fmla="*/ 726325 w 1155642"/>
                <a:gd name="connsiteY273" fmla="*/ 613496 h 1069311"/>
                <a:gd name="connsiteX274" fmla="*/ 788324 w 1155642"/>
                <a:gd name="connsiteY274" fmla="*/ 613496 h 1069311"/>
                <a:gd name="connsiteX275" fmla="*/ 829108 w 1155642"/>
                <a:gd name="connsiteY275" fmla="*/ 542319 h 1069311"/>
                <a:gd name="connsiteX276" fmla="*/ 861493 w 1155642"/>
                <a:gd name="connsiteY276" fmla="*/ 610293 h 1069311"/>
                <a:gd name="connsiteX277" fmla="*/ 793173 w 1155642"/>
                <a:gd name="connsiteY277" fmla="*/ 753774 h 1069311"/>
                <a:gd name="connsiteX278" fmla="*/ 760874 w 1155642"/>
                <a:gd name="connsiteY278" fmla="*/ 685887 h 1069311"/>
                <a:gd name="connsiteX279" fmla="*/ 829108 w 1155642"/>
                <a:gd name="connsiteY279" fmla="*/ 542319 h 1069311"/>
                <a:gd name="connsiteX280" fmla="*/ 832572 w 1155642"/>
                <a:gd name="connsiteY280" fmla="*/ 535045 h 1069311"/>
                <a:gd name="connsiteX281" fmla="*/ 864957 w 1155642"/>
                <a:gd name="connsiteY281" fmla="*/ 466898 h 1069311"/>
                <a:gd name="connsiteX282" fmla="*/ 897342 w 1155642"/>
                <a:gd name="connsiteY282" fmla="*/ 534958 h 1069311"/>
                <a:gd name="connsiteX283" fmla="*/ 864870 w 1155642"/>
                <a:gd name="connsiteY283" fmla="*/ 603019 h 1069311"/>
                <a:gd name="connsiteX284" fmla="*/ 832572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4957 w 1155642"/>
                <a:gd name="connsiteY292" fmla="*/ 452351 h 1069311"/>
                <a:gd name="connsiteX293" fmla="*/ 832572 w 1155642"/>
                <a:gd name="connsiteY293" fmla="*/ 384291 h 1069311"/>
                <a:gd name="connsiteX294" fmla="*/ 864957 w 1155642"/>
                <a:gd name="connsiteY294" fmla="*/ 316230 h 1069311"/>
                <a:gd name="connsiteX295" fmla="*/ 896909 w 1155642"/>
                <a:gd name="connsiteY295" fmla="*/ 384377 h 1069311"/>
                <a:gd name="connsiteX296" fmla="*/ 864957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957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735 w 1155642"/>
                <a:gd name="connsiteY311" fmla="*/ 301683 h 1069311"/>
                <a:gd name="connsiteX312" fmla="*/ 545263 w 1155642"/>
                <a:gd name="connsiteY312" fmla="*/ 233709 h 1069311"/>
                <a:gd name="connsiteX313" fmla="*/ 577735 w 1155642"/>
                <a:gd name="connsiteY313" fmla="*/ 165475 h 1069311"/>
                <a:gd name="connsiteX314" fmla="*/ 610120 w 1155642"/>
                <a:gd name="connsiteY314" fmla="*/ 233535 h 1069311"/>
                <a:gd name="connsiteX315" fmla="*/ 577735 w 1155642"/>
                <a:gd name="connsiteY315" fmla="*/ 301683 h 1069311"/>
                <a:gd name="connsiteX316" fmla="*/ 430703 w 1155642"/>
                <a:gd name="connsiteY316" fmla="*/ 308956 h 1069311"/>
                <a:gd name="connsiteX317" fmla="*/ 361517 w 1155642"/>
                <a:gd name="connsiteY317" fmla="*/ 452957 h 1069311"/>
                <a:gd name="connsiteX318" fmla="*/ 294063 w 1155642"/>
                <a:gd name="connsiteY318" fmla="*/ 308956 h 1069311"/>
                <a:gd name="connsiteX319" fmla="*/ 294063 w 1155642"/>
                <a:gd name="connsiteY319" fmla="*/ 308956 h 1069311"/>
                <a:gd name="connsiteX320" fmla="*/ 294063 w 1155642"/>
                <a:gd name="connsiteY320" fmla="*/ 308956 h 1069311"/>
                <a:gd name="connsiteX321" fmla="*/ 326448 w 1155642"/>
                <a:gd name="connsiteY321" fmla="*/ 240896 h 1069311"/>
                <a:gd name="connsiteX322" fmla="*/ 362383 w 1155642"/>
                <a:gd name="connsiteY322" fmla="*/ 316230 h 1069311"/>
                <a:gd name="connsiteX323" fmla="*/ 398318 w 1155642"/>
                <a:gd name="connsiteY323" fmla="*/ 240896 h 1069311"/>
                <a:gd name="connsiteX324" fmla="*/ 430703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793 w 1155642"/>
                <a:gd name="connsiteY330" fmla="*/ 456507 h 1069311"/>
                <a:gd name="connsiteX331" fmla="*/ 148936 w 1155642"/>
                <a:gd name="connsiteY331" fmla="*/ 456507 h 1069311"/>
                <a:gd name="connsiteX332" fmla="*/ 144953 w 1155642"/>
                <a:gd name="connsiteY332" fmla="*/ 456507 h 1069311"/>
                <a:gd name="connsiteX333" fmla="*/ 79491 w 1155642"/>
                <a:gd name="connsiteY333" fmla="*/ 456507 h 1069311"/>
                <a:gd name="connsiteX334" fmla="*/ 146858 w 1155642"/>
                <a:gd name="connsiteY334" fmla="*/ 316144 h 1069311"/>
                <a:gd name="connsiteX335" fmla="*/ 213793 w 1155642"/>
                <a:gd name="connsiteY335" fmla="*/ 456507 h 1069311"/>
                <a:gd name="connsiteX336" fmla="*/ 142009 w 1155642"/>
                <a:gd name="connsiteY336" fmla="*/ 462742 h 1069311"/>
                <a:gd name="connsiteX337" fmla="*/ 122353 w 1155642"/>
                <a:gd name="connsiteY337" fmla="*/ 504046 h 1069311"/>
                <a:gd name="connsiteX338" fmla="*/ 110230 w 1155642"/>
                <a:gd name="connsiteY338" fmla="*/ 529504 h 1069311"/>
                <a:gd name="connsiteX339" fmla="*/ 78971 w 1155642"/>
                <a:gd name="connsiteY339" fmla="*/ 462742 h 1069311"/>
                <a:gd name="connsiteX340" fmla="*/ 142009 w 1155642"/>
                <a:gd name="connsiteY340" fmla="*/ 462742 h 1069311"/>
                <a:gd name="connsiteX341" fmla="*/ 125211 w 1155642"/>
                <a:gd name="connsiteY341" fmla="*/ 512532 h 1069311"/>
                <a:gd name="connsiteX342" fmla="*/ 146945 w 1155642"/>
                <a:gd name="connsiteY342" fmla="*/ 466898 h 1069311"/>
                <a:gd name="connsiteX343" fmla="*/ 213793 w 1155642"/>
                <a:gd name="connsiteY343" fmla="*/ 607175 h 1069311"/>
                <a:gd name="connsiteX344" fmla="*/ 80097 w 1155642"/>
                <a:gd name="connsiteY344" fmla="*/ 607175 h 1069311"/>
                <a:gd name="connsiteX345" fmla="*/ 125211 w 1155642"/>
                <a:gd name="connsiteY345" fmla="*/ 512532 h 1069311"/>
                <a:gd name="connsiteX346" fmla="*/ 142009 w 1155642"/>
                <a:gd name="connsiteY346" fmla="*/ 613496 h 1069311"/>
                <a:gd name="connsiteX347" fmla="*/ 111096 w 1155642"/>
                <a:gd name="connsiteY347" fmla="*/ 678440 h 1069311"/>
                <a:gd name="connsiteX348" fmla="*/ 80183 w 1155642"/>
                <a:gd name="connsiteY348" fmla="*/ 613496 h 1069311"/>
                <a:gd name="connsiteX349" fmla="*/ 142009 w 1155642"/>
                <a:gd name="connsiteY349" fmla="*/ 613496 h 1069311"/>
                <a:gd name="connsiteX350" fmla="*/ 146945 w 1155642"/>
                <a:gd name="connsiteY350" fmla="*/ 617653 h 1069311"/>
                <a:gd name="connsiteX351" fmla="*/ 179503 w 1155642"/>
                <a:gd name="connsiteY351" fmla="*/ 685973 h 1069311"/>
                <a:gd name="connsiteX352" fmla="*/ 179330 w 1155642"/>
                <a:gd name="connsiteY352" fmla="*/ 686233 h 1069311"/>
                <a:gd name="connsiteX353" fmla="*/ 179676 w 1155642"/>
                <a:gd name="connsiteY353" fmla="*/ 686406 h 1069311"/>
                <a:gd name="connsiteX354" fmla="*/ 218729 w 1155642"/>
                <a:gd name="connsiteY354" fmla="*/ 768408 h 1069311"/>
                <a:gd name="connsiteX355" fmla="*/ 254577 w 1155642"/>
                <a:gd name="connsiteY355" fmla="*/ 693160 h 1069311"/>
                <a:gd name="connsiteX356" fmla="*/ 287049 w 1155642"/>
                <a:gd name="connsiteY356" fmla="*/ 761134 h 1069311"/>
                <a:gd name="connsiteX357" fmla="*/ 218729 w 1155642"/>
                <a:gd name="connsiteY357" fmla="*/ 904615 h 1069311"/>
                <a:gd name="connsiteX358" fmla="*/ 149716 w 1155642"/>
                <a:gd name="connsiteY358" fmla="*/ 759835 h 1069311"/>
                <a:gd name="connsiteX359" fmla="*/ 114473 w 1155642"/>
                <a:gd name="connsiteY359" fmla="*/ 685800 h 1069311"/>
                <a:gd name="connsiteX360" fmla="*/ 146945 w 1155642"/>
                <a:gd name="connsiteY360" fmla="*/ 617653 h 1069311"/>
                <a:gd name="connsiteX361" fmla="*/ 258041 w 1155642"/>
                <a:gd name="connsiteY361" fmla="*/ 685887 h 1069311"/>
                <a:gd name="connsiteX362" fmla="*/ 290513 w 1155642"/>
                <a:gd name="connsiteY362" fmla="*/ 617653 h 1069311"/>
                <a:gd name="connsiteX363" fmla="*/ 322898 w 1155642"/>
                <a:gd name="connsiteY363" fmla="*/ 685713 h 1069311"/>
                <a:gd name="connsiteX364" fmla="*/ 290513 w 1155642"/>
                <a:gd name="connsiteY364" fmla="*/ 753860 h 1069311"/>
                <a:gd name="connsiteX365" fmla="*/ 258041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4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263 w 1155642"/>
                <a:gd name="connsiteY385" fmla="*/ 685887 h 1069311"/>
                <a:gd name="connsiteX386" fmla="*/ 577735 w 1155642"/>
                <a:gd name="connsiteY386" fmla="*/ 617653 h 1069311"/>
                <a:gd name="connsiteX387" fmla="*/ 610120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263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8917 w 1155642"/>
                <a:gd name="connsiteY398" fmla="*/ 685713 h 1069311"/>
                <a:gd name="connsiteX399" fmla="*/ 721389 w 1155642"/>
                <a:gd name="connsiteY399" fmla="*/ 617653 h 1069311"/>
                <a:gd name="connsiteX400" fmla="*/ 753947 w 1155642"/>
                <a:gd name="connsiteY400" fmla="*/ 685973 h 1069311"/>
                <a:gd name="connsiteX401" fmla="*/ 753774 w 1155642"/>
                <a:gd name="connsiteY401" fmla="*/ 686233 h 1069311"/>
                <a:gd name="connsiteX402" fmla="*/ 754120 w 1155642"/>
                <a:gd name="connsiteY402" fmla="*/ 686406 h 1069311"/>
                <a:gd name="connsiteX403" fmla="*/ 793173 w 1155642"/>
                <a:gd name="connsiteY403" fmla="*/ 768408 h 1069311"/>
                <a:gd name="connsiteX404" fmla="*/ 829021 w 1155642"/>
                <a:gd name="connsiteY404" fmla="*/ 693160 h 1069311"/>
                <a:gd name="connsiteX405" fmla="*/ 861493 w 1155642"/>
                <a:gd name="connsiteY405" fmla="*/ 761134 h 1069311"/>
                <a:gd name="connsiteX406" fmla="*/ 793173 w 1155642"/>
                <a:gd name="connsiteY406" fmla="*/ 904615 h 1069311"/>
                <a:gd name="connsiteX407" fmla="*/ 724160 w 1155642"/>
                <a:gd name="connsiteY407" fmla="*/ 759835 h 1069311"/>
                <a:gd name="connsiteX408" fmla="*/ 688917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957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420 w 1155642"/>
                <a:gd name="connsiteY414" fmla="*/ 761048 h 1069311"/>
                <a:gd name="connsiteX415" fmla="*/ 900805 w 1155642"/>
                <a:gd name="connsiteY415" fmla="*/ 692987 h 1069311"/>
                <a:gd name="connsiteX416" fmla="*/ 936741 w 1155642"/>
                <a:gd name="connsiteY416" fmla="*/ 768321 h 1069311"/>
                <a:gd name="connsiteX417" fmla="*/ 972676 w 1155642"/>
                <a:gd name="connsiteY417" fmla="*/ 692987 h 1069311"/>
                <a:gd name="connsiteX418" fmla="*/ 1005061 w 1155642"/>
                <a:gd name="connsiteY418" fmla="*/ 761048 h 1069311"/>
                <a:gd name="connsiteX419" fmla="*/ 935875 w 1155642"/>
                <a:gd name="connsiteY419" fmla="*/ 905048 h 1069311"/>
                <a:gd name="connsiteX420" fmla="*/ 868420 w 1155642"/>
                <a:gd name="connsiteY420" fmla="*/ 761048 h 1069311"/>
                <a:gd name="connsiteX421" fmla="*/ 868420 w 1155642"/>
                <a:gd name="connsiteY421" fmla="*/ 761048 h 1069311"/>
                <a:gd name="connsiteX422" fmla="*/ 868420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516 w 1155642"/>
                <a:gd name="connsiteY431" fmla="*/ 456507 h 1069311"/>
                <a:gd name="connsiteX432" fmla="*/ 1006533 w 1155642"/>
                <a:gd name="connsiteY432" fmla="*/ 456507 h 1069311"/>
                <a:gd name="connsiteX433" fmla="*/ 941070 w 1155642"/>
                <a:gd name="connsiteY433" fmla="*/ 456507 h 1069311"/>
                <a:gd name="connsiteX434" fmla="*/ 1008438 w 1155642"/>
                <a:gd name="connsiteY434" fmla="*/ 316144 h 1069311"/>
                <a:gd name="connsiteX435" fmla="*/ 1075286 w 1155642"/>
                <a:gd name="connsiteY435" fmla="*/ 456507 h 1069311"/>
                <a:gd name="connsiteX436" fmla="*/ 1010516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4957 w 1155642"/>
                <a:gd name="connsiteY451" fmla="*/ 14807 h 1069311"/>
                <a:gd name="connsiteX452" fmla="*/ 897342 w 1155642"/>
                <a:gd name="connsiteY452" fmla="*/ 82868 h 1069311"/>
                <a:gd name="connsiteX453" fmla="*/ 864870 w 1155642"/>
                <a:gd name="connsiteY453" fmla="*/ 150928 h 1069311"/>
                <a:gd name="connsiteX454" fmla="*/ 832485 w 1155642"/>
                <a:gd name="connsiteY454" fmla="*/ 82954 h 1069311"/>
                <a:gd name="connsiteX455" fmla="*/ 864957 w 1155642"/>
                <a:gd name="connsiteY455" fmla="*/ 14807 h 1069311"/>
                <a:gd name="connsiteX456" fmla="*/ 829108 w 1155642"/>
                <a:gd name="connsiteY456" fmla="*/ 90228 h 1069311"/>
                <a:gd name="connsiteX457" fmla="*/ 861493 w 1155642"/>
                <a:gd name="connsiteY457" fmla="*/ 158202 h 1069311"/>
                <a:gd name="connsiteX458" fmla="*/ 793173 w 1155642"/>
                <a:gd name="connsiteY458" fmla="*/ 301683 h 1069311"/>
                <a:gd name="connsiteX459" fmla="*/ 760874 w 1155642"/>
                <a:gd name="connsiteY459" fmla="*/ 233795 h 1069311"/>
                <a:gd name="connsiteX460" fmla="*/ 829108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367 w 1155642"/>
                <a:gd name="connsiteY465" fmla="*/ 161319 h 1069311"/>
                <a:gd name="connsiteX466" fmla="*/ 685454 w 1155642"/>
                <a:gd name="connsiteY466" fmla="*/ 226262 h 1069311"/>
                <a:gd name="connsiteX467" fmla="*/ 654541 w 1155642"/>
                <a:gd name="connsiteY467" fmla="*/ 161319 h 1069311"/>
                <a:gd name="connsiteX468" fmla="*/ 716367 w 1155642"/>
                <a:gd name="connsiteY468" fmla="*/ 161319 h 1069311"/>
                <a:gd name="connsiteX469" fmla="*/ 681990 w 1155642"/>
                <a:gd name="connsiteY469" fmla="*/ 233535 h 1069311"/>
                <a:gd name="connsiteX470" fmla="*/ 649519 w 1155642"/>
                <a:gd name="connsiteY470" fmla="*/ 301596 h 1069311"/>
                <a:gd name="connsiteX471" fmla="*/ 581198 w 1155642"/>
                <a:gd name="connsiteY471" fmla="*/ 158115 h 1069311"/>
                <a:gd name="connsiteX472" fmla="*/ 613670 w 1155642"/>
                <a:gd name="connsiteY472" fmla="*/ 90055 h 1069311"/>
                <a:gd name="connsiteX473" fmla="*/ 681990 w 1155642"/>
                <a:gd name="connsiteY473" fmla="*/ 233535 h 1069311"/>
                <a:gd name="connsiteX474" fmla="*/ 577735 w 1155642"/>
                <a:gd name="connsiteY474" fmla="*/ 14807 h 1069311"/>
                <a:gd name="connsiteX475" fmla="*/ 610120 w 1155642"/>
                <a:gd name="connsiteY475" fmla="*/ 82868 h 1069311"/>
                <a:gd name="connsiteX476" fmla="*/ 577648 w 1155642"/>
                <a:gd name="connsiteY476" fmla="*/ 150928 h 1069311"/>
                <a:gd name="connsiteX477" fmla="*/ 545263 w 1155642"/>
                <a:gd name="connsiteY477" fmla="*/ 82954 h 1069311"/>
                <a:gd name="connsiteX478" fmla="*/ 577735 w 1155642"/>
                <a:gd name="connsiteY478" fmla="*/ 14807 h 1069311"/>
                <a:gd name="connsiteX479" fmla="*/ 541886 w 1155642"/>
                <a:gd name="connsiteY479" fmla="*/ 90228 h 1069311"/>
                <a:gd name="connsiteX480" fmla="*/ 574271 w 1155642"/>
                <a:gd name="connsiteY480" fmla="*/ 158202 h 1069311"/>
                <a:gd name="connsiteX481" fmla="*/ 505951 w 1155642"/>
                <a:gd name="connsiteY481" fmla="*/ 301683 h 1069311"/>
                <a:gd name="connsiteX482" fmla="*/ 473652 w 1155642"/>
                <a:gd name="connsiteY482" fmla="*/ 233795 h 1069311"/>
                <a:gd name="connsiteX483" fmla="*/ 541886 w 1155642"/>
                <a:gd name="connsiteY483" fmla="*/ 90228 h 1069311"/>
                <a:gd name="connsiteX484" fmla="*/ 434167 w 1155642"/>
                <a:gd name="connsiteY484" fmla="*/ 14721 h 1069311"/>
                <a:gd name="connsiteX485" fmla="*/ 501361 w 1155642"/>
                <a:gd name="connsiteY485" fmla="*/ 155084 h 1069311"/>
                <a:gd name="connsiteX486" fmla="*/ 367319 w 1155642"/>
                <a:gd name="connsiteY486" fmla="*/ 155084 h 1069311"/>
                <a:gd name="connsiteX487" fmla="*/ 434167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768 w 1155642"/>
                <a:gd name="connsiteY492" fmla="*/ 233535 h 1069311"/>
                <a:gd name="connsiteX493" fmla="*/ 362296 w 1155642"/>
                <a:gd name="connsiteY493" fmla="*/ 301596 h 1069311"/>
                <a:gd name="connsiteX494" fmla="*/ 293976 w 1155642"/>
                <a:gd name="connsiteY494" fmla="*/ 158115 h 1069311"/>
                <a:gd name="connsiteX495" fmla="*/ 326448 w 1155642"/>
                <a:gd name="connsiteY495" fmla="*/ 90055 h 1069311"/>
                <a:gd name="connsiteX496" fmla="*/ 394768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6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09 w 1155642"/>
                <a:gd name="connsiteY511" fmla="*/ 161319 h 1069311"/>
                <a:gd name="connsiteX512" fmla="*/ 110923 w 1155642"/>
                <a:gd name="connsiteY512" fmla="*/ 226522 h 1069311"/>
                <a:gd name="connsiteX513" fmla="*/ 79750 w 1155642"/>
                <a:gd name="connsiteY513" fmla="*/ 161319 h 1069311"/>
                <a:gd name="connsiteX514" fmla="*/ 142009 w 1155642"/>
                <a:gd name="connsiteY514" fmla="*/ 161319 h 1069311"/>
                <a:gd name="connsiteX515" fmla="*/ 6841 w 1155642"/>
                <a:gd name="connsiteY515" fmla="*/ 158202 h 1069311"/>
                <a:gd name="connsiteX516" fmla="*/ 38966 w 1155642"/>
                <a:gd name="connsiteY516" fmla="*/ 90747 h 1069311"/>
                <a:gd name="connsiteX517" fmla="*/ 107459 w 1155642"/>
                <a:gd name="connsiteY517" fmla="*/ 233795 h 1069311"/>
                <a:gd name="connsiteX518" fmla="*/ 75161 w 1155642"/>
                <a:gd name="connsiteY518" fmla="*/ 301683 h 1069311"/>
                <a:gd name="connsiteX519" fmla="*/ 6841 w 1155642"/>
                <a:gd name="connsiteY519" fmla="*/ 158202 h 1069311"/>
                <a:gd name="connsiteX520" fmla="*/ 6841 w 1155642"/>
                <a:gd name="connsiteY520" fmla="*/ 308956 h 1069311"/>
                <a:gd name="connsiteX521" fmla="*/ 39226 w 1155642"/>
                <a:gd name="connsiteY521" fmla="*/ 240896 h 1069311"/>
                <a:gd name="connsiteX522" fmla="*/ 75161 w 1155642"/>
                <a:gd name="connsiteY522" fmla="*/ 316230 h 1069311"/>
                <a:gd name="connsiteX523" fmla="*/ 111010 w 1155642"/>
                <a:gd name="connsiteY523" fmla="*/ 241069 h 1069311"/>
                <a:gd name="connsiteX524" fmla="*/ 143481 w 1155642"/>
                <a:gd name="connsiteY524" fmla="*/ 308956 h 1069311"/>
                <a:gd name="connsiteX525" fmla="*/ 74295 w 1155642"/>
                <a:gd name="connsiteY525" fmla="*/ 452957 h 1069311"/>
                <a:gd name="connsiteX526" fmla="*/ 6841 w 1155642"/>
                <a:gd name="connsiteY526" fmla="*/ 308956 h 1069311"/>
                <a:gd name="connsiteX527" fmla="*/ 6841 w 1155642"/>
                <a:gd name="connsiteY527" fmla="*/ 459625 h 1069311"/>
                <a:gd name="connsiteX528" fmla="*/ 38966 w 1155642"/>
                <a:gd name="connsiteY528" fmla="*/ 392170 h 1069311"/>
                <a:gd name="connsiteX529" fmla="*/ 106767 w 1155642"/>
                <a:gd name="connsiteY529" fmla="*/ 536777 h 1069311"/>
                <a:gd name="connsiteX530" fmla="*/ 75161 w 1155642"/>
                <a:gd name="connsiteY530" fmla="*/ 603019 h 1069311"/>
                <a:gd name="connsiteX531" fmla="*/ 6841 w 1155642"/>
                <a:gd name="connsiteY531" fmla="*/ 459625 h 1069311"/>
                <a:gd name="connsiteX532" fmla="*/ 6841 w 1155642"/>
                <a:gd name="connsiteY532" fmla="*/ 610379 h 1069311"/>
                <a:gd name="connsiteX533" fmla="*/ 39312 w 1155642"/>
                <a:gd name="connsiteY533" fmla="*/ 542319 h 1069311"/>
                <a:gd name="connsiteX534" fmla="*/ 75248 w 1155642"/>
                <a:gd name="connsiteY534" fmla="*/ 617653 h 1069311"/>
                <a:gd name="connsiteX535" fmla="*/ 75248 w 1155642"/>
                <a:gd name="connsiteY535" fmla="*/ 617653 h 1069311"/>
                <a:gd name="connsiteX536" fmla="*/ 107719 w 1155642"/>
                <a:gd name="connsiteY536" fmla="*/ 685713 h 1069311"/>
                <a:gd name="connsiteX537" fmla="*/ 75248 w 1155642"/>
                <a:gd name="connsiteY537" fmla="*/ 753774 h 1069311"/>
                <a:gd name="connsiteX538" fmla="*/ 6841 w 1155642"/>
                <a:gd name="connsiteY538" fmla="*/ 610379 h 1069311"/>
                <a:gd name="connsiteX539" fmla="*/ 6841 w 1155642"/>
                <a:gd name="connsiteY539" fmla="*/ 761134 h 1069311"/>
                <a:gd name="connsiteX540" fmla="*/ 39226 w 1155642"/>
                <a:gd name="connsiteY540" fmla="*/ 693073 h 1069311"/>
                <a:gd name="connsiteX541" fmla="*/ 75161 w 1155642"/>
                <a:gd name="connsiteY541" fmla="*/ 768408 h 1069311"/>
                <a:gd name="connsiteX542" fmla="*/ 111096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841 w 1155642"/>
                <a:gd name="connsiteY545" fmla="*/ 761134 h 1069311"/>
                <a:gd name="connsiteX546" fmla="*/ 75161 w 1155642"/>
                <a:gd name="connsiteY546" fmla="*/ 1055283 h 1069311"/>
                <a:gd name="connsiteX547" fmla="*/ 6841 w 1155642"/>
                <a:gd name="connsiteY547" fmla="*/ 911802 h 1069311"/>
                <a:gd name="connsiteX548" fmla="*/ 38966 w 1155642"/>
                <a:gd name="connsiteY548" fmla="*/ 844348 h 1069311"/>
                <a:gd name="connsiteX549" fmla="*/ 106767 w 1155642"/>
                <a:gd name="connsiteY549" fmla="*/ 988955 h 1069311"/>
                <a:gd name="connsiteX550" fmla="*/ 75161 w 1155642"/>
                <a:gd name="connsiteY550" fmla="*/ 1055283 h 1069311"/>
                <a:gd name="connsiteX551" fmla="*/ 110230 w 1155642"/>
                <a:gd name="connsiteY551" fmla="*/ 981681 h 1069311"/>
                <a:gd name="connsiteX552" fmla="*/ 78971 w 1155642"/>
                <a:gd name="connsiteY552" fmla="*/ 914919 h 1069311"/>
                <a:gd name="connsiteX553" fmla="*/ 142009 w 1155642"/>
                <a:gd name="connsiteY553" fmla="*/ 914919 h 1069311"/>
                <a:gd name="connsiteX554" fmla="*/ 110230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6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128 w 1155642"/>
                <a:gd name="connsiteY568" fmla="*/ 836468 h 1069311"/>
                <a:gd name="connsiteX569" fmla="*/ 290513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128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03 w 1155642"/>
                <a:gd name="connsiteY586" fmla="*/ 914919 h 1069311"/>
                <a:gd name="connsiteX587" fmla="*/ 501015 w 1155642"/>
                <a:gd name="connsiteY587" fmla="*/ 914919 h 1069311"/>
                <a:gd name="connsiteX588" fmla="*/ 470102 w 1155642"/>
                <a:gd name="connsiteY588" fmla="*/ 979863 h 1069311"/>
                <a:gd name="connsiteX589" fmla="*/ 439103 w 1155642"/>
                <a:gd name="connsiteY589" fmla="*/ 914919 h 1069311"/>
                <a:gd name="connsiteX590" fmla="*/ 505951 w 1155642"/>
                <a:gd name="connsiteY590" fmla="*/ 1055283 h 1069311"/>
                <a:gd name="connsiteX591" fmla="*/ 473479 w 1155642"/>
                <a:gd name="connsiteY591" fmla="*/ 987223 h 1069311"/>
                <a:gd name="connsiteX592" fmla="*/ 541799 w 1155642"/>
                <a:gd name="connsiteY592" fmla="*/ 843742 h 1069311"/>
                <a:gd name="connsiteX593" fmla="*/ 574271 w 1155642"/>
                <a:gd name="connsiteY593" fmla="*/ 911802 h 1069311"/>
                <a:gd name="connsiteX594" fmla="*/ 505951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946 w 1155642"/>
                <a:gd name="connsiteY597" fmla="*/ 837074 h 1069311"/>
                <a:gd name="connsiteX598" fmla="*/ 577821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588 w 1155642"/>
                <a:gd name="connsiteY605" fmla="*/ 981681 h 1069311"/>
                <a:gd name="connsiteX606" fmla="*/ 653328 w 1155642"/>
                <a:gd name="connsiteY606" fmla="*/ 914919 h 1069311"/>
                <a:gd name="connsiteX607" fmla="*/ 716367 w 1155642"/>
                <a:gd name="connsiteY607" fmla="*/ 914919 h 1069311"/>
                <a:gd name="connsiteX608" fmla="*/ 684588 w 1155642"/>
                <a:gd name="connsiteY608" fmla="*/ 981681 h 1069311"/>
                <a:gd name="connsiteX609" fmla="*/ 653935 w 1155642"/>
                <a:gd name="connsiteY609" fmla="*/ 908685 h 1069311"/>
                <a:gd name="connsiteX610" fmla="*/ 721302 w 1155642"/>
                <a:gd name="connsiteY610" fmla="*/ 768321 h 1069311"/>
                <a:gd name="connsiteX611" fmla="*/ 788151 w 1155642"/>
                <a:gd name="connsiteY611" fmla="*/ 908685 h 1069311"/>
                <a:gd name="connsiteX612" fmla="*/ 653935 w 1155642"/>
                <a:gd name="connsiteY612" fmla="*/ 908685 h 1069311"/>
                <a:gd name="connsiteX613" fmla="*/ 726325 w 1155642"/>
                <a:gd name="connsiteY613" fmla="*/ 914919 h 1069311"/>
                <a:gd name="connsiteX614" fmla="*/ 788237 w 1155642"/>
                <a:gd name="connsiteY614" fmla="*/ 914919 h 1069311"/>
                <a:gd name="connsiteX615" fmla="*/ 757324 w 1155642"/>
                <a:gd name="connsiteY615" fmla="*/ 979863 h 1069311"/>
                <a:gd name="connsiteX616" fmla="*/ 726325 w 1155642"/>
                <a:gd name="connsiteY616" fmla="*/ 914919 h 1069311"/>
                <a:gd name="connsiteX617" fmla="*/ 793173 w 1155642"/>
                <a:gd name="connsiteY617" fmla="*/ 1055283 h 1069311"/>
                <a:gd name="connsiteX618" fmla="*/ 760701 w 1155642"/>
                <a:gd name="connsiteY618" fmla="*/ 987223 h 1069311"/>
                <a:gd name="connsiteX619" fmla="*/ 829021 w 1155642"/>
                <a:gd name="connsiteY619" fmla="*/ 843742 h 1069311"/>
                <a:gd name="connsiteX620" fmla="*/ 861493 w 1155642"/>
                <a:gd name="connsiteY620" fmla="*/ 911802 h 1069311"/>
                <a:gd name="connsiteX621" fmla="*/ 793173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741 w 1155642"/>
                <a:gd name="connsiteY627" fmla="*/ 1055283 h 1069311"/>
                <a:gd name="connsiteX628" fmla="*/ 868420 w 1155642"/>
                <a:gd name="connsiteY628" fmla="*/ 911802 h 1069311"/>
                <a:gd name="connsiteX629" fmla="*/ 900546 w 1155642"/>
                <a:gd name="connsiteY629" fmla="*/ 844348 h 1069311"/>
                <a:gd name="connsiteX630" fmla="*/ 968346 w 1155642"/>
                <a:gd name="connsiteY630" fmla="*/ 988955 h 1069311"/>
                <a:gd name="connsiteX631" fmla="*/ 936741 w 1155642"/>
                <a:gd name="connsiteY631" fmla="*/ 1055283 h 1069311"/>
                <a:gd name="connsiteX632" fmla="*/ 971810 w 1155642"/>
                <a:gd name="connsiteY632" fmla="*/ 981681 h 1069311"/>
                <a:gd name="connsiteX633" fmla="*/ 940551 w 1155642"/>
                <a:gd name="connsiteY633" fmla="*/ 914919 h 1069311"/>
                <a:gd name="connsiteX634" fmla="*/ 1003589 w 1155642"/>
                <a:gd name="connsiteY634" fmla="*/ 914919 h 1069311"/>
                <a:gd name="connsiteX635" fmla="*/ 971810 w 1155642"/>
                <a:gd name="connsiteY635" fmla="*/ 981681 h 1069311"/>
                <a:gd name="connsiteX636" fmla="*/ 941157 w 1155642"/>
                <a:gd name="connsiteY636" fmla="*/ 908685 h 1069311"/>
                <a:gd name="connsiteX637" fmla="*/ 1008525 w 1155642"/>
                <a:gd name="connsiteY637" fmla="*/ 768321 h 1069311"/>
                <a:gd name="connsiteX638" fmla="*/ 1075373 w 1155642"/>
                <a:gd name="connsiteY638" fmla="*/ 908685 h 1069311"/>
                <a:gd name="connsiteX639" fmla="*/ 941157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3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3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3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3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5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4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9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589" y="161319"/>
                  </a:moveTo>
                  <a:lnTo>
                    <a:pt x="972676" y="226262"/>
                  </a:lnTo>
                  <a:lnTo>
                    <a:pt x="941763" y="161319"/>
                  </a:lnTo>
                  <a:lnTo>
                    <a:pt x="1003589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03" y="233795"/>
                  </a:moveTo>
                  <a:lnTo>
                    <a:pt x="179330" y="234055"/>
                  </a:lnTo>
                  <a:lnTo>
                    <a:pt x="179676" y="234228"/>
                  </a:lnTo>
                  <a:lnTo>
                    <a:pt x="218729" y="316230"/>
                  </a:lnTo>
                  <a:lnTo>
                    <a:pt x="254577" y="240983"/>
                  </a:lnTo>
                  <a:lnTo>
                    <a:pt x="287049" y="308956"/>
                  </a:lnTo>
                  <a:lnTo>
                    <a:pt x="218729" y="452438"/>
                  </a:lnTo>
                  <a:lnTo>
                    <a:pt x="149716" y="307657"/>
                  </a:lnTo>
                  <a:lnTo>
                    <a:pt x="149716" y="307657"/>
                  </a:lnTo>
                  <a:lnTo>
                    <a:pt x="146945" y="301769"/>
                  </a:lnTo>
                  <a:lnTo>
                    <a:pt x="146945" y="301769"/>
                  </a:lnTo>
                  <a:lnTo>
                    <a:pt x="114387" y="233882"/>
                  </a:lnTo>
                  <a:lnTo>
                    <a:pt x="146945" y="165562"/>
                  </a:lnTo>
                  <a:lnTo>
                    <a:pt x="179503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03" y="161319"/>
                  </a:moveTo>
                  <a:lnTo>
                    <a:pt x="501102" y="161319"/>
                  </a:lnTo>
                  <a:lnTo>
                    <a:pt x="470102" y="226435"/>
                  </a:lnTo>
                  <a:lnTo>
                    <a:pt x="439103" y="161319"/>
                  </a:lnTo>
                  <a:close/>
                  <a:moveTo>
                    <a:pt x="753861" y="233795"/>
                  </a:moveTo>
                  <a:lnTo>
                    <a:pt x="753687" y="234055"/>
                  </a:lnTo>
                  <a:lnTo>
                    <a:pt x="754034" y="234228"/>
                  </a:lnTo>
                  <a:lnTo>
                    <a:pt x="793086" y="316230"/>
                  </a:lnTo>
                  <a:lnTo>
                    <a:pt x="828935" y="240983"/>
                  </a:lnTo>
                  <a:lnTo>
                    <a:pt x="861406" y="308956"/>
                  </a:lnTo>
                  <a:lnTo>
                    <a:pt x="793086" y="452438"/>
                  </a:lnTo>
                  <a:lnTo>
                    <a:pt x="724073" y="307657"/>
                  </a:lnTo>
                  <a:lnTo>
                    <a:pt x="688831" y="233622"/>
                  </a:lnTo>
                  <a:lnTo>
                    <a:pt x="721302" y="165562"/>
                  </a:lnTo>
                  <a:lnTo>
                    <a:pt x="753861" y="233795"/>
                  </a:lnTo>
                  <a:close/>
                  <a:moveTo>
                    <a:pt x="726325" y="161319"/>
                  </a:moveTo>
                  <a:lnTo>
                    <a:pt x="788324" y="161319"/>
                  </a:lnTo>
                  <a:lnTo>
                    <a:pt x="757324" y="226435"/>
                  </a:lnTo>
                  <a:lnTo>
                    <a:pt x="726325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577" y="391737"/>
                  </a:moveTo>
                  <a:lnTo>
                    <a:pt x="287049" y="459711"/>
                  </a:lnTo>
                  <a:lnTo>
                    <a:pt x="218902" y="602759"/>
                  </a:lnTo>
                  <a:lnTo>
                    <a:pt x="186344" y="534872"/>
                  </a:lnTo>
                  <a:lnTo>
                    <a:pt x="254577" y="391737"/>
                  </a:lnTo>
                  <a:close/>
                  <a:moveTo>
                    <a:pt x="182967" y="527512"/>
                  </a:moveTo>
                  <a:lnTo>
                    <a:pt x="151967" y="462742"/>
                  </a:lnTo>
                  <a:lnTo>
                    <a:pt x="213793" y="462742"/>
                  </a:lnTo>
                  <a:lnTo>
                    <a:pt x="182967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324" y="527512"/>
                  </a:moveTo>
                  <a:lnTo>
                    <a:pt x="726325" y="462742"/>
                  </a:lnTo>
                  <a:lnTo>
                    <a:pt x="788151" y="462742"/>
                  </a:lnTo>
                  <a:lnTo>
                    <a:pt x="757324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367" y="462742"/>
                  </a:moveTo>
                  <a:lnTo>
                    <a:pt x="693074" y="511666"/>
                  </a:lnTo>
                  <a:lnTo>
                    <a:pt x="684588" y="529504"/>
                  </a:lnTo>
                  <a:lnTo>
                    <a:pt x="653328" y="462742"/>
                  </a:lnTo>
                  <a:lnTo>
                    <a:pt x="716367" y="462742"/>
                  </a:lnTo>
                  <a:close/>
                  <a:moveTo>
                    <a:pt x="681124" y="536864"/>
                  </a:moveTo>
                  <a:lnTo>
                    <a:pt x="649519" y="603106"/>
                  </a:lnTo>
                  <a:lnTo>
                    <a:pt x="581198" y="459625"/>
                  </a:lnTo>
                  <a:lnTo>
                    <a:pt x="613323" y="392170"/>
                  </a:lnTo>
                  <a:lnTo>
                    <a:pt x="681124" y="536864"/>
                  </a:lnTo>
                  <a:close/>
                  <a:moveTo>
                    <a:pt x="577735" y="452351"/>
                  </a:moveTo>
                  <a:lnTo>
                    <a:pt x="545263" y="384291"/>
                  </a:lnTo>
                  <a:lnTo>
                    <a:pt x="577648" y="316230"/>
                  </a:lnTo>
                  <a:lnTo>
                    <a:pt x="609860" y="384897"/>
                  </a:lnTo>
                  <a:lnTo>
                    <a:pt x="577735" y="452351"/>
                  </a:lnTo>
                  <a:close/>
                  <a:moveTo>
                    <a:pt x="574271" y="459625"/>
                  </a:moveTo>
                  <a:lnTo>
                    <a:pt x="506124" y="602673"/>
                  </a:lnTo>
                  <a:lnTo>
                    <a:pt x="473566" y="534786"/>
                  </a:lnTo>
                  <a:lnTo>
                    <a:pt x="541799" y="391564"/>
                  </a:lnTo>
                  <a:lnTo>
                    <a:pt x="574271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9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9" y="456507"/>
                  </a:lnTo>
                  <a:lnTo>
                    <a:pt x="436159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02" y="536777"/>
                  </a:moveTo>
                  <a:lnTo>
                    <a:pt x="362296" y="603019"/>
                  </a:lnTo>
                  <a:lnTo>
                    <a:pt x="293976" y="459538"/>
                  </a:lnTo>
                  <a:lnTo>
                    <a:pt x="326101" y="392083"/>
                  </a:lnTo>
                  <a:lnTo>
                    <a:pt x="393902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6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2967" y="678613"/>
                  </a:moveTo>
                  <a:lnTo>
                    <a:pt x="151967" y="613496"/>
                  </a:lnTo>
                  <a:lnTo>
                    <a:pt x="213966" y="613496"/>
                  </a:lnTo>
                  <a:lnTo>
                    <a:pt x="182967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448" y="542319"/>
                  </a:moveTo>
                  <a:lnTo>
                    <a:pt x="362383" y="617653"/>
                  </a:lnTo>
                  <a:lnTo>
                    <a:pt x="362383" y="617653"/>
                  </a:lnTo>
                  <a:lnTo>
                    <a:pt x="394855" y="685713"/>
                  </a:lnTo>
                  <a:lnTo>
                    <a:pt x="362383" y="753774"/>
                  </a:lnTo>
                  <a:lnTo>
                    <a:pt x="294063" y="610293"/>
                  </a:lnTo>
                  <a:lnTo>
                    <a:pt x="326448" y="542319"/>
                  </a:lnTo>
                  <a:close/>
                  <a:moveTo>
                    <a:pt x="367319" y="613496"/>
                  </a:moveTo>
                  <a:lnTo>
                    <a:pt x="429231" y="613496"/>
                  </a:lnTo>
                  <a:lnTo>
                    <a:pt x="398318" y="678440"/>
                  </a:lnTo>
                  <a:lnTo>
                    <a:pt x="367319" y="613496"/>
                  </a:lnTo>
                  <a:close/>
                  <a:moveTo>
                    <a:pt x="367319" y="607262"/>
                  </a:moveTo>
                  <a:lnTo>
                    <a:pt x="412433" y="512618"/>
                  </a:lnTo>
                  <a:lnTo>
                    <a:pt x="434167" y="466985"/>
                  </a:lnTo>
                  <a:lnTo>
                    <a:pt x="501015" y="607262"/>
                  </a:lnTo>
                  <a:lnTo>
                    <a:pt x="367319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886" y="542319"/>
                  </a:moveTo>
                  <a:lnTo>
                    <a:pt x="574271" y="610293"/>
                  </a:lnTo>
                  <a:lnTo>
                    <a:pt x="505951" y="753774"/>
                  </a:lnTo>
                  <a:lnTo>
                    <a:pt x="473652" y="685887"/>
                  </a:lnTo>
                  <a:lnTo>
                    <a:pt x="541886" y="542319"/>
                  </a:lnTo>
                  <a:close/>
                  <a:moveTo>
                    <a:pt x="545350" y="535045"/>
                  </a:moveTo>
                  <a:lnTo>
                    <a:pt x="577735" y="466898"/>
                  </a:lnTo>
                  <a:lnTo>
                    <a:pt x="610120" y="534958"/>
                  </a:lnTo>
                  <a:lnTo>
                    <a:pt x="577648" y="603019"/>
                  </a:lnTo>
                  <a:lnTo>
                    <a:pt x="545350" y="535045"/>
                  </a:lnTo>
                  <a:close/>
                  <a:moveTo>
                    <a:pt x="613670" y="542319"/>
                  </a:moveTo>
                  <a:lnTo>
                    <a:pt x="649605" y="617653"/>
                  </a:lnTo>
                  <a:lnTo>
                    <a:pt x="649605" y="617653"/>
                  </a:lnTo>
                  <a:lnTo>
                    <a:pt x="682077" y="685713"/>
                  </a:lnTo>
                  <a:lnTo>
                    <a:pt x="649605" y="753774"/>
                  </a:lnTo>
                  <a:lnTo>
                    <a:pt x="581285" y="610293"/>
                  </a:lnTo>
                  <a:lnTo>
                    <a:pt x="613670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324" y="613496"/>
                  </a:moveTo>
                  <a:lnTo>
                    <a:pt x="757324" y="678613"/>
                  </a:lnTo>
                  <a:lnTo>
                    <a:pt x="726325" y="613496"/>
                  </a:lnTo>
                  <a:lnTo>
                    <a:pt x="788324" y="613496"/>
                  </a:lnTo>
                  <a:close/>
                  <a:moveTo>
                    <a:pt x="829108" y="542319"/>
                  </a:moveTo>
                  <a:lnTo>
                    <a:pt x="861493" y="610293"/>
                  </a:lnTo>
                  <a:lnTo>
                    <a:pt x="793173" y="753774"/>
                  </a:lnTo>
                  <a:lnTo>
                    <a:pt x="760874" y="685887"/>
                  </a:lnTo>
                  <a:lnTo>
                    <a:pt x="829108" y="542319"/>
                  </a:lnTo>
                  <a:close/>
                  <a:moveTo>
                    <a:pt x="832572" y="535045"/>
                  </a:moveTo>
                  <a:lnTo>
                    <a:pt x="864957" y="466898"/>
                  </a:lnTo>
                  <a:lnTo>
                    <a:pt x="897342" y="534958"/>
                  </a:lnTo>
                  <a:lnTo>
                    <a:pt x="864870" y="603019"/>
                  </a:lnTo>
                  <a:lnTo>
                    <a:pt x="832572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4957" y="452351"/>
                  </a:moveTo>
                  <a:lnTo>
                    <a:pt x="832572" y="384291"/>
                  </a:lnTo>
                  <a:lnTo>
                    <a:pt x="864957" y="316230"/>
                  </a:lnTo>
                  <a:lnTo>
                    <a:pt x="896909" y="384377"/>
                  </a:lnTo>
                  <a:lnTo>
                    <a:pt x="864957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957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735" y="301683"/>
                  </a:moveTo>
                  <a:lnTo>
                    <a:pt x="545263" y="233709"/>
                  </a:lnTo>
                  <a:lnTo>
                    <a:pt x="577735" y="165475"/>
                  </a:lnTo>
                  <a:lnTo>
                    <a:pt x="610120" y="233535"/>
                  </a:lnTo>
                  <a:lnTo>
                    <a:pt x="577735" y="301683"/>
                  </a:lnTo>
                  <a:close/>
                  <a:moveTo>
                    <a:pt x="430703" y="308956"/>
                  </a:moveTo>
                  <a:lnTo>
                    <a:pt x="361517" y="452957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294063" y="308956"/>
                  </a:lnTo>
                  <a:lnTo>
                    <a:pt x="326448" y="240896"/>
                  </a:lnTo>
                  <a:lnTo>
                    <a:pt x="362383" y="316230"/>
                  </a:lnTo>
                  <a:lnTo>
                    <a:pt x="398318" y="240896"/>
                  </a:lnTo>
                  <a:lnTo>
                    <a:pt x="430703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793" y="456507"/>
                  </a:moveTo>
                  <a:lnTo>
                    <a:pt x="148936" y="456507"/>
                  </a:lnTo>
                  <a:lnTo>
                    <a:pt x="144953" y="456507"/>
                  </a:lnTo>
                  <a:lnTo>
                    <a:pt x="79491" y="456507"/>
                  </a:lnTo>
                  <a:lnTo>
                    <a:pt x="146858" y="316144"/>
                  </a:lnTo>
                  <a:lnTo>
                    <a:pt x="213793" y="456507"/>
                  </a:lnTo>
                  <a:close/>
                  <a:moveTo>
                    <a:pt x="142009" y="462742"/>
                  </a:moveTo>
                  <a:lnTo>
                    <a:pt x="122353" y="504046"/>
                  </a:lnTo>
                  <a:lnTo>
                    <a:pt x="110230" y="529504"/>
                  </a:lnTo>
                  <a:lnTo>
                    <a:pt x="78971" y="462742"/>
                  </a:lnTo>
                  <a:lnTo>
                    <a:pt x="142009" y="462742"/>
                  </a:lnTo>
                  <a:close/>
                  <a:moveTo>
                    <a:pt x="125211" y="512532"/>
                  </a:moveTo>
                  <a:lnTo>
                    <a:pt x="146945" y="466898"/>
                  </a:lnTo>
                  <a:lnTo>
                    <a:pt x="213793" y="607175"/>
                  </a:lnTo>
                  <a:lnTo>
                    <a:pt x="80097" y="607175"/>
                  </a:lnTo>
                  <a:lnTo>
                    <a:pt x="125211" y="512532"/>
                  </a:lnTo>
                  <a:close/>
                  <a:moveTo>
                    <a:pt x="142009" y="613496"/>
                  </a:moveTo>
                  <a:lnTo>
                    <a:pt x="111096" y="678440"/>
                  </a:lnTo>
                  <a:lnTo>
                    <a:pt x="80183" y="613496"/>
                  </a:lnTo>
                  <a:lnTo>
                    <a:pt x="142009" y="613496"/>
                  </a:lnTo>
                  <a:close/>
                  <a:moveTo>
                    <a:pt x="146945" y="617653"/>
                  </a:moveTo>
                  <a:lnTo>
                    <a:pt x="179503" y="685973"/>
                  </a:lnTo>
                  <a:lnTo>
                    <a:pt x="179330" y="686233"/>
                  </a:lnTo>
                  <a:lnTo>
                    <a:pt x="179676" y="686406"/>
                  </a:lnTo>
                  <a:lnTo>
                    <a:pt x="218729" y="768408"/>
                  </a:lnTo>
                  <a:lnTo>
                    <a:pt x="254577" y="693160"/>
                  </a:lnTo>
                  <a:lnTo>
                    <a:pt x="287049" y="761134"/>
                  </a:lnTo>
                  <a:lnTo>
                    <a:pt x="218729" y="904615"/>
                  </a:lnTo>
                  <a:lnTo>
                    <a:pt x="149716" y="759835"/>
                  </a:lnTo>
                  <a:lnTo>
                    <a:pt x="114473" y="685800"/>
                  </a:lnTo>
                  <a:lnTo>
                    <a:pt x="146945" y="617653"/>
                  </a:lnTo>
                  <a:close/>
                  <a:moveTo>
                    <a:pt x="258041" y="685887"/>
                  </a:moveTo>
                  <a:lnTo>
                    <a:pt x="290513" y="617653"/>
                  </a:lnTo>
                  <a:lnTo>
                    <a:pt x="322898" y="685713"/>
                  </a:lnTo>
                  <a:lnTo>
                    <a:pt x="290513" y="753860"/>
                  </a:lnTo>
                  <a:lnTo>
                    <a:pt x="258041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4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263" y="685887"/>
                  </a:moveTo>
                  <a:lnTo>
                    <a:pt x="577735" y="617653"/>
                  </a:lnTo>
                  <a:lnTo>
                    <a:pt x="610120" y="685713"/>
                  </a:lnTo>
                  <a:lnTo>
                    <a:pt x="577735" y="753860"/>
                  </a:lnTo>
                  <a:lnTo>
                    <a:pt x="545263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8917" y="685713"/>
                  </a:moveTo>
                  <a:lnTo>
                    <a:pt x="721389" y="617653"/>
                  </a:lnTo>
                  <a:lnTo>
                    <a:pt x="753947" y="685973"/>
                  </a:lnTo>
                  <a:lnTo>
                    <a:pt x="753774" y="686233"/>
                  </a:lnTo>
                  <a:lnTo>
                    <a:pt x="754120" y="686406"/>
                  </a:lnTo>
                  <a:lnTo>
                    <a:pt x="793173" y="768408"/>
                  </a:lnTo>
                  <a:lnTo>
                    <a:pt x="829021" y="693160"/>
                  </a:lnTo>
                  <a:lnTo>
                    <a:pt x="861493" y="761134"/>
                  </a:lnTo>
                  <a:lnTo>
                    <a:pt x="793173" y="904615"/>
                  </a:lnTo>
                  <a:lnTo>
                    <a:pt x="724160" y="759835"/>
                  </a:lnTo>
                  <a:lnTo>
                    <a:pt x="688917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957" y="753860"/>
                  </a:lnTo>
                  <a:lnTo>
                    <a:pt x="832485" y="685887"/>
                  </a:lnTo>
                  <a:close/>
                  <a:moveTo>
                    <a:pt x="868420" y="761048"/>
                  </a:moveTo>
                  <a:lnTo>
                    <a:pt x="900805" y="692987"/>
                  </a:lnTo>
                  <a:lnTo>
                    <a:pt x="936741" y="768321"/>
                  </a:lnTo>
                  <a:lnTo>
                    <a:pt x="972676" y="692987"/>
                  </a:lnTo>
                  <a:lnTo>
                    <a:pt x="1005061" y="761048"/>
                  </a:lnTo>
                  <a:lnTo>
                    <a:pt x="935875" y="905048"/>
                  </a:lnTo>
                  <a:lnTo>
                    <a:pt x="868420" y="761048"/>
                  </a:lnTo>
                  <a:lnTo>
                    <a:pt x="868420" y="761048"/>
                  </a:lnTo>
                  <a:lnTo>
                    <a:pt x="868420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516" y="456507"/>
                  </a:moveTo>
                  <a:lnTo>
                    <a:pt x="1006533" y="456507"/>
                  </a:lnTo>
                  <a:lnTo>
                    <a:pt x="941070" y="456507"/>
                  </a:lnTo>
                  <a:lnTo>
                    <a:pt x="1008438" y="316144"/>
                  </a:lnTo>
                  <a:lnTo>
                    <a:pt x="1075286" y="456507"/>
                  </a:lnTo>
                  <a:lnTo>
                    <a:pt x="1010516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4957" y="14807"/>
                  </a:moveTo>
                  <a:lnTo>
                    <a:pt x="897342" y="82868"/>
                  </a:lnTo>
                  <a:lnTo>
                    <a:pt x="864870" y="150928"/>
                  </a:lnTo>
                  <a:lnTo>
                    <a:pt x="832485" y="82954"/>
                  </a:lnTo>
                  <a:lnTo>
                    <a:pt x="864957" y="14807"/>
                  </a:lnTo>
                  <a:close/>
                  <a:moveTo>
                    <a:pt x="829108" y="90228"/>
                  </a:moveTo>
                  <a:lnTo>
                    <a:pt x="861493" y="158202"/>
                  </a:lnTo>
                  <a:lnTo>
                    <a:pt x="793173" y="301683"/>
                  </a:lnTo>
                  <a:lnTo>
                    <a:pt x="760874" y="233795"/>
                  </a:lnTo>
                  <a:lnTo>
                    <a:pt x="829108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367" y="161319"/>
                  </a:moveTo>
                  <a:lnTo>
                    <a:pt x="685454" y="226262"/>
                  </a:lnTo>
                  <a:lnTo>
                    <a:pt x="654541" y="161319"/>
                  </a:lnTo>
                  <a:lnTo>
                    <a:pt x="716367" y="161319"/>
                  </a:lnTo>
                  <a:close/>
                  <a:moveTo>
                    <a:pt x="681990" y="233535"/>
                  </a:moveTo>
                  <a:lnTo>
                    <a:pt x="649519" y="301596"/>
                  </a:lnTo>
                  <a:lnTo>
                    <a:pt x="581198" y="158115"/>
                  </a:lnTo>
                  <a:lnTo>
                    <a:pt x="613670" y="90055"/>
                  </a:lnTo>
                  <a:lnTo>
                    <a:pt x="681990" y="233535"/>
                  </a:lnTo>
                  <a:close/>
                  <a:moveTo>
                    <a:pt x="577735" y="14807"/>
                  </a:moveTo>
                  <a:lnTo>
                    <a:pt x="610120" y="82868"/>
                  </a:lnTo>
                  <a:lnTo>
                    <a:pt x="577648" y="150928"/>
                  </a:lnTo>
                  <a:lnTo>
                    <a:pt x="545263" y="82954"/>
                  </a:lnTo>
                  <a:lnTo>
                    <a:pt x="577735" y="14807"/>
                  </a:lnTo>
                  <a:close/>
                  <a:moveTo>
                    <a:pt x="541886" y="90228"/>
                  </a:moveTo>
                  <a:lnTo>
                    <a:pt x="574271" y="158202"/>
                  </a:lnTo>
                  <a:lnTo>
                    <a:pt x="505951" y="301683"/>
                  </a:lnTo>
                  <a:lnTo>
                    <a:pt x="473652" y="233795"/>
                  </a:lnTo>
                  <a:lnTo>
                    <a:pt x="541886" y="90228"/>
                  </a:lnTo>
                  <a:close/>
                  <a:moveTo>
                    <a:pt x="434167" y="14721"/>
                  </a:moveTo>
                  <a:lnTo>
                    <a:pt x="501361" y="155084"/>
                  </a:lnTo>
                  <a:lnTo>
                    <a:pt x="367319" y="155084"/>
                  </a:lnTo>
                  <a:lnTo>
                    <a:pt x="434167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768" y="233535"/>
                  </a:moveTo>
                  <a:lnTo>
                    <a:pt x="362296" y="301596"/>
                  </a:lnTo>
                  <a:lnTo>
                    <a:pt x="293976" y="158115"/>
                  </a:lnTo>
                  <a:lnTo>
                    <a:pt x="326448" y="90055"/>
                  </a:lnTo>
                  <a:lnTo>
                    <a:pt x="394768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6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09" y="161319"/>
                  </a:moveTo>
                  <a:lnTo>
                    <a:pt x="110923" y="226522"/>
                  </a:lnTo>
                  <a:lnTo>
                    <a:pt x="79750" y="161319"/>
                  </a:lnTo>
                  <a:lnTo>
                    <a:pt x="142009" y="161319"/>
                  </a:lnTo>
                  <a:close/>
                  <a:moveTo>
                    <a:pt x="6841" y="158202"/>
                  </a:moveTo>
                  <a:lnTo>
                    <a:pt x="38966" y="90747"/>
                  </a:lnTo>
                  <a:lnTo>
                    <a:pt x="107459" y="233795"/>
                  </a:lnTo>
                  <a:lnTo>
                    <a:pt x="75161" y="301683"/>
                  </a:lnTo>
                  <a:lnTo>
                    <a:pt x="6841" y="158202"/>
                  </a:lnTo>
                  <a:close/>
                  <a:moveTo>
                    <a:pt x="6841" y="308956"/>
                  </a:moveTo>
                  <a:lnTo>
                    <a:pt x="39226" y="240896"/>
                  </a:lnTo>
                  <a:lnTo>
                    <a:pt x="75161" y="316230"/>
                  </a:lnTo>
                  <a:lnTo>
                    <a:pt x="111010" y="241069"/>
                  </a:lnTo>
                  <a:lnTo>
                    <a:pt x="143481" y="308956"/>
                  </a:lnTo>
                  <a:lnTo>
                    <a:pt x="74295" y="452957"/>
                  </a:lnTo>
                  <a:lnTo>
                    <a:pt x="6841" y="308956"/>
                  </a:lnTo>
                  <a:close/>
                  <a:moveTo>
                    <a:pt x="6841" y="459625"/>
                  </a:moveTo>
                  <a:lnTo>
                    <a:pt x="38966" y="392170"/>
                  </a:lnTo>
                  <a:lnTo>
                    <a:pt x="106767" y="536777"/>
                  </a:lnTo>
                  <a:lnTo>
                    <a:pt x="75161" y="603019"/>
                  </a:lnTo>
                  <a:lnTo>
                    <a:pt x="6841" y="459625"/>
                  </a:lnTo>
                  <a:close/>
                  <a:moveTo>
                    <a:pt x="6841" y="610379"/>
                  </a:moveTo>
                  <a:lnTo>
                    <a:pt x="39312" y="542319"/>
                  </a:lnTo>
                  <a:lnTo>
                    <a:pt x="75248" y="617653"/>
                  </a:lnTo>
                  <a:lnTo>
                    <a:pt x="75248" y="617653"/>
                  </a:lnTo>
                  <a:lnTo>
                    <a:pt x="107719" y="685713"/>
                  </a:lnTo>
                  <a:lnTo>
                    <a:pt x="75248" y="753774"/>
                  </a:lnTo>
                  <a:lnTo>
                    <a:pt x="6841" y="610379"/>
                  </a:lnTo>
                  <a:close/>
                  <a:moveTo>
                    <a:pt x="6841" y="761134"/>
                  </a:moveTo>
                  <a:lnTo>
                    <a:pt x="39226" y="693073"/>
                  </a:lnTo>
                  <a:lnTo>
                    <a:pt x="75161" y="768408"/>
                  </a:lnTo>
                  <a:lnTo>
                    <a:pt x="111096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841" y="761134"/>
                  </a:lnTo>
                  <a:close/>
                  <a:moveTo>
                    <a:pt x="75161" y="1055283"/>
                  </a:moveTo>
                  <a:lnTo>
                    <a:pt x="6841" y="911802"/>
                  </a:lnTo>
                  <a:lnTo>
                    <a:pt x="38966" y="844348"/>
                  </a:lnTo>
                  <a:lnTo>
                    <a:pt x="106767" y="988955"/>
                  </a:lnTo>
                  <a:lnTo>
                    <a:pt x="75161" y="1055283"/>
                  </a:lnTo>
                  <a:close/>
                  <a:moveTo>
                    <a:pt x="110230" y="981681"/>
                  </a:moveTo>
                  <a:lnTo>
                    <a:pt x="78971" y="914919"/>
                  </a:lnTo>
                  <a:lnTo>
                    <a:pt x="142009" y="914919"/>
                  </a:lnTo>
                  <a:lnTo>
                    <a:pt x="110230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6" y="911802"/>
                  </a:lnTo>
                  <a:lnTo>
                    <a:pt x="218815" y="1055283"/>
                  </a:lnTo>
                  <a:close/>
                  <a:moveTo>
                    <a:pt x="258128" y="836468"/>
                  </a:moveTo>
                  <a:lnTo>
                    <a:pt x="290513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128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03" y="914919"/>
                  </a:moveTo>
                  <a:lnTo>
                    <a:pt x="501015" y="914919"/>
                  </a:lnTo>
                  <a:lnTo>
                    <a:pt x="470102" y="979863"/>
                  </a:lnTo>
                  <a:lnTo>
                    <a:pt x="439103" y="914919"/>
                  </a:lnTo>
                  <a:close/>
                  <a:moveTo>
                    <a:pt x="505951" y="1055283"/>
                  </a:moveTo>
                  <a:lnTo>
                    <a:pt x="473479" y="987223"/>
                  </a:lnTo>
                  <a:lnTo>
                    <a:pt x="541799" y="843742"/>
                  </a:lnTo>
                  <a:lnTo>
                    <a:pt x="574271" y="911802"/>
                  </a:lnTo>
                  <a:lnTo>
                    <a:pt x="505951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946" y="837074"/>
                  </a:lnTo>
                  <a:lnTo>
                    <a:pt x="577821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588" y="981681"/>
                  </a:moveTo>
                  <a:lnTo>
                    <a:pt x="653328" y="914919"/>
                  </a:lnTo>
                  <a:lnTo>
                    <a:pt x="716367" y="914919"/>
                  </a:lnTo>
                  <a:lnTo>
                    <a:pt x="684588" y="981681"/>
                  </a:lnTo>
                  <a:close/>
                  <a:moveTo>
                    <a:pt x="653935" y="908685"/>
                  </a:moveTo>
                  <a:lnTo>
                    <a:pt x="721302" y="768321"/>
                  </a:lnTo>
                  <a:lnTo>
                    <a:pt x="788151" y="908685"/>
                  </a:lnTo>
                  <a:lnTo>
                    <a:pt x="653935" y="908685"/>
                  </a:lnTo>
                  <a:close/>
                  <a:moveTo>
                    <a:pt x="726325" y="914919"/>
                  </a:moveTo>
                  <a:lnTo>
                    <a:pt x="788237" y="914919"/>
                  </a:lnTo>
                  <a:lnTo>
                    <a:pt x="757324" y="979863"/>
                  </a:lnTo>
                  <a:lnTo>
                    <a:pt x="726325" y="914919"/>
                  </a:lnTo>
                  <a:close/>
                  <a:moveTo>
                    <a:pt x="793173" y="1055283"/>
                  </a:moveTo>
                  <a:lnTo>
                    <a:pt x="760701" y="987223"/>
                  </a:lnTo>
                  <a:lnTo>
                    <a:pt x="829021" y="843742"/>
                  </a:lnTo>
                  <a:lnTo>
                    <a:pt x="861493" y="911802"/>
                  </a:lnTo>
                  <a:lnTo>
                    <a:pt x="793173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741" y="1055283"/>
                  </a:moveTo>
                  <a:lnTo>
                    <a:pt x="868420" y="911802"/>
                  </a:lnTo>
                  <a:lnTo>
                    <a:pt x="900546" y="844348"/>
                  </a:lnTo>
                  <a:lnTo>
                    <a:pt x="968346" y="988955"/>
                  </a:lnTo>
                  <a:lnTo>
                    <a:pt x="936741" y="1055283"/>
                  </a:lnTo>
                  <a:close/>
                  <a:moveTo>
                    <a:pt x="971810" y="981681"/>
                  </a:moveTo>
                  <a:lnTo>
                    <a:pt x="940551" y="914919"/>
                  </a:lnTo>
                  <a:lnTo>
                    <a:pt x="1003589" y="914919"/>
                  </a:lnTo>
                  <a:lnTo>
                    <a:pt x="971810" y="981681"/>
                  </a:lnTo>
                  <a:close/>
                  <a:moveTo>
                    <a:pt x="941157" y="908685"/>
                  </a:moveTo>
                  <a:lnTo>
                    <a:pt x="1008525" y="768321"/>
                  </a:lnTo>
                  <a:lnTo>
                    <a:pt x="1075373" y="908685"/>
                  </a:lnTo>
                  <a:lnTo>
                    <a:pt x="941157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3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3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3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3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C4DE2D5-43B6-0244-95A1-89219C14CF5C}"/>
                </a:ext>
              </a:extLst>
            </p:cNvPr>
            <p:cNvSpPr/>
            <p:nvPr/>
          </p:nvSpPr>
          <p:spPr>
            <a:xfrm>
              <a:off x="3684875" y="5283690"/>
              <a:ext cx="1155642" cy="1069311"/>
            </a:xfrm>
            <a:custGeom>
              <a:avLst/>
              <a:gdLst>
                <a:gd name="connsiteX0" fmla="*/ 1119707 w 1155642"/>
                <a:gd name="connsiteY0" fmla="*/ 233709 h 1069311"/>
                <a:gd name="connsiteX1" fmla="*/ 1155642 w 1155642"/>
                <a:gd name="connsiteY1" fmla="*/ 158202 h 1069311"/>
                <a:gd name="connsiteX2" fmla="*/ 1115724 w 1155642"/>
                <a:gd name="connsiteY2" fmla="*/ 74468 h 1069311"/>
                <a:gd name="connsiteX3" fmla="*/ 1080308 w 1155642"/>
                <a:gd name="connsiteY3" fmla="*/ 150062 h 1069311"/>
                <a:gd name="connsiteX4" fmla="*/ 1008524 w 1155642"/>
                <a:gd name="connsiteY4" fmla="*/ 259 h 1069311"/>
                <a:gd name="connsiteX5" fmla="*/ 936741 w 1155642"/>
                <a:gd name="connsiteY5" fmla="*/ 150928 h 1069311"/>
                <a:gd name="connsiteX6" fmla="*/ 864957 w 1155642"/>
                <a:gd name="connsiteY6" fmla="*/ 173 h 1069311"/>
                <a:gd name="connsiteX7" fmla="*/ 793433 w 1155642"/>
                <a:gd name="connsiteY7" fmla="*/ 150582 h 1069311"/>
                <a:gd name="connsiteX8" fmla="*/ 721389 w 1155642"/>
                <a:gd name="connsiteY8" fmla="*/ 173 h 1069311"/>
                <a:gd name="connsiteX9" fmla="*/ 649605 w 1155642"/>
                <a:gd name="connsiteY9" fmla="*/ 150841 h 1069311"/>
                <a:gd name="connsiteX10" fmla="*/ 577821 w 1155642"/>
                <a:gd name="connsiteY10" fmla="*/ 87 h 1069311"/>
                <a:gd name="connsiteX11" fmla="*/ 506297 w 1155642"/>
                <a:gd name="connsiteY11" fmla="*/ 150495 h 1069311"/>
                <a:gd name="connsiteX12" fmla="*/ 434253 w 1155642"/>
                <a:gd name="connsiteY12" fmla="*/ 87 h 1069311"/>
                <a:gd name="connsiteX13" fmla="*/ 362470 w 1155642"/>
                <a:gd name="connsiteY13" fmla="*/ 150755 h 1069311"/>
                <a:gd name="connsiteX14" fmla="*/ 290686 w 1155642"/>
                <a:gd name="connsiteY14" fmla="*/ 0 h 1069311"/>
                <a:gd name="connsiteX15" fmla="*/ 219162 w 1155642"/>
                <a:gd name="connsiteY15" fmla="*/ 150408 h 1069311"/>
                <a:gd name="connsiteX16" fmla="*/ 147118 w 1155642"/>
                <a:gd name="connsiteY16" fmla="*/ 0 h 1069311"/>
                <a:gd name="connsiteX17" fmla="*/ 75161 w 1155642"/>
                <a:gd name="connsiteY17" fmla="*/ 151101 h 1069311"/>
                <a:gd name="connsiteX18" fmla="*/ 41997 w 1155642"/>
                <a:gd name="connsiteY18" fmla="*/ 81829 h 1069311"/>
                <a:gd name="connsiteX19" fmla="*/ 39139 w 1155642"/>
                <a:gd name="connsiteY19" fmla="*/ 83214 h 1069311"/>
                <a:gd name="connsiteX20" fmla="*/ 36282 w 1155642"/>
                <a:gd name="connsiteY20" fmla="*/ 81829 h 1069311"/>
                <a:gd name="connsiteX21" fmla="*/ 0 w 1155642"/>
                <a:gd name="connsiteY21" fmla="*/ 157942 h 1069311"/>
                <a:gd name="connsiteX22" fmla="*/ 35849 w 1155642"/>
                <a:gd name="connsiteY22" fmla="*/ 233276 h 1069311"/>
                <a:gd name="connsiteX23" fmla="*/ 0 w 1155642"/>
                <a:gd name="connsiteY23" fmla="*/ 308610 h 1069311"/>
                <a:gd name="connsiteX24" fmla="*/ 35589 w 1155642"/>
                <a:gd name="connsiteY24" fmla="*/ 384550 h 1069311"/>
                <a:gd name="connsiteX25" fmla="*/ 0 w 1155642"/>
                <a:gd name="connsiteY25" fmla="*/ 459278 h 1069311"/>
                <a:gd name="connsiteX26" fmla="*/ 35935 w 1155642"/>
                <a:gd name="connsiteY26" fmla="*/ 534612 h 1069311"/>
                <a:gd name="connsiteX27" fmla="*/ 0 w 1155642"/>
                <a:gd name="connsiteY27" fmla="*/ 609946 h 1069311"/>
                <a:gd name="connsiteX28" fmla="*/ 35849 w 1155642"/>
                <a:gd name="connsiteY28" fmla="*/ 685281 h 1069311"/>
                <a:gd name="connsiteX29" fmla="*/ 0 w 1155642"/>
                <a:gd name="connsiteY29" fmla="*/ 760615 h 1069311"/>
                <a:gd name="connsiteX30" fmla="*/ 35589 w 1155642"/>
                <a:gd name="connsiteY30" fmla="*/ 836555 h 1069311"/>
                <a:gd name="connsiteX31" fmla="*/ 0 w 1155642"/>
                <a:gd name="connsiteY31" fmla="*/ 911283 h 1069311"/>
                <a:gd name="connsiteX32" fmla="*/ 75248 w 1155642"/>
                <a:gd name="connsiteY32" fmla="*/ 1069311 h 1069311"/>
                <a:gd name="connsiteX33" fmla="*/ 147031 w 1155642"/>
                <a:gd name="connsiteY33" fmla="*/ 918557 h 1069311"/>
                <a:gd name="connsiteX34" fmla="*/ 218815 w 1155642"/>
                <a:gd name="connsiteY34" fmla="*/ 1069311 h 1069311"/>
                <a:gd name="connsiteX35" fmla="*/ 290599 w 1155642"/>
                <a:gd name="connsiteY35" fmla="*/ 918557 h 1069311"/>
                <a:gd name="connsiteX36" fmla="*/ 362383 w 1155642"/>
                <a:gd name="connsiteY36" fmla="*/ 1069311 h 1069311"/>
                <a:gd name="connsiteX37" fmla="*/ 434167 w 1155642"/>
                <a:gd name="connsiteY37" fmla="*/ 918557 h 1069311"/>
                <a:gd name="connsiteX38" fmla="*/ 505951 w 1155642"/>
                <a:gd name="connsiteY38" fmla="*/ 1069311 h 1069311"/>
                <a:gd name="connsiteX39" fmla="*/ 577735 w 1155642"/>
                <a:gd name="connsiteY39" fmla="*/ 918557 h 1069311"/>
                <a:gd name="connsiteX40" fmla="*/ 649518 w 1155642"/>
                <a:gd name="connsiteY40" fmla="*/ 1069311 h 1069311"/>
                <a:gd name="connsiteX41" fmla="*/ 721302 w 1155642"/>
                <a:gd name="connsiteY41" fmla="*/ 918557 h 1069311"/>
                <a:gd name="connsiteX42" fmla="*/ 793086 w 1155642"/>
                <a:gd name="connsiteY42" fmla="*/ 1069311 h 1069311"/>
                <a:gd name="connsiteX43" fmla="*/ 864870 w 1155642"/>
                <a:gd name="connsiteY43" fmla="*/ 918557 h 1069311"/>
                <a:gd name="connsiteX44" fmla="*/ 936654 w 1155642"/>
                <a:gd name="connsiteY44" fmla="*/ 1069311 h 1069311"/>
                <a:gd name="connsiteX45" fmla="*/ 1008438 w 1155642"/>
                <a:gd name="connsiteY45" fmla="*/ 918557 h 1069311"/>
                <a:gd name="connsiteX46" fmla="*/ 1080222 w 1155642"/>
                <a:gd name="connsiteY46" fmla="*/ 1069311 h 1069311"/>
                <a:gd name="connsiteX47" fmla="*/ 1155469 w 1155642"/>
                <a:gd name="connsiteY47" fmla="*/ 911283 h 1069311"/>
                <a:gd name="connsiteX48" fmla="*/ 1119534 w 1155642"/>
                <a:gd name="connsiteY48" fmla="*/ 835948 h 1069311"/>
                <a:gd name="connsiteX49" fmla="*/ 1155469 w 1155642"/>
                <a:gd name="connsiteY49" fmla="*/ 760615 h 1069311"/>
                <a:gd name="connsiteX50" fmla="*/ 1119534 w 1155642"/>
                <a:gd name="connsiteY50" fmla="*/ 685367 h 1069311"/>
                <a:gd name="connsiteX51" fmla="*/ 1155469 w 1155642"/>
                <a:gd name="connsiteY51" fmla="*/ 609860 h 1069311"/>
                <a:gd name="connsiteX52" fmla="*/ 1119621 w 1155642"/>
                <a:gd name="connsiteY52" fmla="*/ 534526 h 1069311"/>
                <a:gd name="connsiteX53" fmla="*/ 1154344 w 1155642"/>
                <a:gd name="connsiteY53" fmla="*/ 461616 h 1069311"/>
                <a:gd name="connsiteX54" fmla="*/ 1155556 w 1155642"/>
                <a:gd name="connsiteY54" fmla="*/ 459105 h 1069311"/>
                <a:gd name="connsiteX55" fmla="*/ 1119621 w 1155642"/>
                <a:gd name="connsiteY55" fmla="*/ 383771 h 1069311"/>
                <a:gd name="connsiteX56" fmla="*/ 1155556 w 1155642"/>
                <a:gd name="connsiteY56" fmla="*/ 308437 h 1069311"/>
                <a:gd name="connsiteX57" fmla="*/ 1119707 w 1155642"/>
                <a:gd name="connsiteY57" fmla="*/ 233709 h 1069311"/>
                <a:gd name="connsiteX58" fmla="*/ 1115811 w 1155642"/>
                <a:gd name="connsiteY58" fmla="*/ 89102 h 1069311"/>
                <a:gd name="connsiteX59" fmla="*/ 1148715 w 1155642"/>
                <a:gd name="connsiteY59" fmla="*/ 158202 h 1069311"/>
                <a:gd name="connsiteX60" fmla="*/ 1080395 w 1155642"/>
                <a:gd name="connsiteY60" fmla="*/ 301683 h 1069311"/>
                <a:gd name="connsiteX61" fmla="*/ 1048010 w 1155642"/>
                <a:gd name="connsiteY61" fmla="*/ 233795 h 1069311"/>
                <a:gd name="connsiteX62" fmla="*/ 1115811 w 1155642"/>
                <a:gd name="connsiteY62" fmla="*/ 89102 h 1069311"/>
                <a:gd name="connsiteX63" fmla="*/ 1044546 w 1155642"/>
                <a:gd name="connsiteY63" fmla="*/ 226435 h 1069311"/>
                <a:gd name="connsiteX64" fmla="*/ 1013547 w 1155642"/>
                <a:gd name="connsiteY64" fmla="*/ 161319 h 1069311"/>
                <a:gd name="connsiteX65" fmla="*/ 1075026 w 1155642"/>
                <a:gd name="connsiteY65" fmla="*/ 161319 h 1069311"/>
                <a:gd name="connsiteX66" fmla="*/ 1044546 w 1155642"/>
                <a:gd name="connsiteY66" fmla="*/ 226435 h 1069311"/>
                <a:gd name="connsiteX67" fmla="*/ 1008611 w 1155642"/>
                <a:gd name="connsiteY67" fmla="*/ 14721 h 1069311"/>
                <a:gd name="connsiteX68" fmla="*/ 1075806 w 1155642"/>
                <a:gd name="connsiteY68" fmla="*/ 155084 h 1069311"/>
                <a:gd name="connsiteX69" fmla="*/ 941763 w 1155642"/>
                <a:gd name="connsiteY69" fmla="*/ 155084 h 1069311"/>
                <a:gd name="connsiteX70" fmla="*/ 1008611 w 1155642"/>
                <a:gd name="connsiteY70" fmla="*/ 14721 h 1069311"/>
                <a:gd name="connsiteX71" fmla="*/ 1003675 w 1155642"/>
                <a:gd name="connsiteY71" fmla="*/ 161319 h 1069311"/>
                <a:gd name="connsiteX72" fmla="*/ 972762 w 1155642"/>
                <a:gd name="connsiteY72" fmla="*/ 226262 h 1069311"/>
                <a:gd name="connsiteX73" fmla="*/ 941849 w 1155642"/>
                <a:gd name="connsiteY73" fmla="*/ 161319 h 1069311"/>
                <a:gd name="connsiteX74" fmla="*/ 1003675 w 1155642"/>
                <a:gd name="connsiteY74" fmla="*/ 161319 h 1069311"/>
                <a:gd name="connsiteX75" fmla="*/ 941763 w 1155642"/>
                <a:gd name="connsiteY75" fmla="*/ 607262 h 1069311"/>
                <a:gd name="connsiteX76" fmla="*/ 983240 w 1155642"/>
                <a:gd name="connsiteY76" fmla="*/ 520152 h 1069311"/>
                <a:gd name="connsiteX77" fmla="*/ 1008611 w 1155642"/>
                <a:gd name="connsiteY77" fmla="*/ 466898 h 1069311"/>
                <a:gd name="connsiteX78" fmla="*/ 1075459 w 1155642"/>
                <a:gd name="connsiteY78" fmla="*/ 607175 h 1069311"/>
                <a:gd name="connsiteX79" fmla="*/ 941763 w 1155642"/>
                <a:gd name="connsiteY79" fmla="*/ 607175 h 1069311"/>
                <a:gd name="connsiteX80" fmla="*/ 1075546 w 1155642"/>
                <a:gd name="connsiteY80" fmla="*/ 613496 h 1069311"/>
                <a:gd name="connsiteX81" fmla="*/ 1044546 w 1155642"/>
                <a:gd name="connsiteY81" fmla="*/ 678613 h 1069311"/>
                <a:gd name="connsiteX82" fmla="*/ 1013547 w 1155642"/>
                <a:gd name="connsiteY82" fmla="*/ 613496 h 1069311"/>
                <a:gd name="connsiteX83" fmla="*/ 1075546 w 1155642"/>
                <a:gd name="connsiteY83" fmla="*/ 613496 h 1069311"/>
                <a:gd name="connsiteX84" fmla="*/ 179590 w 1155642"/>
                <a:gd name="connsiteY84" fmla="*/ 233795 h 1069311"/>
                <a:gd name="connsiteX85" fmla="*/ 179416 w 1155642"/>
                <a:gd name="connsiteY85" fmla="*/ 234055 h 1069311"/>
                <a:gd name="connsiteX86" fmla="*/ 179763 w 1155642"/>
                <a:gd name="connsiteY86" fmla="*/ 234228 h 1069311"/>
                <a:gd name="connsiteX87" fmla="*/ 218815 w 1155642"/>
                <a:gd name="connsiteY87" fmla="*/ 316230 h 1069311"/>
                <a:gd name="connsiteX88" fmla="*/ 254664 w 1155642"/>
                <a:gd name="connsiteY88" fmla="*/ 240983 h 1069311"/>
                <a:gd name="connsiteX89" fmla="*/ 287135 w 1155642"/>
                <a:gd name="connsiteY89" fmla="*/ 308956 h 1069311"/>
                <a:gd name="connsiteX90" fmla="*/ 218815 w 1155642"/>
                <a:gd name="connsiteY90" fmla="*/ 452438 h 1069311"/>
                <a:gd name="connsiteX91" fmla="*/ 149802 w 1155642"/>
                <a:gd name="connsiteY91" fmla="*/ 307657 h 1069311"/>
                <a:gd name="connsiteX92" fmla="*/ 149802 w 1155642"/>
                <a:gd name="connsiteY92" fmla="*/ 307657 h 1069311"/>
                <a:gd name="connsiteX93" fmla="*/ 147031 w 1155642"/>
                <a:gd name="connsiteY93" fmla="*/ 301769 h 1069311"/>
                <a:gd name="connsiteX94" fmla="*/ 147031 w 1155642"/>
                <a:gd name="connsiteY94" fmla="*/ 301769 h 1069311"/>
                <a:gd name="connsiteX95" fmla="*/ 114473 w 1155642"/>
                <a:gd name="connsiteY95" fmla="*/ 233882 h 1069311"/>
                <a:gd name="connsiteX96" fmla="*/ 147031 w 1155642"/>
                <a:gd name="connsiteY96" fmla="*/ 165562 h 1069311"/>
                <a:gd name="connsiteX97" fmla="*/ 179590 w 1155642"/>
                <a:gd name="connsiteY97" fmla="*/ 233795 h 1069311"/>
                <a:gd name="connsiteX98" fmla="*/ 151967 w 1155642"/>
                <a:gd name="connsiteY98" fmla="*/ 161319 h 1069311"/>
                <a:gd name="connsiteX99" fmla="*/ 213966 w 1155642"/>
                <a:gd name="connsiteY99" fmla="*/ 161319 h 1069311"/>
                <a:gd name="connsiteX100" fmla="*/ 182967 w 1155642"/>
                <a:gd name="connsiteY100" fmla="*/ 226435 h 1069311"/>
                <a:gd name="connsiteX101" fmla="*/ 151967 w 1155642"/>
                <a:gd name="connsiteY101" fmla="*/ 161319 h 1069311"/>
                <a:gd name="connsiteX102" fmla="*/ 466725 w 1155642"/>
                <a:gd name="connsiteY102" fmla="*/ 233795 h 1069311"/>
                <a:gd name="connsiteX103" fmla="*/ 466552 w 1155642"/>
                <a:gd name="connsiteY103" fmla="*/ 234055 h 1069311"/>
                <a:gd name="connsiteX104" fmla="*/ 466898 w 1155642"/>
                <a:gd name="connsiteY104" fmla="*/ 234228 h 1069311"/>
                <a:gd name="connsiteX105" fmla="*/ 505951 w 1155642"/>
                <a:gd name="connsiteY105" fmla="*/ 316230 h 1069311"/>
                <a:gd name="connsiteX106" fmla="*/ 541799 w 1155642"/>
                <a:gd name="connsiteY106" fmla="*/ 240983 h 1069311"/>
                <a:gd name="connsiteX107" fmla="*/ 574271 w 1155642"/>
                <a:gd name="connsiteY107" fmla="*/ 308956 h 1069311"/>
                <a:gd name="connsiteX108" fmla="*/ 505951 w 1155642"/>
                <a:gd name="connsiteY108" fmla="*/ 452438 h 1069311"/>
                <a:gd name="connsiteX109" fmla="*/ 436938 w 1155642"/>
                <a:gd name="connsiteY109" fmla="*/ 307657 h 1069311"/>
                <a:gd name="connsiteX110" fmla="*/ 401695 w 1155642"/>
                <a:gd name="connsiteY110" fmla="*/ 233622 h 1069311"/>
                <a:gd name="connsiteX111" fmla="*/ 434167 w 1155642"/>
                <a:gd name="connsiteY111" fmla="*/ 165562 h 1069311"/>
                <a:gd name="connsiteX112" fmla="*/ 466725 w 1155642"/>
                <a:gd name="connsiteY112" fmla="*/ 233795 h 1069311"/>
                <a:gd name="connsiteX113" fmla="*/ 439189 w 1155642"/>
                <a:gd name="connsiteY113" fmla="*/ 161319 h 1069311"/>
                <a:gd name="connsiteX114" fmla="*/ 501188 w 1155642"/>
                <a:gd name="connsiteY114" fmla="*/ 161319 h 1069311"/>
                <a:gd name="connsiteX115" fmla="*/ 470189 w 1155642"/>
                <a:gd name="connsiteY115" fmla="*/ 226435 h 1069311"/>
                <a:gd name="connsiteX116" fmla="*/ 439189 w 1155642"/>
                <a:gd name="connsiteY116" fmla="*/ 161319 h 1069311"/>
                <a:gd name="connsiteX117" fmla="*/ 753947 w 1155642"/>
                <a:gd name="connsiteY117" fmla="*/ 233795 h 1069311"/>
                <a:gd name="connsiteX118" fmla="*/ 753774 w 1155642"/>
                <a:gd name="connsiteY118" fmla="*/ 234055 h 1069311"/>
                <a:gd name="connsiteX119" fmla="*/ 754120 w 1155642"/>
                <a:gd name="connsiteY119" fmla="*/ 234228 h 1069311"/>
                <a:gd name="connsiteX120" fmla="*/ 793173 w 1155642"/>
                <a:gd name="connsiteY120" fmla="*/ 316230 h 1069311"/>
                <a:gd name="connsiteX121" fmla="*/ 829021 w 1155642"/>
                <a:gd name="connsiteY121" fmla="*/ 240983 h 1069311"/>
                <a:gd name="connsiteX122" fmla="*/ 861493 w 1155642"/>
                <a:gd name="connsiteY122" fmla="*/ 308956 h 1069311"/>
                <a:gd name="connsiteX123" fmla="*/ 793173 w 1155642"/>
                <a:gd name="connsiteY123" fmla="*/ 452438 h 1069311"/>
                <a:gd name="connsiteX124" fmla="*/ 724160 w 1155642"/>
                <a:gd name="connsiteY124" fmla="*/ 307657 h 1069311"/>
                <a:gd name="connsiteX125" fmla="*/ 688917 w 1155642"/>
                <a:gd name="connsiteY125" fmla="*/ 233622 h 1069311"/>
                <a:gd name="connsiteX126" fmla="*/ 721389 w 1155642"/>
                <a:gd name="connsiteY126" fmla="*/ 165562 h 1069311"/>
                <a:gd name="connsiteX127" fmla="*/ 753947 w 1155642"/>
                <a:gd name="connsiteY127" fmla="*/ 233795 h 1069311"/>
                <a:gd name="connsiteX128" fmla="*/ 726411 w 1155642"/>
                <a:gd name="connsiteY128" fmla="*/ 161319 h 1069311"/>
                <a:gd name="connsiteX129" fmla="*/ 788410 w 1155642"/>
                <a:gd name="connsiteY129" fmla="*/ 161319 h 1069311"/>
                <a:gd name="connsiteX130" fmla="*/ 757411 w 1155642"/>
                <a:gd name="connsiteY130" fmla="*/ 226435 h 1069311"/>
                <a:gd name="connsiteX131" fmla="*/ 726411 w 1155642"/>
                <a:gd name="connsiteY131" fmla="*/ 161319 h 1069311"/>
                <a:gd name="connsiteX132" fmla="*/ 968346 w 1155642"/>
                <a:gd name="connsiteY132" fmla="*/ 536777 h 1069311"/>
                <a:gd name="connsiteX133" fmla="*/ 936741 w 1155642"/>
                <a:gd name="connsiteY133" fmla="*/ 603019 h 1069311"/>
                <a:gd name="connsiteX134" fmla="*/ 868420 w 1155642"/>
                <a:gd name="connsiteY134" fmla="*/ 459538 h 1069311"/>
                <a:gd name="connsiteX135" fmla="*/ 900546 w 1155642"/>
                <a:gd name="connsiteY135" fmla="*/ 392083 h 1069311"/>
                <a:gd name="connsiteX136" fmla="*/ 968346 w 1155642"/>
                <a:gd name="connsiteY136" fmla="*/ 536777 h 1069311"/>
                <a:gd name="connsiteX137" fmla="*/ 940551 w 1155642"/>
                <a:gd name="connsiteY137" fmla="*/ 462742 h 1069311"/>
                <a:gd name="connsiteX138" fmla="*/ 1003589 w 1155642"/>
                <a:gd name="connsiteY138" fmla="*/ 462742 h 1069311"/>
                <a:gd name="connsiteX139" fmla="*/ 980296 w 1155642"/>
                <a:gd name="connsiteY139" fmla="*/ 511666 h 1069311"/>
                <a:gd name="connsiteX140" fmla="*/ 971810 w 1155642"/>
                <a:gd name="connsiteY140" fmla="*/ 529504 h 1069311"/>
                <a:gd name="connsiteX141" fmla="*/ 940551 w 1155642"/>
                <a:gd name="connsiteY141" fmla="*/ 462742 h 1069311"/>
                <a:gd name="connsiteX142" fmla="*/ 254664 w 1155642"/>
                <a:gd name="connsiteY142" fmla="*/ 391737 h 1069311"/>
                <a:gd name="connsiteX143" fmla="*/ 287135 w 1155642"/>
                <a:gd name="connsiteY143" fmla="*/ 459711 h 1069311"/>
                <a:gd name="connsiteX144" fmla="*/ 218988 w 1155642"/>
                <a:gd name="connsiteY144" fmla="*/ 602759 h 1069311"/>
                <a:gd name="connsiteX145" fmla="*/ 186430 w 1155642"/>
                <a:gd name="connsiteY145" fmla="*/ 534872 h 1069311"/>
                <a:gd name="connsiteX146" fmla="*/ 254664 w 1155642"/>
                <a:gd name="connsiteY146" fmla="*/ 391737 h 1069311"/>
                <a:gd name="connsiteX147" fmla="*/ 183053 w 1155642"/>
                <a:gd name="connsiteY147" fmla="*/ 527512 h 1069311"/>
                <a:gd name="connsiteX148" fmla="*/ 152054 w 1155642"/>
                <a:gd name="connsiteY148" fmla="*/ 462742 h 1069311"/>
                <a:gd name="connsiteX149" fmla="*/ 213880 w 1155642"/>
                <a:gd name="connsiteY149" fmla="*/ 462742 h 1069311"/>
                <a:gd name="connsiteX150" fmla="*/ 183053 w 1155642"/>
                <a:gd name="connsiteY150" fmla="*/ 527512 h 1069311"/>
                <a:gd name="connsiteX151" fmla="*/ 829021 w 1155642"/>
                <a:gd name="connsiteY151" fmla="*/ 391737 h 1069311"/>
                <a:gd name="connsiteX152" fmla="*/ 861493 w 1155642"/>
                <a:gd name="connsiteY152" fmla="*/ 459711 h 1069311"/>
                <a:gd name="connsiteX153" fmla="*/ 793346 w 1155642"/>
                <a:gd name="connsiteY153" fmla="*/ 602759 h 1069311"/>
                <a:gd name="connsiteX154" fmla="*/ 760788 w 1155642"/>
                <a:gd name="connsiteY154" fmla="*/ 534872 h 1069311"/>
                <a:gd name="connsiteX155" fmla="*/ 829021 w 1155642"/>
                <a:gd name="connsiteY155" fmla="*/ 391737 h 1069311"/>
                <a:gd name="connsiteX156" fmla="*/ 757411 w 1155642"/>
                <a:gd name="connsiteY156" fmla="*/ 527512 h 1069311"/>
                <a:gd name="connsiteX157" fmla="*/ 726411 w 1155642"/>
                <a:gd name="connsiteY157" fmla="*/ 462742 h 1069311"/>
                <a:gd name="connsiteX158" fmla="*/ 788237 w 1155642"/>
                <a:gd name="connsiteY158" fmla="*/ 462742 h 1069311"/>
                <a:gd name="connsiteX159" fmla="*/ 757411 w 1155642"/>
                <a:gd name="connsiteY159" fmla="*/ 527512 h 1069311"/>
                <a:gd name="connsiteX160" fmla="*/ 723381 w 1155642"/>
                <a:gd name="connsiteY160" fmla="*/ 456507 h 1069311"/>
                <a:gd name="connsiteX161" fmla="*/ 719397 w 1155642"/>
                <a:gd name="connsiteY161" fmla="*/ 456507 h 1069311"/>
                <a:gd name="connsiteX162" fmla="*/ 653935 w 1155642"/>
                <a:gd name="connsiteY162" fmla="*/ 456507 h 1069311"/>
                <a:gd name="connsiteX163" fmla="*/ 721302 w 1155642"/>
                <a:gd name="connsiteY163" fmla="*/ 316144 h 1069311"/>
                <a:gd name="connsiteX164" fmla="*/ 788151 w 1155642"/>
                <a:gd name="connsiteY164" fmla="*/ 456507 h 1069311"/>
                <a:gd name="connsiteX165" fmla="*/ 723381 w 1155642"/>
                <a:gd name="connsiteY165" fmla="*/ 456507 h 1069311"/>
                <a:gd name="connsiteX166" fmla="*/ 716453 w 1155642"/>
                <a:gd name="connsiteY166" fmla="*/ 462742 h 1069311"/>
                <a:gd name="connsiteX167" fmla="*/ 693160 w 1155642"/>
                <a:gd name="connsiteY167" fmla="*/ 511666 h 1069311"/>
                <a:gd name="connsiteX168" fmla="*/ 684674 w 1155642"/>
                <a:gd name="connsiteY168" fmla="*/ 529504 h 1069311"/>
                <a:gd name="connsiteX169" fmla="*/ 653415 w 1155642"/>
                <a:gd name="connsiteY169" fmla="*/ 462742 h 1069311"/>
                <a:gd name="connsiteX170" fmla="*/ 716453 w 1155642"/>
                <a:gd name="connsiteY170" fmla="*/ 462742 h 1069311"/>
                <a:gd name="connsiteX171" fmla="*/ 681211 w 1155642"/>
                <a:gd name="connsiteY171" fmla="*/ 536864 h 1069311"/>
                <a:gd name="connsiteX172" fmla="*/ 649605 w 1155642"/>
                <a:gd name="connsiteY172" fmla="*/ 603106 h 1069311"/>
                <a:gd name="connsiteX173" fmla="*/ 581285 w 1155642"/>
                <a:gd name="connsiteY173" fmla="*/ 459625 h 1069311"/>
                <a:gd name="connsiteX174" fmla="*/ 613410 w 1155642"/>
                <a:gd name="connsiteY174" fmla="*/ 392170 h 1069311"/>
                <a:gd name="connsiteX175" fmla="*/ 681211 w 1155642"/>
                <a:gd name="connsiteY175" fmla="*/ 536864 h 1069311"/>
                <a:gd name="connsiteX176" fmla="*/ 577821 w 1155642"/>
                <a:gd name="connsiteY176" fmla="*/ 452351 h 1069311"/>
                <a:gd name="connsiteX177" fmla="*/ 545350 w 1155642"/>
                <a:gd name="connsiteY177" fmla="*/ 384291 h 1069311"/>
                <a:gd name="connsiteX178" fmla="*/ 577735 w 1155642"/>
                <a:gd name="connsiteY178" fmla="*/ 316230 h 1069311"/>
                <a:gd name="connsiteX179" fmla="*/ 609860 w 1155642"/>
                <a:gd name="connsiteY179" fmla="*/ 384897 h 1069311"/>
                <a:gd name="connsiteX180" fmla="*/ 577821 w 1155642"/>
                <a:gd name="connsiteY180" fmla="*/ 452351 h 1069311"/>
                <a:gd name="connsiteX181" fmla="*/ 574358 w 1155642"/>
                <a:gd name="connsiteY181" fmla="*/ 459625 h 1069311"/>
                <a:gd name="connsiteX182" fmla="*/ 506211 w 1155642"/>
                <a:gd name="connsiteY182" fmla="*/ 602673 h 1069311"/>
                <a:gd name="connsiteX183" fmla="*/ 473652 w 1155642"/>
                <a:gd name="connsiteY183" fmla="*/ 534786 h 1069311"/>
                <a:gd name="connsiteX184" fmla="*/ 541886 w 1155642"/>
                <a:gd name="connsiteY184" fmla="*/ 391564 h 1069311"/>
                <a:gd name="connsiteX185" fmla="*/ 574358 w 1155642"/>
                <a:gd name="connsiteY185" fmla="*/ 459625 h 1069311"/>
                <a:gd name="connsiteX186" fmla="*/ 470189 w 1155642"/>
                <a:gd name="connsiteY186" fmla="*/ 527512 h 1069311"/>
                <a:gd name="connsiteX187" fmla="*/ 439189 w 1155642"/>
                <a:gd name="connsiteY187" fmla="*/ 462742 h 1069311"/>
                <a:gd name="connsiteX188" fmla="*/ 501015 w 1155642"/>
                <a:gd name="connsiteY188" fmla="*/ 462742 h 1069311"/>
                <a:gd name="connsiteX189" fmla="*/ 470189 w 1155642"/>
                <a:gd name="connsiteY189" fmla="*/ 527512 h 1069311"/>
                <a:gd name="connsiteX190" fmla="*/ 436158 w 1155642"/>
                <a:gd name="connsiteY190" fmla="*/ 456507 h 1069311"/>
                <a:gd name="connsiteX191" fmla="*/ 432175 w 1155642"/>
                <a:gd name="connsiteY191" fmla="*/ 456507 h 1069311"/>
                <a:gd name="connsiteX192" fmla="*/ 366713 w 1155642"/>
                <a:gd name="connsiteY192" fmla="*/ 456507 h 1069311"/>
                <a:gd name="connsiteX193" fmla="*/ 434080 w 1155642"/>
                <a:gd name="connsiteY193" fmla="*/ 316144 h 1069311"/>
                <a:gd name="connsiteX194" fmla="*/ 500928 w 1155642"/>
                <a:gd name="connsiteY194" fmla="*/ 456507 h 1069311"/>
                <a:gd name="connsiteX195" fmla="*/ 436158 w 1155642"/>
                <a:gd name="connsiteY195" fmla="*/ 456507 h 1069311"/>
                <a:gd name="connsiteX196" fmla="*/ 429231 w 1155642"/>
                <a:gd name="connsiteY196" fmla="*/ 462742 h 1069311"/>
                <a:gd name="connsiteX197" fmla="*/ 409575 w 1155642"/>
                <a:gd name="connsiteY197" fmla="*/ 504046 h 1069311"/>
                <a:gd name="connsiteX198" fmla="*/ 397452 w 1155642"/>
                <a:gd name="connsiteY198" fmla="*/ 529504 h 1069311"/>
                <a:gd name="connsiteX199" fmla="*/ 366193 w 1155642"/>
                <a:gd name="connsiteY199" fmla="*/ 462742 h 1069311"/>
                <a:gd name="connsiteX200" fmla="*/ 429231 w 1155642"/>
                <a:gd name="connsiteY200" fmla="*/ 462742 h 1069311"/>
                <a:gd name="connsiteX201" fmla="*/ 393989 w 1155642"/>
                <a:gd name="connsiteY201" fmla="*/ 536777 h 1069311"/>
                <a:gd name="connsiteX202" fmla="*/ 362383 w 1155642"/>
                <a:gd name="connsiteY202" fmla="*/ 603019 h 1069311"/>
                <a:gd name="connsiteX203" fmla="*/ 294063 w 1155642"/>
                <a:gd name="connsiteY203" fmla="*/ 459538 h 1069311"/>
                <a:gd name="connsiteX204" fmla="*/ 326188 w 1155642"/>
                <a:gd name="connsiteY204" fmla="*/ 392083 h 1069311"/>
                <a:gd name="connsiteX205" fmla="*/ 393989 w 1155642"/>
                <a:gd name="connsiteY205" fmla="*/ 536777 h 1069311"/>
                <a:gd name="connsiteX206" fmla="*/ 290599 w 1155642"/>
                <a:gd name="connsiteY206" fmla="*/ 452351 h 1069311"/>
                <a:gd name="connsiteX207" fmla="*/ 258214 w 1155642"/>
                <a:gd name="connsiteY207" fmla="*/ 384291 h 1069311"/>
                <a:gd name="connsiteX208" fmla="*/ 290599 w 1155642"/>
                <a:gd name="connsiteY208" fmla="*/ 316230 h 1069311"/>
                <a:gd name="connsiteX209" fmla="*/ 322551 w 1155642"/>
                <a:gd name="connsiteY209" fmla="*/ 384377 h 1069311"/>
                <a:gd name="connsiteX210" fmla="*/ 290599 w 1155642"/>
                <a:gd name="connsiteY210" fmla="*/ 452351 h 1069311"/>
                <a:gd name="connsiteX211" fmla="*/ 254750 w 1155642"/>
                <a:gd name="connsiteY211" fmla="*/ 542319 h 1069311"/>
                <a:gd name="connsiteX212" fmla="*/ 287135 w 1155642"/>
                <a:gd name="connsiteY212" fmla="*/ 610293 h 1069311"/>
                <a:gd name="connsiteX213" fmla="*/ 218815 w 1155642"/>
                <a:gd name="connsiteY213" fmla="*/ 753774 h 1069311"/>
                <a:gd name="connsiteX214" fmla="*/ 186517 w 1155642"/>
                <a:gd name="connsiteY214" fmla="*/ 685887 h 1069311"/>
                <a:gd name="connsiteX215" fmla="*/ 254750 w 1155642"/>
                <a:gd name="connsiteY215" fmla="*/ 542319 h 1069311"/>
                <a:gd name="connsiteX216" fmla="*/ 183053 w 1155642"/>
                <a:gd name="connsiteY216" fmla="*/ 678613 h 1069311"/>
                <a:gd name="connsiteX217" fmla="*/ 152054 w 1155642"/>
                <a:gd name="connsiteY217" fmla="*/ 613496 h 1069311"/>
                <a:gd name="connsiteX218" fmla="*/ 214053 w 1155642"/>
                <a:gd name="connsiteY218" fmla="*/ 613496 h 1069311"/>
                <a:gd name="connsiteX219" fmla="*/ 183053 w 1155642"/>
                <a:gd name="connsiteY219" fmla="*/ 678613 h 1069311"/>
                <a:gd name="connsiteX220" fmla="*/ 258214 w 1155642"/>
                <a:gd name="connsiteY220" fmla="*/ 535045 h 1069311"/>
                <a:gd name="connsiteX221" fmla="*/ 290599 w 1155642"/>
                <a:gd name="connsiteY221" fmla="*/ 466898 h 1069311"/>
                <a:gd name="connsiteX222" fmla="*/ 322984 w 1155642"/>
                <a:gd name="connsiteY222" fmla="*/ 534958 h 1069311"/>
                <a:gd name="connsiteX223" fmla="*/ 290513 w 1155642"/>
                <a:gd name="connsiteY223" fmla="*/ 603019 h 1069311"/>
                <a:gd name="connsiteX224" fmla="*/ 258214 w 1155642"/>
                <a:gd name="connsiteY224" fmla="*/ 535045 h 1069311"/>
                <a:gd name="connsiteX225" fmla="*/ 326534 w 1155642"/>
                <a:gd name="connsiteY225" fmla="*/ 542319 h 1069311"/>
                <a:gd name="connsiteX226" fmla="*/ 362470 w 1155642"/>
                <a:gd name="connsiteY226" fmla="*/ 617653 h 1069311"/>
                <a:gd name="connsiteX227" fmla="*/ 362470 w 1155642"/>
                <a:gd name="connsiteY227" fmla="*/ 617653 h 1069311"/>
                <a:gd name="connsiteX228" fmla="*/ 394941 w 1155642"/>
                <a:gd name="connsiteY228" fmla="*/ 685713 h 1069311"/>
                <a:gd name="connsiteX229" fmla="*/ 362470 w 1155642"/>
                <a:gd name="connsiteY229" fmla="*/ 753774 h 1069311"/>
                <a:gd name="connsiteX230" fmla="*/ 294149 w 1155642"/>
                <a:gd name="connsiteY230" fmla="*/ 610293 h 1069311"/>
                <a:gd name="connsiteX231" fmla="*/ 326534 w 1155642"/>
                <a:gd name="connsiteY231" fmla="*/ 542319 h 1069311"/>
                <a:gd name="connsiteX232" fmla="*/ 367405 w 1155642"/>
                <a:gd name="connsiteY232" fmla="*/ 613496 h 1069311"/>
                <a:gd name="connsiteX233" fmla="*/ 429318 w 1155642"/>
                <a:gd name="connsiteY233" fmla="*/ 613496 h 1069311"/>
                <a:gd name="connsiteX234" fmla="*/ 398405 w 1155642"/>
                <a:gd name="connsiteY234" fmla="*/ 678440 h 1069311"/>
                <a:gd name="connsiteX235" fmla="*/ 367405 w 1155642"/>
                <a:gd name="connsiteY235" fmla="*/ 613496 h 1069311"/>
                <a:gd name="connsiteX236" fmla="*/ 367405 w 1155642"/>
                <a:gd name="connsiteY236" fmla="*/ 607262 h 1069311"/>
                <a:gd name="connsiteX237" fmla="*/ 412519 w 1155642"/>
                <a:gd name="connsiteY237" fmla="*/ 512618 h 1069311"/>
                <a:gd name="connsiteX238" fmla="*/ 434253 w 1155642"/>
                <a:gd name="connsiteY238" fmla="*/ 466985 h 1069311"/>
                <a:gd name="connsiteX239" fmla="*/ 501102 w 1155642"/>
                <a:gd name="connsiteY239" fmla="*/ 607262 h 1069311"/>
                <a:gd name="connsiteX240" fmla="*/ 367405 w 1155642"/>
                <a:gd name="connsiteY240" fmla="*/ 607262 h 1069311"/>
                <a:gd name="connsiteX241" fmla="*/ 501188 w 1155642"/>
                <a:gd name="connsiteY241" fmla="*/ 613496 h 1069311"/>
                <a:gd name="connsiteX242" fmla="*/ 470189 w 1155642"/>
                <a:gd name="connsiteY242" fmla="*/ 678613 h 1069311"/>
                <a:gd name="connsiteX243" fmla="*/ 439189 w 1155642"/>
                <a:gd name="connsiteY243" fmla="*/ 613496 h 1069311"/>
                <a:gd name="connsiteX244" fmla="*/ 501188 w 1155642"/>
                <a:gd name="connsiteY244" fmla="*/ 613496 h 1069311"/>
                <a:gd name="connsiteX245" fmla="*/ 541973 w 1155642"/>
                <a:gd name="connsiteY245" fmla="*/ 542319 h 1069311"/>
                <a:gd name="connsiteX246" fmla="*/ 574358 w 1155642"/>
                <a:gd name="connsiteY246" fmla="*/ 610293 h 1069311"/>
                <a:gd name="connsiteX247" fmla="*/ 506037 w 1155642"/>
                <a:gd name="connsiteY247" fmla="*/ 753774 h 1069311"/>
                <a:gd name="connsiteX248" fmla="*/ 473739 w 1155642"/>
                <a:gd name="connsiteY248" fmla="*/ 685887 h 1069311"/>
                <a:gd name="connsiteX249" fmla="*/ 541973 w 1155642"/>
                <a:gd name="connsiteY249" fmla="*/ 542319 h 1069311"/>
                <a:gd name="connsiteX250" fmla="*/ 545436 w 1155642"/>
                <a:gd name="connsiteY250" fmla="*/ 535045 h 1069311"/>
                <a:gd name="connsiteX251" fmla="*/ 577821 w 1155642"/>
                <a:gd name="connsiteY251" fmla="*/ 466898 h 1069311"/>
                <a:gd name="connsiteX252" fmla="*/ 610206 w 1155642"/>
                <a:gd name="connsiteY252" fmla="*/ 534958 h 1069311"/>
                <a:gd name="connsiteX253" fmla="*/ 577735 w 1155642"/>
                <a:gd name="connsiteY253" fmla="*/ 603019 h 1069311"/>
                <a:gd name="connsiteX254" fmla="*/ 545436 w 1155642"/>
                <a:gd name="connsiteY254" fmla="*/ 535045 h 1069311"/>
                <a:gd name="connsiteX255" fmla="*/ 613756 w 1155642"/>
                <a:gd name="connsiteY255" fmla="*/ 542319 h 1069311"/>
                <a:gd name="connsiteX256" fmla="*/ 649692 w 1155642"/>
                <a:gd name="connsiteY256" fmla="*/ 617653 h 1069311"/>
                <a:gd name="connsiteX257" fmla="*/ 649692 w 1155642"/>
                <a:gd name="connsiteY257" fmla="*/ 617653 h 1069311"/>
                <a:gd name="connsiteX258" fmla="*/ 682163 w 1155642"/>
                <a:gd name="connsiteY258" fmla="*/ 685713 h 1069311"/>
                <a:gd name="connsiteX259" fmla="*/ 649692 w 1155642"/>
                <a:gd name="connsiteY259" fmla="*/ 753774 h 1069311"/>
                <a:gd name="connsiteX260" fmla="*/ 581371 w 1155642"/>
                <a:gd name="connsiteY260" fmla="*/ 610293 h 1069311"/>
                <a:gd name="connsiteX261" fmla="*/ 613756 w 1155642"/>
                <a:gd name="connsiteY261" fmla="*/ 542319 h 1069311"/>
                <a:gd name="connsiteX262" fmla="*/ 654541 w 1155642"/>
                <a:gd name="connsiteY262" fmla="*/ 613496 h 1069311"/>
                <a:gd name="connsiteX263" fmla="*/ 716453 w 1155642"/>
                <a:gd name="connsiteY263" fmla="*/ 613496 h 1069311"/>
                <a:gd name="connsiteX264" fmla="*/ 685540 w 1155642"/>
                <a:gd name="connsiteY264" fmla="*/ 678440 h 1069311"/>
                <a:gd name="connsiteX265" fmla="*/ 654541 w 1155642"/>
                <a:gd name="connsiteY265" fmla="*/ 613496 h 1069311"/>
                <a:gd name="connsiteX266" fmla="*/ 654541 w 1155642"/>
                <a:gd name="connsiteY266" fmla="*/ 607262 h 1069311"/>
                <a:gd name="connsiteX267" fmla="*/ 696018 w 1155642"/>
                <a:gd name="connsiteY267" fmla="*/ 520152 h 1069311"/>
                <a:gd name="connsiteX268" fmla="*/ 721389 w 1155642"/>
                <a:gd name="connsiteY268" fmla="*/ 466898 h 1069311"/>
                <a:gd name="connsiteX269" fmla="*/ 788237 w 1155642"/>
                <a:gd name="connsiteY269" fmla="*/ 607175 h 1069311"/>
                <a:gd name="connsiteX270" fmla="*/ 654541 w 1155642"/>
                <a:gd name="connsiteY270" fmla="*/ 607175 h 1069311"/>
                <a:gd name="connsiteX271" fmla="*/ 788410 w 1155642"/>
                <a:gd name="connsiteY271" fmla="*/ 613496 h 1069311"/>
                <a:gd name="connsiteX272" fmla="*/ 757411 w 1155642"/>
                <a:gd name="connsiteY272" fmla="*/ 678613 h 1069311"/>
                <a:gd name="connsiteX273" fmla="*/ 726411 w 1155642"/>
                <a:gd name="connsiteY273" fmla="*/ 613496 h 1069311"/>
                <a:gd name="connsiteX274" fmla="*/ 788410 w 1155642"/>
                <a:gd name="connsiteY274" fmla="*/ 613496 h 1069311"/>
                <a:gd name="connsiteX275" fmla="*/ 829195 w 1155642"/>
                <a:gd name="connsiteY275" fmla="*/ 542319 h 1069311"/>
                <a:gd name="connsiteX276" fmla="*/ 861580 w 1155642"/>
                <a:gd name="connsiteY276" fmla="*/ 610293 h 1069311"/>
                <a:gd name="connsiteX277" fmla="*/ 793259 w 1155642"/>
                <a:gd name="connsiteY277" fmla="*/ 753774 h 1069311"/>
                <a:gd name="connsiteX278" fmla="*/ 760961 w 1155642"/>
                <a:gd name="connsiteY278" fmla="*/ 685887 h 1069311"/>
                <a:gd name="connsiteX279" fmla="*/ 829195 w 1155642"/>
                <a:gd name="connsiteY279" fmla="*/ 542319 h 1069311"/>
                <a:gd name="connsiteX280" fmla="*/ 832658 w 1155642"/>
                <a:gd name="connsiteY280" fmla="*/ 535045 h 1069311"/>
                <a:gd name="connsiteX281" fmla="*/ 865043 w 1155642"/>
                <a:gd name="connsiteY281" fmla="*/ 466898 h 1069311"/>
                <a:gd name="connsiteX282" fmla="*/ 897428 w 1155642"/>
                <a:gd name="connsiteY282" fmla="*/ 534958 h 1069311"/>
                <a:gd name="connsiteX283" fmla="*/ 864957 w 1155642"/>
                <a:gd name="connsiteY283" fmla="*/ 603019 h 1069311"/>
                <a:gd name="connsiteX284" fmla="*/ 832658 w 1155642"/>
                <a:gd name="connsiteY284" fmla="*/ 535045 h 1069311"/>
                <a:gd name="connsiteX285" fmla="*/ 900892 w 1155642"/>
                <a:gd name="connsiteY285" fmla="*/ 542319 h 1069311"/>
                <a:gd name="connsiteX286" fmla="*/ 936827 w 1155642"/>
                <a:gd name="connsiteY286" fmla="*/ 617653 h 1069311"/>
                <a:gd name="connsiteX287" fmla="*/ 936827 w 1155642"/>
                <a:gd name="connsiteY287" fmla="*/ 617653 h 1069311"/>
                <a:gd name="connsiteX288" fmla="*/ 969299 w 1155642"/>
                <a:gd name="connsiteY288" fmla="*/ 685713 h 1069311"/>
                <a:gd name="connsiteX289" fmla="*/ 936827 w 1155642"/>
                <a:gd name="connsiteY289" fmla="*/ 753774 h 1069311"/>
                <a:gd name="connsiteX290" fmla="*/ 868507 w 1155642"/>
                <a:gd name="connsiteY290" fmla="*/ 610293 h 1069311"/>
                <a:gd name="connsiteX291" fmla="*/ 900892 w 1155642"/>
                <a:gd name="connsiteY291" fmla="*/ 542319 h 1069311"/>
                <a:gd name="connsiteX292" fmla="*/ 865043 w 1155642"/>
                <a:gd name="connsiteY292" fmla="*/ 452351 h 1069311"/>
                <a:gd name="connsiteX293" fmla="*/ 832658 w 1155642"/>
                <a:gd name="connsiteY293" fmla="*/ 384291 h 1069311"/>
                <a:gd name="connsiteX294" fmla="*/ 865043 w 1155642"/>
                <a:gd name="connsiteY294" fmla="*/ 316230 h 1069311"/>
                <a:gd name="connsiteX295" fmla="*/ 896995 w 1155642"/>
                <a:gd name="connsiteY295" fmla="*/ 384377 h 1069311"/>
                <a:gd name="connsiteX296" fmla="*/ 865043 w 1155642"/>
                <a:gd name="connsiteY296" fmla="*/ 452351 h 1069311"/>
                <a:gd name="connsiteX297" fmla="*/ 832485 w 1155642"/>
                <a:gd name="connsiteY297" fmla="*/ 233709 h 1069311"/>
                <a:gd name="connsiteX298" fmla="*/ 864957 w 1155642"/>
                <a:gd name="connsiteY298" fmla="*/ 165475 h 1069311"/>
                <a:gd name="connsiteX299" fmla="*/ 897342 w 1155642"/>
                <a:gd name="connsiteY299" fmla="*/ 233535 h 1069311"/>
                <a:gd name="connsiteX300" fmla="*/ 864870 w 1155642"/>
                <a:gd name="connsiteY300" fmla="*/ 301683 h 1069311"/>
                <a:gd name="connsiteX301" fmla="*/ 832485 w 1155642"/>
                <a:gd name="connsiteY301" fmla="*/ 233709 h 1069311"/>
                <a:gd name="connsiteX302" fmla="*/ 717925 w 1155642"/>
                <a:gd name="connsiteY302" fmla="*/ 308956 h 1069311"/>
                <a:gd name="connsiteX303" fmla="*/ 648739 w 1155642"/>
                <a:gd name="connsiteY303" fmla="*/ 452957 h 1069311"/>
                <a:gd name="connsiteX304" fmla="*/ 581285 w 1155642"/>
                <a:gd name="connsiteY304" fmla="*/ 308956 h 1069311"/>
                <a:gd name="connsiteX305" fmla="*/ 581285 w 1155642"/>
                <a:gd name="connsiteY305" fmla="*/ 308956 h 1069311"/>
                <a:gd name="connsiteX306" fmla="*/ 581285 w 1155642"/>
                <a:gd name="connsiteY306" fmla="*/ 308956 h 1069311"/>
                <a:gd name="connsiteX307" fmla="*/ 613670 w 1155642"/>
                <a:gd name="connsiteY307" fmla="*/ 240896 h 1069311"/>
                <a:gd name="connsiteX308" fmla="*/ 649605 w 1155642"/>
                <a:gd name="connsiteY308" fmla="*/ 316230 h 1069311"/>
                <a:gd name="connsiteX309" fmla="*/ 685540 w 1155642"/>
                <a:gd name="connsiteY309" fmla="*/ 240896 h 1069311"/>
                <a:gd name="connsiteX310" fmla="*/ 717925 w 1155642"/>
                <a:gd name="connsiteY310" fmla="*/ 308956 h 1069311"/>
                <a:gd name="connsiteX311" fmla="*/ 577821 w 1155642"/>
                <a:gd name="connsiteY311" fmla="*/ 301683 h 1069311"/>
                <a:gd name="connsiteX312" fmla="*/ 545350 w 1155642"/>
                <a:gd name="connsiteY312" fmla="*/ 233709 h 1069311"/>
                <a:gd name="connsiteX313" fmla="*/ 577821 w 1155642"/>
                <a:gd name="connsiteY313" fmla="*/ 165475 h 1069311"/>
                <a:gd name="connsiteX314" fmla="*/ 610206 w 1155642"/>
                <a:gd name="connsiteY314" fmla="*/ 233535 h 1069311"/>
                <a:gd name="connsiteX315" fmla="*/ 577821 w 1155642"/>
                <a:gd name="connsiteY315" fmla="*/ 301683 h 1069311"/>
                <a:gd name="connsiteX316" fmla="*/ 430790 w 1155642"/>
                <a:gd name="connsiteY316" fmla="*/ 308956 h 1069311"/>
                <a:gd name="connsiteX317" fmla="*/ 361604 w 1155642"/>
                <a:gd name="connsiteY317" fmla="*/ 452957 h 1069311"/>
                <a:gd name="connsiteX318" fmla="*/ 294149 w 1155642"/>
                <a:gd name="connsiteY318" fmla="*/ 308956 h 1069311"/>
                <a:gd name="connsiteX319" fmla="*/ 294149 w 1155642"/>
                <a:gd name="connsiteY319" fmla="*/ 308956 h 1069311"/>
                <a:gd name="connsiteX320" fmla="*/ 294149 w 1155642"/>
                <a:gd name="connsiteY320" fmla="*/ 308956 h 1069311"/>
                <a:gd name="connsiteX321" fmla="*/ 326534 w 1155642"/>
                <a:gd name="connsiteY321" fmla="*/ 240896 h 1069311"/>
                <a:gd name="connsiteX322" fmla="*/ 362470 w 1155642"/>
                <a:gd name="connsiteY322" fmla="*/ 316230 h 1069311"/>
                <a:gd name="connsiteX323" fmla="*/ 398405 w 1155642"/>
                <a:gd name="connsiteY323" fmla="*/ 240896 h 1069311"/>
                <a:gd name="connsiteX324" fmla="*/ 430790 w 1155642"/>
                <a:gd name="connsiteY324" fmla="*/ 308956 h 1069311"/>
                <a:gd name="connsiteX325" fmla="*/ 290599 w 1155642"/>
                <a:gd name="connsiteY325" fmla="*/ 301683 h 1069311"/>
                <a:gd name="connsiteX326" fmla="*/ 258128 w 1155642"/>
                <a:gd name="connsiteY326" fmla="*/ 233709 h 1069311"/>
                <a:gd name="connsiteX327" fmla="*/ 290599 w 1155642"/>
                <a:gd name="connsiteY327" fmla="*/ 165475 h 1069311"/>
                <a:gd name="connsiteX328" fmla="*/ 322984 w 1155642"/>
                <a:gd name="connsiteY328" fmla="*/ 233535 h 1069311"/>
                <a:gd name="connsiteX329" fmla="*/ 290599 w 1155642"/>
                <a:gd name="connsiteY329" fmla="*/ 301683 h 1069311"/>
                <a:gd name="connsiteX330" fmla="*/ 213880 w 1155642"/>
                <a:gd name="connsiteY330" fmla="*/ 456507 h 1069311"/>
                <a:gd name="connsiteX331" fmla="*/ 149023 w 1155642"/>
                <a:gd name="connsiteY331" fmla="*/ 456507 h 1069311"/>
                <a:gd name="connsiteX332" fmla="*/ 145040 w 1155642"/>
                <a:gd name="connsiteY332" fmla="*/ 456507 h 1069311"/>
                <a:gd name="connsiteX333" fmla="*/ 79577 w 1155642"/>
                <a:gd name="connsiteY333" fmla="*/ 456507 h 1069311"/>
                <a:gd name="connsiteX334" fmla="*/ 146945 w 1155642"/>
                <a:gd name="connsiteY334" fmla="*/ 316144 h 1069311"/>
                <a:gd name="connsiteX335" fmla="*/ 213880 w 1155642"/>
                <a:gd name="connsiteY335" fmla="*/ 456507 h 1069311"/>
                <a:gd name="connsiteX336" fmla="*/ 142096 w 1155642"/>
                <a:gd name="connsiteY336" fmla="*/ 462742 h 1069311"/>
                <a:gd name="connsiteX337" fmla="*/ 122440 w 1155642"/>
                <a:gd name="connsiteY337" fmla="*/ 504046 h 1069311"/>
                <a:gd name="connsiteX338" fmla="*/ 110317 w 1155642"/>
                <a:gd name="connsiteY338" fmla="*/ 529504 h 1069311"/>
                <a:gd name="connsiteX339" fmla="*/ 79058 w 1155642"/>
                <a:gd name="connsiteY339" fmla="*/ 462742 h 1069311"/>
                <a:gd name="connsiteX340" fmla="*/ 142096 w 1155642"/>
                <a:gd name="connsiteY340" fmla="*/ 462742 h 1069311"/>
                <a:gd name="connsiteX341" fmla="*/ 125297 w 1155642"/>
                <a:gd name="connsiteY341" fmla="*/ 512532 h 1069311"/>
                <a:gd name="connsiteX342" fmla="*/ 147031 w 1155642"/>
                <a:gd name="connsiteY342" fmla="*/ 466898 h 1069311"/>
                <a:gd name="connsiteX343" fmla="*/ 213880 w 1155642"/>
                <a:gd name="connsiteY343" fmla="*/ 607175 h 1069311"/>
                <a:gd name="connsiteX344" fmla="*/ 80183 w 1155642"/>
                <a:gd name="connsiteY344" fmla="*/ 607175 h 1069311"/>
                <a:gd name="connsiteX345" fmla="*/ 125297 w 1155642"/>
                <a:gd name="connsiteY345" fmla="*/ 512532 h 1069311"/>
                <a:gd name="connsiteX346" fmla="*/ 142096 w 1155642"/>
                <a:gd name="connsiteY346" fmla="*/ 613496 h 1069311"/>
                <a:gd name="connsiteX347" fmla="*/ 111183 w 1155642"/>
                <a:gd name="connsiteY347" fmla="*/ 678440 h 1069311"/>
                <a:gd name="connsiteX348" fmla="*/ 80270 w 1155642"/>
                <a:gd name="connsiteY348" fmla="*/ 613496 h 1069311"/>
                <a:gd name="connsiteX349" fmla="*/ 142096 w 1155642"/>
                <a:gd name="connsiteY349" fmla="*/ 613496 h 1069311"/>
                <a:gd name="connsiteX350" fmla="*/ 147031 w 1155642"/>
                <a:gd name="connsiteY350" fmla="*/ 617653 h 1069311"/>
                <a:gd name="connsiteX351" fmla="*/ 179590 w 1155642"/>
                <a:gd name="connsiteY351" fmla="*/ 685973 h 1069311"/>
                <a:gd name="connsiteX352" fmla="*/ 179416 w 1155642"/>
                <a:gd name="connsiteY352" fmla="*/ 686233 h 1069311"/>
                <a:gd name="connsiteX353" fmla="*/ 179763 w 1155642"/>
                <a:gd name="connsiteY353" fmla="*/ 686406 h 1069311"/>
                <a:gd name="connsiteX354" fmla="*/ 218815 w 1155642"/>
                <a:gd name="connsiteY354" fmla="*/ 768408 h 1069311"/>
                <a:gd name="connsiteX355" fmla="*/ 254664 w 1155642"/>
                <a:gd name="connsiteY355" fmla="*/ 693160 h 1069311"/>
                <a:gd name="connsiteX356" fmla="*/ 287135 w 1155642"/>
                <a:gd name="connsiteY356" fmla="*/ 761134 h 1069311"/>
                <a:gd name="connsiteX357" fmla="*/ 218815 w 1155642"/>
                <a:gd name="connsiteY357" fmla="*/ 904615 h 1069311"/>
                <a:gd name="connsiteX358" fmla="*/ 149802 w 1155642"/>
                <a:gd name="connsiteY358" fmla="*/ 759835 h 1069311"/>
                <a:gd name="connsiteX359" fmla="*/ 114560 w 1155642"/>
                <a:gd name="connsiteY359" fmla="*/ 685800 h 1069311"/>
                <a:gd name="connsiteX360" fmla="*/ 147031 w 1155642"/>
                <a:gd name="connsiteY360" fmla="*/ 617653 h 1069311"/>
                <a:gd name="connsiteX361" fmla="*/ 258128 w 1155642"/>
                <a:gd name="connsiteY361" fmla="*/ 685887 h 1069311"/>
                <a:gd name="connsiteX362" fmla="*/ 290599 w 1155642"/>
                <a:gd name="connsiteY362" fmla="*/ 617653 h 1069311"/>
                <a:gd name="connsiteX363" fmla="*/ 322984 w 1155642"/>
                <a:gd name="connsiteY363" fmla="*/ 685713 h 1069311"/>
                <a:gd name="connsiteX364" fmla="*/ 290599 w 1155642"/>
                <a:gd name="connsiteY364" fmla="*/ 753860 h 1069311"/>
                <a:gd name="connsiteX365" fmla="*/ 258128 w 1155642"/>
                <a:gd name="connsiteY365" fmla="*/ 685887 h 1069311"/>
                <a:gd name="connsiteX366" fmla="*/ 294063 w 1155642"/>
                <a:gd name="connsiteY366" fmla="*/ 761048 h 1069311"/>
                <a:gd name="connsiteX367" fmla="*/ 326448 w 1155642"/>
                <a:gd name="connsiteY367" fmla="*/ 692987 h 1069311"/>
                <a:gd name="connsiteX368" fmla="*/ 362383 w 1155642"/>
                <a:gd name="connsiteY368" fmla="*/ 768321 h 1069311"/>
                <a:gd name="connsiteX369" fmla="*/ 398318 w 1155642"/>
                <a:gd name="connsiteY369" fmla="*/ 692987 h 1069311"/>
                <a:gd name="connsiteX370" fmla="*/ 430703 w 1155642"/>
                <a:gd name="connsiteY370" fmla="*/ 761048 h 1069311"/>
                <a:gd name="connsiteX371" fmla="*/ 361517 w 1155642"/>
                <a:gd name="connsiteY371" fmla="*/ 905048 h 1069311"/>
                <a:gd name="connsiteX372" fmla="*/ 294063 w 1155642"/>
                <a:gd name="connsiteY372" fmla="*/ 761048 h 1069311"/>
                <a:gd name="connsiteX373" fmla="*/ 294063 w 1155642"/>
                <a:gd name="connsiteY373" fmla="*/ 761048 h 1069311"/>
                <a:gd name="connsiteX374" fmla="*/ 401782 w 1155642"/>
                <a:gd name="connsiteY374" fmla="*/ 685713 h 1069311"/>
                <a:gd name="connsiteX375" fmla="*/ 434253 w 1155642"/>
                <a:gd name="connsiteY375" fmla="*/ 617653 h 1069311"/>
                <a:gd name="connsiteX376" fmla="*/ 466812 w 1155642"/>
                <a:gd name="connsiteY376" fmla="*/ 685973 h 1069311"/>
                <a:gd name="connsiteX377" fmla="*/ 466638 w 1155642"/>
                <a:gd name="connsiteY377" fmla="*/ 686233 h 1069311"/>
                <a:gd name="connsiteX378" fmla="*/ 466985 w 1155642"/>
                <a:gd name="connsiteY378" fmla="*/ 686406 h 1069311"/>
                <a:gd name="connsiteX379" fmla="*/ 506037 w 1155642"/>
                <a:gd name="connsiteY379" fmla="*/ 768408 h 1069311"/>
                <a:gd name="connsiteX380" fmla="*/ 541886 w 1155642"/>
                <a:gd name="connsiteY380" fmla="*/ 693160 h 1069311"/>
                <a:gd name="connsiteX381" fmla="*/ 574358 w 1155642"/>
                <a:gd name="connsiteY381" fmla="*/ 761134 h 1069311"/>
                <a:gd name="connsiteX382" fmla="*/ 506037 w 1155642"/>
                <a:gd name="connsiteY382" fmla="*/ 904615 h 1069311"/>
                <a:gd name="connsiteX383" fmla="*/ 437024 w 1155642"/>
                <a:gd name="connsiteY383" fmla="*/ 759835 h 1069311"/>
                <a:gd name="connsiteX384" fmla="*/ 401782 w 1155642"/>
                <a:gd name="connsiteY384" fmla="*/ 685713 h 1069311"/>
                <a:gd name="connsiteX385" fmla="*/ 545350 w 1155642"/>
                <a:gd name="connsiteY385" fmla="*/ 685887 h 1069311"/>
                <a:gd name="connsiteX386" fmla="*/ 577821 w 1155642"/>
                <a:gd name="connsiteY386" fmla="*/ 617653 h 1069311"/>
                <a:gd name="connsiteX387" fmla="*/ 610206 w 1155642"/>
                <a:gd name="connsiteY387" fmla="*/ 685713 h 1069311"/>
                <a:gd name="connsiteX388" fmla="*/ 577735 w 1155642"/>
                <a:gd name="connsiteY388" fmla="*/ 753860 h 1069311"/>
                <a:gd name="connsiteX389" fmla="*/ 545350 w 1155642"/>
                <a:gd name="connsiteY389" fmla="*/ 685887 h 1069311"/>
                <a:gd name="connsiteX390" fmla="*/ 581285 w 1155642"/>
                <a:gd name="connsiteY390" fmla="*/ 761048 h 1069311"/>
                <a:gd name="connsiteX391" fmla="*/ 613670 w 1155642"/>
                <a:gd name="connsiteY391" fmla="*/ 692987 h 1069311"/>
                <a:gd name="connsiteX392" fmla="*/ 649605 w 1155642"/>
                <a:gd name="connsiteY392" fmla="*/ 768321 h 1069311"/>
                <a:gd name="connsiteX393" fmla="*/ 685540 w 1155642"/>
                <a:gd name="connsiteY393" fmla="*/ 692987 h 1069311"/>
                <a:gd name="connsiteX394" fmla="*/ 717925 w 1155642"/>
                <a:gd name="connsiteY394" fmla="*/ 761048 h 1069311"/>
                <a:gd name="connsiteX395" fmla="*/ 648739 w 1155642"/>
                <a:gd name="connsiteY395" fmla="*/ 905048 h 1069311"/>
                <a:gd name="connsiteX396" fmla="*/ 581285 w 1155642"/>
                <a:gd name="connsiteY396" fmla="*/ 761048 h 1069311"/>
                <a:gd name="connsiteX397" fmla="*/ 581285 w 1155642"/>
                <a:gd name="connsiteY397" fmla="*/ 761048 h 1069311"/>
                <a:gd name="connsiteX398" fmla="*/ 689004 w 1155642"/>
                <a:gd name="connsiteY398" fmla="*/ 685713 h 1069311"/>
                <a:gd name="connsiteX399" fmla="*/ 721476 w 1155642"/>
                <a:gd name="connsiteY399" fmla="*/ 617653 h 1069311"/>
                <a:gd name="connsiteX400" fmla="*/ 754034 w 1155642"/>
                <a:gd name="connsiteY400" fmla="*/ 685973 h 1069311"/>
                <a:gd name="connsiteX401" fmla="*/ 753861 w 1155642"/>
                <a:gd name="connsiteY401" fmla="*/ 686233 h 1069311"/>
                <a:gd name="connsiteX402" fmla="*/ 754207 w 1155642"/>
                <a:gd name="connsiteY402" fmla="*/ 686406 h 1069311"/>
                <a:gd name="connsiteX403" fmla="*/ 793259 w 1155642"/>
                <a:gd name="connsiteY403" fmla="*/ 768408 h 1069311"/>
                <a:gd name="connsiteX404" fmla="*/ 829108 w 1155642"/>
                <a:gd name="connsiteY404" fmla="*/ 693160 h 1069311"/>
                <a:gd name="connsiteX405" fmla="*/ 861580 w 1155642"/>
                <a:gd name="connsiteY405" fmla="*/ 761134 h 1069311"/>
                <a:gd name="connsiteX406" fmla="*/ 793259 w 1155642"/>
                <a:gd name="connsiteY406" fmla="*/ 904615 h 1069311"/>
                <a:gd name="connsiteX407" fmla="*/ 724246 w 1155642"/>
                <a:gd name="connsiteY407" fmla="*/ 759835 h 1069311"/>
                <a:gd name="connsiteX408" fmla="*/ 689004 w 1155642"/>
                <a:gd name="connsiteY408" fmla="*/ 685713 h 1069311"/>
                <a:gd name="connsiteX409" fmla="*/ 832485 w 1155642"/>
                <a:gd name="connsiteY409" fmla="*/ 685887 h 1069311"/>
                <a:gd name="connsiteX410" fmla="*/ 864957 w 1155642"/>
                <a:gd name="connsiteY410" fmla="*/ 617653 h 1069311"/>
                <a:gd name="connsiteX411" fmla="*/ 897342 w 1155642"/>
                <a:gd name="connsiteY411" fmla="*/ 685713 h 1069311"/>
                <a:gd name="connsiteX412" fmla="*/ 864870 w 1155642"/>
                <a:gd name="connsiteY412" fmla="*/ 753860 h 1069311"/>
                <a:gd name="connsiteX413" fmla="*/ 832485 w 1155642"/>
                <a:gd name="connsiteY413" fmla="*/ 685887 h 1069311"/>
                <a:gd name="connsiteX414" fmla="*/ 868507 w 1155642"/>
                <a:gd name="connsiteY414" fmla="*/ 761048 h 1069311"/>
                <a:gd name="connsiteX415" fmla="*/ 900892 w 1155642"/>
                <a:gd name="connsiteY415" fmla="*/ 692987 h 1069311"/>
                <a:gd name="connsiteX416" fmla="*/ 936827 w 1155642"/>
                <a:gd name="connsiteY416" fmla="*/ 768321 h 1069311"/>
                <a:gd name="connsiteX417" fmla="*/ 972762 w 1155642"/>
                <a:gd name="connsiteY417" fmla="*/ 692987 h 1069311"/>
                <a:gd name="connsiteX418" fmla="*/ 1005147 w 1155642"/>
                <a:gd name="connsiteY418" fmla="*/ 761048 h 1069311"/>
                <a:gd name="connsiteX419" fmla="*/ 935961 w 1155642"/>
                <a:gd name="connsiteY419" fmla="*/ 905048 h 1069311"/>
                <a:gd name="connsiteX420" fmla="*/ 868507 w 1155642"/>
                <a:gd name="connsiteY420" fmla="*/ 761048 h 1069311"/>
                <a:gd name="connsiteX421" fmla="*/ 868507 w 1155642"/>
                <a:gd name="connsiteY421" fmla="*/ 761048 h 1069311"/>
                <a:gd name="connsiteX422" fmla="*/ 868507 w 1155642"/>
                <a:gd name="connsiteY422" fmla="*/ 761048 h 1069311"/>
                <a:gd name="connsiteX423" fmla="*/ 941763 w 1155642"/>
                <a:gd name="connsiteY423" fmla="*/ 613496 h 1069311"/>
                <a:gd name="connsiteX424" fmla="*/ 1003675 w 1155642"/>
                <a:gd name="connsiteY424" fmla="*/ 613496 h 1069311"/>
                <a:gd name="connsiteX425" fmla="*/ 972762 w 1155642"/>
                <a:gd name="connsiteY425" fmla="*/ 678440 h 1069311"/>
                <a:gd name="connsiteX426" fmla="*/ 941763 w 1155642"/>
                <a:gd name="connsiteY426" fmla="*/ 613496 h 1069311"/>
                <a:gd name="connsiteX427" fmla="*/ 1013547 w 1155642"/>
                <a:gd name="connsiteY427" fmla="*/ 462742 h 1069311"/>
                <a:gd name="connsiteX428" fmla="*/ 1075373 w 1155642"/>
                <a:gd name="connsiteY428" fmla="*/ 462742 h 1069311"/>
                <a:gd name="connsiteX429" fmla="*/ 1044546 w 1155642"/>
                <a:gd name="connsiteY429" fmla="*/ 527512 h 1069311"/>
                <a:gd name="connsiteX430" fmla="*/ 1013547 w 1155642"/>
                <a:gd name="connsiteY430" fmla="*/ 462742 h 1069311"/>
                <a:gd name="connsiteX431" fmla="*/ 1010603 w 1155642"/>
                <a:gd name="connsiteY431" fmla="*/ 456507 h 1069311"/>
                <a:gd name="connsiteX432" fmla="*/ 1006619 w 1155642"/>
                <a:gd name="connsiteY432" fmla="*/ 456507 h 1069311"/>
                <a:gd name="connsiteX433" fmla="*/ 941157 w 1155642"/>
                <a:gd name="connsiteY433" fmla="*/ 456507 h 1069311"/>
                <a:gd name="connsiteX434" fmla="*/ 1008524 w 1155642"/>
                <a:gd name="connsiteY434" fmla="*/ 316144 h 1069311"/>
                <a:gd name="connsiteX435" fmla="*/ 1075373 w 1155642"/>
                <a:gd name="connsiteY435" fmla="*/ 456507 h 1069311"/>
                <a:gd name="connsiteX436" fmla="*/ 1010603 w 1155642"/>
                <a:gd name="connsiteY436" fmla="*/ 456507 h 1069311"/>
                <a:gd name="connsiteX437" fmla="*/ 935961 w 1155642"/>
                <a:gd name="connsiteY437" fmla="*/ 452957 h 1069311"/>
                <a:gd name="connsiteX438" fmla="*/ 868507 w 1155642"/>
                <a:gd name="connsiteY438" fmla="*/ 308956 h 1069311"/>
                <a:gd name="connsiteX439" fmla="*/ 868507 w 1155642"/>
                <a:gd name="connsiteY439" fmla="*/ 308956 h 1069311"/>
                <a:gd name="connsiteX440" fmla="*/ 868507 w 1155642"/>
                <a:gd name="connsiteY440" fmla="*/ 308956 h 1069311"/>
                <a:gd name="connsiteX441" fmla="*/ 900892 w 1155642"/>
                <a:gd name="connsiteY441" fmla="*/ 240896 h 1069311"/>
                <a:gd name="connsiteX442" fmla="*/ 936827 w 1155642"/>
                <a:gd name="connsiteY442" fmla="*/ 316230 h 1069311"/>
                <a:gd name="connsiteX443" fmla="*/ 972762 w 1155642"/>
                <a:gd name="connsiteY443" fmla="*/ 240896 h 1069311"/>
                <a:gd name="connsiteX444" fmla="*/ 1005147 w 1155642"/>
                <a:gd name="connsiteY444" fmla="*/ 308956 h 1069311"/>
                <a:gd name="connsiteX445" fmla="*/ 935961 w 1155642"/>
                <a:gd name="connsiteY445" fmla="*/ 452957 h 1069311"/>
                <a:gd name="connsiteX446" fmla="*/ 969212 w 1155642"/>
                <a:gd name="connsiteY446" fmla="*/ 233535 h 1069311"/>
                <a:gd name="connsiteX447" fmla="*/ 936741 w 1155642"/>
                <a:gd name="connsiteY447" fmla="*/ 301596 h 1069311"/>
                <a:gd name="connsiteX448" fmla="*/ 868420 w 1155642"/>
                <a:gd name="connsiteY448" fmla="*/ 158115 h 1069311"/>
                <a:gd name="connsiteX449" fmla="*/ 900892 w 1155642"/>
                <a:gd name="connsiteY449" fmla="*/ 90055 h 1069311"/>
                <a:gd name="connsiteX450" fmla="*/ 969212 w 1155642"/>
                <a:gd name="connsiteY450" fmla="*/ 233535 h 1069311"/>
                <a:gd name="connsiteX451" fmla="*/ 865043 w 1155642"/>
                <a:gd name="connsiteY451" fmla="*/ 14807 h 1069311"/>
                <a:gd name="connsiteX452" fmla="*/ 897428 w 1155642"/>
                <a:gd name="connsiteY452" fmla="*/ 82868 h 1069311"/>
                <a:gd name="connsiteX453" fmla="*/ 864957 w 1155642"/>
                <a:gd name="connsiteY453" fmla="*/ 150928 h 1069311"/>
                <a:gd name="connsiteX454" fmla="*/ 832572 w 1155642"/>
                <a:gd name="connsiteY454" fmla="*/ 82954 h 1069311"/>
                <a:gd name="connsiteX455" fmla="*/ 865043 w 1155642"/>
                <a:gd name="connsiteY455" fmla="*/ 14807 h 1069311"/>
                <a:gd name="connsiteX456" fmla="*/ 829195 w 1155642"/>
                <a:gd name="connsiteY456" fmla="*/ 90228 h 1069311"/>
                <a:gd name="connsiteX457" fmla="*/ 861580 w 1155642"/>
                <a:gd name="connsiteY457" fmla="*/ 158202 h 1069311"/>
                <a:gd name="connsiteX458" fmla="*/ 793259 w 1155642"/>
                <a:gd name="connsiteY458" fmla="*/ 301683 h 1069311"/>
                <a:gd name="connsiteX459" fmla="*/ 760961 w 1155642"/>
                <a:gd name="connsiteY459" fmla="*/ 233795 h 1069311"/>
                <a:gd name="connsiteX460" fmla="*/ 829195 w 1155642"/>
                <a:gd name="connsiteY460" fmla="*/ 90228 h 1069311"/>
                <a:gd name="connsiteX461" fmla="*/ 721389 w 1155642"/>
                <a:gd name="connsiteY461" fmla="*/ 14721 h 1069311"/>
                <a:gd name="connsiteX462" fmla="*/ 788584 w 1155642"/>
                <a:gd name="connsiteY462" fmla="*/ 155084 h 1069311"/>
                <a:gd name="connsiteX463" fmla="*/ 654541 w 1155642"/>
                <a:gd name="connsiteY463" fmla="*/ 155084 h 1069311"/>
                <a:gd name="connsiteX464" fmla="*/ 721389 w 1155642"/>
                <a:gd name="connsiteY464" fmla="*/ 14721 h 1069311"/>
                <a:gd name="connsiteX465" fmla="*/ 716453 w 1155642"/>
                <a:gd name="connsiteY465" fmla="*/ 161319 h 1069311"/>
                <a:gd name="connsiteX466" fmla="*/ 685540 w 1155642"/>
                <a:gd name="connsiteY466" fmla="*/ 226262 h 1069311"/>
                <a:gd name="connsiteX467" fmla="*/ 654627 w 1155642"/>
                <a:gd name="connsiteY467" fmla="*/ 161319 h 1069311"/>
                <a:gd name="connsiteX468" fmla="*/ 716453 w 1155642"/>
                <a:gd name="connsiteY468" fmla="*/ 161319 h 1069311"/>
                <a:gd name="connsiteX469" fmla="*/ 682077 w 1155642"/>
                <a:gd name="connsiteY469" fmla="*/ 233535 h 1069311"/>
                <a:gd name="connsiteX470" fmla="*/ 649605 w 1155642"/>
                <a:gd name="connsiteY470" fmla="*/ 301596 h 1069311"/>
                <a:gd name="connsiteX471" fmla="*/ 581285 w 1155642"/>
                <a:gd name="connsiteY471" fmla="*/ 158115 h 1069311"/>
                <a:gd name="connsiteX472" fmla="*/ 613756 w 1155642"/>
                <a:gd name="connsiteY472" fmla="*/ 90055 h 1069311"/>
                <a:gd name="connsiteX473" fmla="*/ 682077 w 1155642"/>
                <a:gd name="connsiteY473" fmla="*/ 233535 h 1069311"/>
                <a:gd name="connsiteX474" fmla="*/ 577821 w 1155642"/>
                <a:gd name="connsiteY474" fmla="*/ 14807 h 1069311"/>
                <a:gd name="connsiteX475" fmla="*/ 610206 w 1155642"/>
                <a:gd name="connsiteY475" fmla="*/ 82868 h 1069311"/>
                <a:gd name="connsiteX476" fmla="*/ 577735 w 1155642"/>
                <a:gd name="connsiteY476" fmla="*/ 150928 h 1069311"/>
                <a:gd name="connsiteX477" fmla="*/ 545350 w 1155642"/>
                <a:gd name="connsiteY477" fmla="*/ 82954 h 1069311"/>
                <a:gd name="connsiteX478" fmla="*/ 577821 w 1155642"/>
                <a:gd name="connsiteY478" fmla="*/ 14807 h 1069311"/>
                <a:gd name="connsiteX479" fmla="*/ 541973 w 1155642"/>
                <a:gd name="connsiteY479" fmla="*/ 90228 h 1069311"/>
                <a:gd name="connsiteX480" fmla="*/ 574358 w 1155642"/>
                <a:gd name="connsiteY480" fmla="*/ 158202 h 1069311"/>
                <a:gd name="connsiteX481" fmla="*/ 506037 w 1155642"/>
                <a:gd name="connsiteY481" fmla="*/ 301683 h 1069311"/>
                <a:gd name="connsiteX482" fmla="*/ 473739 w 1155642"/>
                <a:gd name="connsiteY482" fmla="*/ 233795 h 1069311"/>
                <a:gd name="connsiteX483" fmla="*/ 541973 w 1155642"/>
                <a:gd name="connsiteY483" fmla="*/ 90228 h 1069311"/>
                <a:gd name="connsiteX484" fmla="*/ 434253 w 1155642"/>
                <a:gd name="connsiteY484" fmla="*/ 14721 h 1069311"/>
                <a:gd name="connsiteX485" fmla="*/ 501448 w 1155642"/>
                <a:gd name="connsiteY485" fmla="*/ 155084 h 1069311"/>
                <a:gd name="connsiteX486" fmla="*/ 367405 w 1155642"/>
                <a:gd name="connsiteY486" fmla="*/ 155084 h 1069311"/>
                <a:gd name="connsiteX487" fmla="*/ 434253 w 1155642"/>
                <a:gd name="connsiteY487" fmla="*/ 14721 h 1069311"/>
                <a:gd name="connsiteX488" fmla="*/ 429231 w 1155642"/>
                <a:gd name="connsiteY488" fmla="*/ 161319 h 1069311"/>
                <a:gd name="connsiteX489" fmla="*/ 398318 w 1155642"/>
                <a:gd name="connsiteY489" fmla="*/ 226262 h 1069311"/>
                <a:gd name="connsiteX490" fmla="*/ 367405 w 1155642"/>
                <a:gd name="connsiteY490" fmla="*/ 161319 h 1069311"/>
                <a:gd name="connsiteX491" fmla="*/ 429231 w 1155642"/>
                <a:gd name="connsiteY491" fmla="*/ 161319 h 1069311"/>
                <a:gd name="connsiteX492" fmla="*/ 394855 w 1155642"/>
                <a:gd name="connsiteY492" fmla="*/ 233535 h 1069311"/>
                <a:gd name="connsiteX493" fmla="*/ 362383 w 1155642"/>
                <a:gd name="connsiteY493" fmla="*/ 301596 h 1069311"/>
                <a:gd name="connsiteX494" fmla="*/ 294063 w 1155642"/>
                <a:gd name="connsiteY494" fmla="*/ 158115 h 1069311"/>
                <a:gd name="connsiteX495" fmla="*/ 326534 w 1155642"/>
                <a:gd name="connsiteY495" fmla="*/ 90055 h 1069311"/>
                <a:gd name="connsiteX496" fmla="*/ 394855 w 1155642"/>
                <a:gd name="connsiteY496" fmla="*/ 233535 h 1069311"/>
                <a:gd name="connsiteX497" fmla="*/ 290599 w 1155642"/>
                <a:gd name="connsiteY497" fmla="*/ 14807 h 1069311"/>
                <a:gd name="connsiteX498" fmla="*/ 322984 w 1155642"/>
                <a:gd name="connsiteY498" fmla="*/ 82868 h 1069311"/>
                <a:gd name="connsiteX499" fmla="*/ 290513 w 1155642"/>
                <a:gd name="connsiteY499" fmla="*/ 150928 h 1069311"/>
                <a:gd name="connsiteX500" fmla="*/ 258128 w 1155642"/>
                <a:gd name="connsiteY500" fmla="*/ 82954 h 1069311"/>
                <a:gd name="connsiteX501" fmla="*/ 290599 w 1155642"/>
                <a:gd name="connsiteY501" fmla="*/ 14807 h 1069311"/>
                <a:gd name="connsiteX502" fmla="*/ 254750 w 1155642"/>
                <a:gd name="connsiteY502" fmla="*/ 90228 h 1069311"/>
                <a:gd name="connsiteX503" fmla="*/ 287135 w 1155642"/>
                <a:gd name="connsiteY503" fmla="*/ 158202 h 1069311"/>
                <a:gd name="connsiteX504" fmla="*/ 218815 w 1155642"/>
                <a:gd name="connsiteY504" fmla="*/ 301683 h 1069311"/>
                <a:gd name="connsiteX505" fmla="*/ 186517 w 1155642"/>
                <a:gd name="connsiteY505" fmla="*/ 233795 h 1069311"/>
                <a:gd name="connsiteX506" fmla="*/ 254750 w 1155642"/>
                <a:gd name="connsiteY506" fmla="*/ 90228 h 1069311"/>
                <a:gd name="connsiteX507" fmla="*/ 147031 w 1155642"/>
                <a:gd name="connsiteY507" fmla="*/ 14721 h 1069311"/>
                <a:gd name="connsiteX508" fmla="*/ 214226 w 1155642"/>
                <a:gd name="connsiteY508" fmla="*/ 155084 h 1069311"/>
                <a:gd name="connsiteX509" fmla="*/ 80183 w 1155642"/>
                <a:gd name="connsiteY509" fmla="*/ 155084 h 1069311"/>
                <a:gd name="connsiteX510" fmla="*/ 147031 w 1155642"/>
                <a:gd name="connsiteY510" fmla="*/ 14721 h 1069311"/>
                <a:gd name="connsiteX511" fmla="*/ 142096 w 1155642"/>
                <a:gd name="connsiteY511" fmla="*/ 161319 h 1069311"/>
                <a:gd name="connsiteX512" fmla="*/ 111096 w 1155642"/>
                <a:gd name="connsiteY512" fmla="*/ 226522 h 1069311"/>
                <a:gd name="connsiteX513" fmla="*/ 79923 w 1155642"/>
                <a:gd name="connsiteY513" fmla="*/ 161319 h 1069311"/>
                <a:gd name="connsiteX514" fmla="*/ 142096 w 1155642"/>
                <a:gd name="connsiteY514" fmla="*/ 161319 h 1069311"/>
                <a:gd name="connsiteX515" fmla="*/ 6927 w 1155642"/>
                <a:gd name="connsiteY515" fmla="*/ 158202 h 1069311"/>
                <a:gd name="connsiteX516" fmla="*/ 39053 w 1155642"/>
                <a:gd name="connsiteY516" fmla="*/ 90747 h 1069311"/>
                <a:gd name="connsiteX517" fmla="*/ 107546 w 1155642"/>
                <a:gd name="connsiteY517" fmla="*/ 233795 h 1069311"/>
                <a:gd name="connsiteX518" fmla="*/ 75248 w 1155642"/>
                <a:gd name="connsiteY518" fmla="*/ 301683 h 1069311"/>
                <a:gd name="connsiteX519" fmla="*/ 6927 w 1155642"/>
                <a:gd name="connsiteY519" fmla="*/ 158202 h 1069311"/>
                <a:gd name="connsiteX520" fmla="*/ 6927 w 1155642"/>
                <a:gd name="connsiteY520" fmla="*/ 308956 h 1069311"/>
                <a:gd name="connsiteX521" fmla="*/ 39312 w 1155642"/>
                <a:gd name="connsiteY521" fmla="*/ 240896 h 1069311"/>
                <a:gd name="connsiteX522" fmla="*/ 75248 w 1155642"/>
                <a:gd name="connsiteY522" fmla="*/ 316230 h 1069311"/>
                <a:gd name="connsiteX523" fmla="*/ 111096 w 1155642"/>
                <a:gd name="connsiteY523" fmla="*/ 241069 h 1069311"/>
                <a:gd name="connsiteX524" fmla="*/ 143654 w 1155642"/>
                <a:gd name="connsiteY524" fmla="*/ 308956 h 1069311"/>
                <a:gd name="connsiteX525" fmla="*/ 74468 w 1155642"/>
                <a:gd name="connsiteY525" fmla="*/ 452957 h 1069311"/>
                <a:gd name="connsiteX526" fmla="*/ 6927 w 1155642"/>
                <a:gd name="connsiteY526" fmla="*/ 308956 h 1069311"/>
                <a:gd name="connsiteX527" fmla="*/ 6927 w 1155642"/>
                <a:gd name="connsiteY527" fmla="*/ 459625 h 1069311"/>
                <a:gd name="connsiteX528" fmla="*/ 39053 w 1155642"/>
                <a:gd name="connsiteY528" fmla="*/ 392170 h 1069311"/>
                <a:gd name="connsiteX529" fmla="*/ 106853 w 1155642"/>
                <a:gd name="connsiteY529" fmla="*/ 536777 h 1069311"/>
                <a:gd name="connsiteX530" fmla="*/ 75248 w 1155642"/>
                <a:gd name="connsiteY530" fmla="*/ 603019 h 1069311"/>
                <a:gd name="connsiteX531" fmla="*/ 6927 w 1155642"/>
                <a:gd name="connsiteY531" fmla="*/ 459625 h 1069311"/>
                <a:gd name="connsiteX532" fmla="*/ 6927 w 1155642"/>
                <a:gd name="connsiteY532" fmla="*/ 610379 h 1069311"/>
                <a:gd name="connsiteX533" fmla="*/ 39399 w 1155642"/>
                <a:gd name="connsiteY533" fmla="*/ 542319 h 1069311"/>
                <a:gd name="connsiteX534" fmla="*/ 75334 w 1155642"/>
                <a:gd name="connsiteY534" fmla="*/ 617653 h 1069311"/>
                <a:gd name="connsiteX535" fmla="*/ 75334 w 1155642"/>
                <a:gd name="connsiteY535" fmla="*/ 617653 h 1069311"/>
                <a:gd name="connsiteX536" fmla="*/ 107806 w 1155642"/>
                <a:gd name="connsiteY536" fmla="*/ 685713 h 1069311"/>
                <a:gd name="connsiteX537" fmla="*/ 75334 w 1155642"/>
                <a:gd name="connsiteY537" fmla="*/ 753774 h 1069311"/>
                <a:gd name="connsiteX538" fmla="*/ 6927 w 1155642"/>
                <a:gd name="connsiteY538" fmla="*/ 610379 h 1069311"/>
                <a:gd name="connsiteX539" fmla="*/ 6927 w 1155642"/>
                <a:gd name="connsiteY539" fmla="*/ 761134 h 1069311"/>
                <a:gd name="connsiteX540" fmla="*/ 39312 w 1155642"/>
                <a:gd name="connsiteY540" fmla="*/ 693073 h 1069311"/>
                <a:gd name="connsiteX541" fmla="*/ 75248 w 1155642"/>
                <a:gd name="connsiteY541" fmla="*/ 768408 h 1069311"/>
                <a:gd name="connsiteX542" fmla="*/ 111183 w 1155642"/>
                <a:gd name="connsiteY542" fmla="*/ 693073 h 1069311"/>
                <a:gd name="connsiteX543" fmla="*/ 143568 w 1155642"/>
                <a:gd name="connsiteY543" fmla="*/ 761134 h 1069311"/>
                <a:gd name="connsiteX544" fmla="*/ 74382 w 1155642"/>
                <a:gd name="connsiteY544" fmla="*/ 905135 h 1069311"/>
                <a:gd name="connsiteX545" fmla="*/ 6927 w 1155642"/>
                <a:gd name="connsiteY545" fmla="*/ 761134 h 1069311"/>
                <a:gd name="connsiteX546" fmla="*/ 75248 w 1155642"/>
                <a:gd name="connsiteY546" fmla="*/ 1055283 h 1069311"/>
                <a:gd name="connsiteX547" fmla="*/ 6927 w 1155642"/>
                <a:gd name="connsiteY547" fmla="*/ 911802 h 1069311"/>
                <a:gd name="connsiteX548" fmla="*/ 39053 w 1155642"/>
                <a:gd name="connsiteY548" fmla="*/ 844348 h 1069311"/>
                <a:gd name="connsiteX549" fmla="*/ 106853 w 1155642"/>
                <a:gd name="connsiteY549" fmla="*/ 988955 h 1069311"/>
                <a:gd name="connsiteX550" fmla="*/ 75248 w 1155642"/>
                <a:gd name="connsiteY550" fmla="*/ 1055283 h 1069311"/>
                <a:gd name="connsiteX551" fmla="*/ 110317 w 1155642"/>
                <a:gd name="connsiteY551" fmla="*/ 981681 h 1069311"/>
                <a:gd name="connsiteX552" fmla="*/ 79058 w 1155642"/>
                <a:gd name="connsiteY552" fmla="*/ 914919 h 1069311"/>
                <a:gd name="connsiteX553" fmla="*/ 142096 w 1155642"/>
                <a:gd name="connsiteY553" fmla="*/ 914919 h 1069311"/>
                <a:gd name="connsiteX554" fmla="*/ 110317 w 1155642"/>
                <a:gd name="connsiteY554" fmla="*/ 981681 h 1069311"/>
                <a:gd name="connsiteX555" fmla="*/ 79577 w 1155642"/>
                <a:gd name="connsiteY555" fmla="*/ 908685 h 1069311"/>
                <a:gd name="connsiteX556" fmla="*/ 146945 w 1155642"/>
                <a:gd name="connsiteY556" fmla="*/ 768321 h 1069311"/>
                <a:gd name="connsiteX557" fmla="*/ 213793 w 1155642"/>
                <a:gd name="connsiteY557" fmla="*/ 908685 h 1069311"/>
                <a:gd name="connsiteX558" fmla="*/ 79577 w 1155642"/>
                <a:gd name="connsiteY558" fmla="*/ 908685 h 1069311"/>
                <a:gd name="connsiteX559" fmla="*/ 151967 w 1155642"/>
                <a:gd name="connsiteY559" fmla="*/ 914919 h 1069311"/>
                <a:gd name="connsiteX560" fmla="*/ 213880 w 1155642"/>
                <a:gd name="connsiteY560" fmla="*/ 914919 h 1069311"/>
                <a:gd name="connsiteX561" fmla="*/ 182967 w 1155642"/>
                <a:gd name="connsiteY561" fmla="*/ 979863 h 1069311"/>
                <a:gd name="connsiteX562" fmla="*/ 151967 w 1155642"/>
                <a:gd name="connsiteY562" fmla="*/ 914919 h 1069311"/>
                <a:gd name="connsiteX563" fmla="*/ 218815 w 1155642"/>
                <a:gd name="connsiteY563" fmla="*/ 1055283 h 1069311"/>
                <a:gd name="connsiteX564" fmla="*/ 186344 w 1155642"/>
                <a:gd name="connsiteY564" fmla="*/ 987223 h 1069311"/>
                <a:gd name="connsiteX565" fmla="*/ 254664 w 1155642"/>
                <a:gd name="connsiteY565" fmla="*/ 843742 h 1069311"/>
                <a:gd name="connsiteX566" fmla="*/ 287135 w 1155642"/>
                <a:gd name="connsiteY566" fmla="*/ 911802 h 1069311"/>
                <a:gd name="connsiteX567" fmla="*/ 218815 w 1155642"/>
                <a:gd name="connsiteY567" fmla="*/ 1055283 h 1069311"/>
                <a:gd name="connsiteX568" fmla="*/ 258214 w 1155642"/>
                <a:gd name="connsiteY568" fmla="*/ 836468 h 1069311"/>
                <a:gd name="connsiteX569" fmla="*/ 290599 w 1155642"/>
                <a:gd name="connsiteY569" fmla="*/ 768408 h 1069311"/>
                <a:gd name="connsiteX570" fmla="*/ 322724 w 1155642"/>
                <a:gd name="connsiteY570" fmla="*/ 837074 h 1069311"/>
                <a:gd name="connsiteX571" fmla="*/ 290599 w 1155642"/>
                <a:gd name="connsiteY571" fmla="*/ 904529 h 1069311"/>
                <a:gd name="connsiteX572" fmla="*/ 258214 w 1155642"/>
                <a:gd name="connsiteY572" fmla="*/ 836468 h 1069311"/>
                <a:gd name="connsiteX573" fmla="*/ 362383 w 1155642"/>
                <a:gd name="connsiteY573" fmla="*/ 1055283 h 1069311"/>
                <a:gd name="connsiteX574" fmla="*/ 294063 w 1155642"/>
                <a:gd name="connsiteY574" fmla="*/ 911802 h 1069311"/>
                <a:gd name="connsiteX575" fmla="*/ 326188 w 1155642"/>
                <a:gd name="connsiteY575" fmla="*/ 844348 h 1069311"/>
                <a:gd name="connsiteX576" fmla="*/ 393989 w 1155642"/>
                <a:gd name="connsiteY576" fmla="*/ 988955 h 1069311"/>
                <a:gd name="connsiteX577" fmla="*/ 362383 w 1155642"/>
                <a:gd name="connsiteY577" fmla="*/ 1055283 h 1069311"/>
                <a:gd name="connsiteX578" fmla="*/ 397452 w 1155642"/>
                <a:gd name="connsiteY578" fmla="*/ 981681 h 1069311"/>
                <a:gd name="connsiteX579" fmla="*/ 366193 w 1155642"/>
                <a:gd name="connsiteY579" fmla="*/ 914919 h 1069311"/>
                <a:gd name="connsiteX580" fmla="*/ 429231 w 1155642"/>
                <a:gd name="connsiteY580" fmla="*/ 914919 h 1069311"/>
                <a:gd name="connsiteX581" fmla="*/ 397452 w 1155642"/>
                <a:gd name="connsiteY581" fmla="*/ 981681 h 1069311"/>
                <a:gd name="connsiteX582" fmla="*/ 366799 w 1155642"/>
                <a:gd name="connsiteY582" fmla="*/ 908685 h 1069311"/>
                <a:gd name="connsiteX583" fmla="*/ 434167 w 1155642"/>
                <a:gd name="connsiteY583" fmla="*/ 768321 h 1069311"/>
                <a:gd name="connsiteX584" fmla="*/ 501015 w 1155642"/>
                <a:gd name="connsiteY584" fmla="*/ 908685 h 1069311"/>
                <a:gd name="connsiteX585" fmla="*/ 366799 w 1155642"/>
                <a:gd name="connsiteY585" fmla="*/ 908685 h 1069311"/>
                <a:gd name="connsiteX586" fmla="*/ 439189 w 1155642"/>
                <a:gd name="connsiteY586" fmla="*/ 914919 h 1069311"/>
                <a:gd name="connsiteX587" fmla="*/ 501102 w 1155642"/>
                <a:gd name="connsiteY587" fmla="*/ 914919 h 1069311"/>
                <a:gd name="connsiteX588" fmla="*/ 470189 w 1155642"/>
                <a:gd name="connsiteY588" fmla="*/ 979863 h 1069311"/>
                <a:gd name="connsiteX589" fmla="*/ 439189 w 1155642"/>
                <a:gd name="connsiteY589" fmla="*/ 914919 h 1069311"/>
                <a:gd name="connsiteX590" fmla="*/ 506037 w 1155642"/>
                <a:gd name="connsiteY590" fmla="*/ 1055283 h 1069311"/>
                <a:gd name="connsiteX591" fmla="*/ 473566 w 1155642"/>
                <a:gd name="connsiteY591" fmla="*/ 987223 h 1069311"/>
                <a:gd name="connsiteX592" fmla="*/ 541886 w 1155642"/>
                <a:gd name="connsiteY592" fmla="*/ 843742 h 1069311"/>
                <a:gd name="connsiteX593" fmla="*/ 574358 w 1155642"/>
                <a:gd name="connsiteY593" fmla="*/ 911802 h 1069311"/>
                <a:gd name="connsiteX594" fmla="*/ 506037 w 1155642"/>
                <a:gd name="connsiteY594" fmla="*/ 1055283 h 1069311"/>
                <a:gd name="connsiteX595" fmla="*/ 545350 w 1155642"/>
                <a:gd name="connsiteY595" fmla="*/ 836468 h 1069311"/>
                <a:gd name="connsiteX596" fmla="*/ 577735 w 1155642"/>
                <a:gd name="connsiteY596" fmla="*/ 768408 h 1069311"/>
                <a:gd name="connsiteX597" fmla="*/ 609860 w 1155642"/>
                <a:gd name="connsiteY597" fmla="*/ 837074 h 1069311"/>
                <a:gd name="connsiteX598" fmla="*/ 577735 w 1155642"/>
                <a:gd name="connsiteY598" fmla="*/ 904529 h 1069311"/>
                <a:gd name="connsiteX599" fmla="*/ 545350 w 1155642"/>
                <a:gd name="connsiteY599" fmla="*/ 836468 h 1069311"/>
                <a:gd name="connsiteX600" fmla="*/ 649605 w 1155642"/>
                <a:gd name="connsiteY600" fmla="*/ 1055283 h 1069311"/>
                <a:gd name="connsiteX601" fmla="*/ 581285 w 1155642"/>
                <a:gd name="connsiteY601" fmla="*/ 911802 h 1069311"/>
                <a:gd name="connsiteX602" fmla="*/ 613410 w 1155642"/>
                <a:gd name="connsiteY602" fmla="*/ 844348 h 1069311"/>
                <a:gd name="connsiteX603" fmla="*/ 681211 w 1155642"/>
                <a:gd name="connsiteY603" fmla="*/ 988955 h 1069311"/>
                <a:gd name="connsiteX604" fmla="*/ 649605 w 1155642"/>
                <a:gd name="connsiteY604" fmla="*/ 1055283 h 1069311"/>
                <a:gd name="connsiteX605" fmla="*/ 684674 w 1155642"/>
                <a:gd name="connsiteY605" fmla="*/ 981681 h 1069311"/>
                <a:gd name="connsiteX606" fmla="*/ 653415 w 1155642"/>
                <a:gd name="connsiteY606" fmla="*/ 914919 h 1069311"/>
                <a:gd name="connsiteX607" fmla="*/ 716453 w 1155642"/>
                <a:gd name="connsiteY607" fmla="*/ 914919 h 1069311"/>
                <a:gd name="connsiteX608" fmla="*/ 684674 w 1155642"/>
                <a:gd name="connsiteY608" fmla="*/ 981681 h 1069311"/>
                <a:gd name="connsiteX609" fmla="*/ 654021 w 1155642"/>
                <a:gd name="connsiteY609" fmla="*/ 908685 h 1069311"/>
                <a:gd name="connsiteX610" fmla="*/ 721389 w 1155642"/>
                <a:gd name="connsiteY610" fmla="*/ 768321 h 1069311"/>
                <a:gd name="connsiteX611" fmla="*/ 788237 w 1155642"/>
                <a:gd name="connsiteY611" fmla="*/ 908685 h 1069311"/>
                <a:gd name="connsiteX612" fmla="*/ 654021 w 1155642"/>
                <a:gd name="connsiteY612" fmla="*/ 908685 h 1069311"/>
                <a:gd name="connsiteX613" fmla="*/ 726411 w 1155642"/>
                <a:gd name="connsiteY613" fmla="*/ 914919 h 1069311"/>
                <a:gd name="connsiteX614" fmla="*/ 788324 w 1155642"/>
                <a:gd name="connsiteY614" fmla="*/ 914919 h 1069311"/>
                <a:gd name="connsiteX615" fmla="*/ 757411 w 1155642"/>
                <a:gd name="connsiteY615" fmla="*/ 979863 h 1069311"/>
                <a:gd name="connsiteX616" fmla="*/ 726411 w 1155642"/>
                <a:gd name="connsiteY616" fmla="*/ 914919 h 1069311"/>
                <a:gd name="connsiteX617" fmla="*/ 793259 w 1155642"/>
                <a:gd name="connsiteY617" fmla="*/ 1055283 h 1069311"/>
                <a:gd name="connsiteX618" fmla="*/ 760788 w 1155642"/>
                <a:gd name="connsiteY618" fmla="*/ 987223 h 1069311"/>
                <a:gd name="connsiteX619" fmla="*/ 829108 w 1155642"/>
                <a:gd name="connsiteY619" fmla="*/ 843742 h 1069311"/>
                <a:gd name="connsiteX620" fmla="*/ 861580 w 1155642"/>
                <a:gd name="connsiteY620" fmla="*/ 911802 h 1069311"/>
                <a:gd name="connsiteX621" fmla="*/ 793259 w 1155642"/>
                <a:gd name="connsiteY621" fmla="*/ 1055283 h 1069311"/>
                <a:gd name="connsiteX622" fmla="*/ 832572 w 1155642"/>
                <a:gd name="connsiteY622" fmla="*/ 836468 h 1069311"/>
                <a:gd name="connsiteX623" fmla="*/ 864957 w 1155642"/>
                <a:gd name="connsiteY623" fmla="*/ 768408 h 1069311"/>
                <a:gd name="connsiteX624" fmla="*/ 897082 w 1155642"/>
                <a:gd name="connsiteY624" fmla="*/ 837074 h 1069311"/>
                <a:gd name="connsiteX625" fmla="*/ 864957 w 1155642"/>
                <a:gd name="connsiteY625" fmla="*/ 904529 h 1069311"/>
                <a:gd name="connsiteX626" fmla="*/ 832572 w 1155642"/>
                <a:gd name="connsiteY626" fmla="*/ 836468 h 1069311"/>
                <a:gd name="connsiteX627" fmla="*/ 936827 w 1155642"/>
                <a:gd name="connsiteY627" fmla="*/ 1055283 h 1069311"/>
                <a:gd name="connsiteX628" fmla="*/ 868507 w 1155642"/>
                <a:gd name="connsiteY628" fmla="*/ 911802 h 1069311"/>
                <a:gd name="connsiteX629" fmla="*/ 900632 w 1155642"/>
                <a:gd name="connsiteY629" fmla="*/ 844348 h 1069311"/>
                <a:gd name="connsiteX630" fmla="*/ 968433 w 1155642"/>
                <a:gd name="connsiteY630" fmla="*/ 988955 h 1069311"/>
                <a:gd name="connsiteX631" fmla="*/ 936827 w 1155642"/>
                <a:gd name="connsiteY631" fmla="*/ 1055283 h 1069311"/>
                <a:gd name="connsiteX632" fmla="*/ 971896 w 1155642"/>
                <a:gd name="connsiteY632" fmla="*/ 981681 h 1069311"/>
                <a:gd name="connsiteX633" fmla="*/ 940637 w 1155642"/>
                <a:gd name="connsiteY633" fmla="*/ 914919 h 1069311"/>
                <a:gd name="connsiteX634" fmla="*/ 1003675 w 1155642"/>
                <a:gd name="connsiteY634" fmla="*/ 914919 h 1069311"/>
                <a:gd name="connsiteX635" fmla="*/ 971896 w 1155642"/>
                <a:gd name="connsiteY635" fmla="*/ 981681 h 1069311"/>
                <a:gd name="connsiteX636" fmla="*/ 941243 w 1155642"/>
                <a:gd name="connsiteY636" fmla="*/ 908685 h 1069311"/>
                <a:gd name="connsiteX637" fmla="*/ 1008611 w 1155642"/>
                <a:gd name="connsiteY637" fmla="*/ 768321 h 1069311"/>
                <a:gd name="connsiteX638" fmla="*/ 1075459 w 1155642"/>
                <a:gd name="connsiteY638" fmla="*/ 908685 h 1069311"/>
                <a:gd name="connsiteX639" fmla="*/ 941243 w 1155642"/>
                <a:gd name="connsiteY639" fmla="*/ 908685 h 1069311"/>
                <a:gd name="connsiteX640" fmla="*/ 1013547 w 1155642"/>
                <a:gd name="connsiteY640" fmla="*/ 914919 h 1069311"/>
                <a:gd name="connsiteX641" fmla="*/ 1075459 w 1155642"/>
                <a:gd name="connsiteY641" fmla="*/ 914919 h 1069311"/>
                <a:gd name="connsiteX642" fmla="*/ 1044546 w 1155642"/>
                <a:gd name="connsiteY642" fmla="*/ 979863 h 1069311"/>
                <a:gd name="connsiteX643" fmla="*/ 1013547 w 1155642"/>
                <a:gd name="connsiteY643" fmla="*/ 914919 h 1069311"/>
                <a:gd name="connsiteX644" fmla="*/ 1148715 w 1155642"/>
                <a:gd name="connsiteY644" fmla="*/ 911802 h 1069311"/>
                <a:gd name="connsiteX645" fmla="*/ 1080395 w 1155642"/>
                <a:gd name="connsiteY645" fmla="*/ 1055283 h 1069311"/>
                <a:gd name="connsiteX646" fmla="*/ 1047923 w 1155642"/>
                <a:gd name="connsiteY646" fmla="*/ 987223 h 1069311"/>
                <a:gd name="connsiteX647" fmla="*/ 1116244 w 1155642"/>
                <a:gd name="connsiteY647" fmla="*/ 843742 h 1069311"/>
                <a:gd name="connsiteX648" fmla="*/ 1148715 w 1155642"/>
                <a:gd name="connsiteY648" fmla="*/ 911802 h 1069311"/>
                <a:gd name="connsiteX649" fmla="*/ 1148715 w 1155642"/>
                <a:gd name="connsiteY649" fmla="*/ 761048 h 1069311"/>
                <a:gd name="connsiteX650" fmla="*/ 1080395 w 1155642"/>
                <a:gd name="connsiteY650" fmla="*/ 904529 h 1069311"/>
                <a:gd name="connsiteX651" fmla="*/ 1011382 w 1155642"/>
                <a:gd name="connsiteY651" fmla="*/ 759749 h 1069311"/>
                <a:gd name="connsiteX652" fmla="*/ 976139 w 1155642"/>
                <a:gd name="connsiteY652" fmla="*/ 685713 h 1069311"/>
                <a:gd name="connsiteX653" fmla="*/ 1008611 w 1155642"/>
                <a:gd name="connsiteY653" fmla="*/ 617653 h 1069311"/>
                <a:gd name="connsiteX654" fmla="*/ 1041169 w 1155642"/>
                <a:gd name="connsiteY654" fmla="*/ 685973 h 1069311"/>
                <a:gd name="connsiteX655" fmla="*/ 1040996 w 1155642"/>
                <a:gd name="connsiteY655" fmla="*/ 686233 h 1069311"/>
                <a:gd name="connsiteX656" fmla="*/ 1041342 w 1155642"/>
                <a:gd name="connsiteY656" fmla="*/ 686406 h 1069311"/>
                <a:gd name="connsiteX657" fmla="*/ 1080395 w 1155642"/>
                <a:gd name="connsiteY657" fmla="*/ 768408 h 1069311"/>
                <a:gd name="connsiteX658" fmla="*/ 1116244 w 1155642"/>
                <a:gd name="connsiteY658" fmla="*/ 693160 h 1069311"/>
                <a:gd name="connsiteX659" fmla="*/ 1148715 w 1155642"/>
                <a:gd name="connsiteY659" fmla="*/ 761048 h 1069311"/>
                <a:gd name="connsiteX660" fmla="*/ 1148715 w 1155642"/>
                <a:gd name="connsiteY660" fmla="*/ 610379 h 1069311"/>
                <a:gd name="connsiteX661" fmla="*/ 1080395 w 1155642"/>
                <a:gd name="connsiteY661" fmla="*/ 753860 h 1069311"/>
                <a:gd name="connsiteX662" fmla="*/ 1048096 w 1155642"/>
                <a:gd name="connsiteY662" fmla="*/ 685973 h 1069311"/>
                <a:gd name="connsiteX663" fmla="*/ 1116330 w 1155642"/>
                <a:gd name="connsiteY663" fmla="*/ 542406 h 1069311"/>
                <a:gd name="connsiteX664" fmla="*/ 1148715 w 1155642"/>
                <a:gd name="connsiteY664" fmla="*/ 610379 h 1069311"/>
                <a:gd name="connsiteX665" fmla="*/ 1148715 w 1155642"/>
                <a:gd name="connsiteY665" fmla="*/ 459625 h 1069311"/>
                <a:gd name="connsiteX666" fmla="*/ 1080568 w 1155642"/>
                <a:gd name="connsiteY666" fmla="*/ 602673 h 1069311"/>
                <a:gd name="connsiteX667" fmla="*/ 1048010 w 1155642"/>
                <a:gd name="connsiteY667" fmla="*/ 534786 h 1069311"/>
                <a:gd name="connsiteX668" fmla="*/ 1116244 w 1155642"/>
                <a:gd name="connsiteY668" fmla="*/ 391564 h 1069311"/>
                <a:gd name="connsiteX669" fmla="*/ 1148715 w 1155642"/>
                <a:gd name="connsiteY669" fmla="*/ 459625 h 1069311"/>
                <a:gd name="connsiteX670" fmla="*/ 1080395 w 1155642"/>
                <a:gd name="connsiteY670" fmla="*/ 452351 h 1069311"/>
                <a:gd name="connsiteX671" fmla="*/ 1011382 w 1155642"/>
                <a:gd name="connsiteY671" fmla="*/ 307571 h 1069311"/>
                <a:gd name="connsiteX672" fmla="*/ 976139 w 1155642"/>
                <a:gd name="connsiteY672" fmla="*/ 233535 h 1069311"/>
                <a:gd name="connsiteX673" fmla="*/ 1008611 w 1155642"/>
                <a:gd name="connsiteY673" fmla="*/ 165475 h 1069311"/>
                <a:gd name="connsiteX674" fmla="*/ 1041169 w 1155642"/>
                <a:gd name="connsiteY674" fmla="*/ 233795 h 1069311"/>
                <a:gd name="connsiteX675" fmla="*/ 1040996 w 1155642"/>
                <a:gd name="connsiteY675" fmla="*/ 234055 h 1069311"/>
                <a:gd name="connsiteX676" fmla="*/ 1041342 w 1155642"/>
                <a:gd name="connsiteY676" fmla="*/ 234228 h 1069311"/>
                <a:gd name="connsiteX677" fmla="*/ 1080395 w 1155642"/>
                <a:gd name="connsiteY677" fmla="*/ 316230 h 1069311"/>
                <a:gd name="connsiteX678" fmla="*/ 1116244 w 1155642"/>
                <a:gd name="connsiteY678" fmla="*/ 240983 h 1069311"/>
                <a:gd name="connsiteX679" fmla="*/ 1148715 w 1155642"/>
                <a:gd name="connsiteY679" fmla="*/ 308956 h 1069311"/>
                <a:gd name="connsiteX680" fmla="*/ 1080395 w 1155642"/>
                <a:gd name="connsiteY680" fmla="*/ 452351 h 10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1155642" h="1069311">
                  <a:moveTo>
                    <a:pt x="1119707" y="233709"/>
                  </a:moveTo>
                  <a:lnTo>
                    <a:pt x="1155642" y="158202"/>
                  </a:lnTo>
                  <a:lnTo>
                    <a:pt x="1115724" y="74468"/>
                  </a:lnTo>
                  <a:lnTo>
                    <a:pt x="1080308" y="150062"/>
                  </a:lnTo>
                  <a:lnTo>
                    <a:pt x="1008524" y="259"/>
                  </a:lnTo>
                  <a:lnTo>
                    <a:pt x="936741" y="150928"/>
                  </a:lnTo>
                  <a:lnTo>
                    <a:pt x="864957" y="173"/>
                  </a:lnTo>
                  <a:lnTo>
                    <a:pt x="793433" y="150582"/>
                  </a:lnTo>
                  <a:lnTo>
                    <a:pt x="721389" y="173"/>
                  </a:lnTo>
                  <a:lnTo>
                    <a:pt x="649605" y="150841"/>
                  </a:lnTo>
                  <a:lnTo>
                    <a:pt x="577821" y="87"/>
                  </a:lnTo>
                  <a:lnTo>
                    <a:pt x="506297" y="150495"/>
                  </a:lnTo>
                  <a:lnTo>
                    <a:pt x="434253" y="87"/>
                  </a:lnTo>
                  <a:lnTo>
                    <a:pt x="362470" y="150755"/>
                  </a:lnTo>
                  <a:lnTo>
                    <a:pt x="290686" y="0"/>
                  </a:lnTo>
                  <a:lnTo>
                    <a:pt x="219162" y="150408"/>
                  </a:lnTo>
                  <a:lnTo>
                    <a:pt x="147118" y="0"/>
                  </a:lnTo>
                  <a:lnTo>
                    <a:pt x="75161" y="151101"/>
                  </a:lnTo>
                  <a:lnTo>
                    <a:pt x="41997" y="81829"/>
                  </a:lnTo>
                  <a:lnTo>
                    <a:pt x="39139" y="83214"/>
                  </a:lnTo>
                  <a:lnTo>
                    <a:pt x="36282" y="81829"/>
                  </a:lnTo>
                  <a:lnTo>
                    <a:pt x="0" y="157942"/>
                  </a:lnTo>
                  <a:lnTo>
                    <a:pt x="35849" y="233276"/>
                  </a:lnTo>
                  <a:lnTo>
                    <a:pt x="0" y="308610"/>
                  </a:lnTo>
                  <a:lnTo>
                    <a:pt x="35589" y="384550"/>
                  </a:lnTo>
                  <a:lnTo>
                    <a:pt x="0" y="459278"/>
                  </a:lnTo>
                  <a:lnTo>
                    <a:pt x="35935" y="534612"/>
                  </a:lnTo>
                  <a:lnTo>
                    <a:pt x="0" y="609946"/>
                  </a:lnTo>
                  <a:lnTo>
                    <a:pt x="35849" y="685281"/>
                  </a:lnTo>
                  <a:lnTo>
                    <a:pt x="0" y="760615"/>
                  </a:lnTo>
                  <a:lnTo>
                    <a:pt x="35589" y="836555"/>
                  </a:lnTo>
                  <a:lnTo>
                    <a:pt x="0" y="911283"/>
                  </a:lnTo>
                  <a:lnTo>
                    <a:pt x="75248" y="1069311"/>
                  </a:lnTo>
                  <a:lnTo>
                    <a:pt x="147031" y="918557"/>
                  </a:lnTo>
                  <a:lnTo>
                    <a:pt x="218815" y="1069311"/>
                  </a:lnTo>
                  <a:lnTo>
                    <a:pt x="290599" y="918557"/>
                  </a:lnTo>
                  <a:lnTo>
                    <a:pt x="362383" y="1069311"/>
                  </a:lnTo>
                  <a:lnTo>
                    <a:pt x="434167" y="918557"/>
                  </a:lnTo>
                  <a:lnTo>
                    <a:pt x="505951" y="1069311"/>
                  </a:lnTo>
                  <a:lnTo>
                    <a:pt x="577735" y="918557"/>
                  </a:lnTo>
                  <a:lnTo>
                    <a:pt x="649518" y="1069311"/>
                  </a:lnTo>
                  <a:lnTo>
                    <a:pt x="721302" y="918557"/>
                  </a:lnTo>
                  <a:lnTo>
                    <a:pt x="793086" y="1069311"/>
                  </a:lnTo>
                  <a:lnTo>
                    <a:pt x="864870" y="918557"/>
                  </a:lnTo>
                  <a:lnTo>
                    <a:pt x="936654" y="1069311"/>
                  </a:lnTo>
                  <a:lnTo>
                    <a:pt x="1008438" y="918557"/>
                  </a:lnTo>
                  <a:lnTo>
                    <a:pt x="1080222" y="1069311"/>
                  </a:lnTo>
                  <a:lnTo>
                    <a:pt x="1155469" y="911283"/>
                  </a:lnTo>
                  <a:lnTo>
                    <a:pt x="1119534" y="835948"/>
                  </a:lnTo>
                  <a:lnTo>
                    <a:pt x="1155469" y="760615"/>
                  </a:lnTo>
                  <a:lnTo>
                    <a:pt x="1119534" y="685367"/>
                  </a:lnTo>
                  <a:lnTo>
                    <a:pt x="1155469" y="609860"/>
                  </a:lnTo>
                  <a:lnTo>
                    <a:pt x="1119621" y="534526"/>
                  </a:lnTo>
                  <a:lnTo>
                    <a:pt x="1154344" y="461616"/>
                  </a:lnTo>
                  <a:lnTo>
                    <a:pt x="1155556" y="459105"/>
                  </a:lnTo>
                  <a:lnTo>
                    <a:pt x="1119621" y="383771"/>
                  </a:lnTo>
                  <a:lnTo>
                    <a:pt x="1155556" y="308437"/>
                  </a:lnTo>
                  <a:lnTo>
                    <a:pt x="1119707" y="233709"/>
                  </a:lnTo>
                  <a:close/>
                  <a:moveTo>
                    <a:pt x="1115811" y="89102"/>
                  </a:moveTo>
                  <a:lnTo>
                    <a:pt x="1148715" y="158202"/>
                  </a:lnTo>
                  <a:lnTo>
                    <a:pt x="1080395" y="301683"/>
                  </a:lnTo>
                  <a:lnTo>
                    <a:pt x="1048010" y="233795"/>
                  </a:lnTo>
                  <a:lnTo>
                    <a:pt x="1115811" y="89102"/>
                  </a:lnTo>
                  <a:close/>
                  <a:moveTo>
                    <a:pt x="1044546" y="226435"/>
                  </a:moveTo>
                  <a:lnTo>
                    <a:pt x="1013547" y="161319"/>
                  </a:lnTo>
                  <a:lnTo>
                    <a:pt x="1075026" y="161319"/>
                  </a:lnTo>
                  <a:lnTo>
                    <a:pt x="1044546" y="226435"/>
                  </a:lnTo>
                  <a:close/>
                  <a:moveTo>
                    <a:pt x="1008611" y="14721"/>
                  </a:moveTo>
                  <a:lnTo>
                    <a:pt x="1075806" y="155084"/>
                  </a:lnTo>
                  <a:lnTo>
                    <a:pt x="941763" y="155084"/>
                  </a:lnTo>
                  <a:lnTo>
                    <a:pt x="1008611" y="14721"/>
                  </a:lnTo>
                  <a:close/>
                  <a:moveTo>
                    <a:pt x="1003675" y="161319"/>
                  </a:moveTo>
                  <a:lnTo>
                    <a:pt x="972762" y="226262"/>
                  </a:lnTo>
                  <a:lnTo>
                    <a:pt x="941849" y="161319"/>
                  </a:lnTo>
                  <a:lnTo>
                    <a:pt x="1003675" y="161319"/>
                  </a:lnTo>
                  <a:close/>
                  <a:moveTo>
                    <a:pt x="941763" y="607262"/>
                  </a:moveTo>
                  <a:lnTo>
                    <a:pt x="983240" y="520152"/>
                  </a:lnTo>
                  <a:lnTo>
                    <a:pt x="1008611" y="466898"/>
                  </a:lnTo>
                  <a:lnTo>
                    <a:pt x="1075459" y="607175"/>
                  </a:lnTo>
                  <a:lnTo>
                    <a:pt x="941763" y="607175"/>
                  </a:lnTo>
                  <a:close/>
                  <a:moveTo>
                    <a:pt x="1075546" y="613496"/>
                  </a:moveTo>
                  <a:lnTo>
                    <a:pt x="1044546" y="678613"/>
                  </a:lnTo>
                  <a:lnTo>
                    <a:pt x="1013547" y="613496"/>
                  </a:lnTo>
                  <a:lnTo>
                    <a:pt x="1075546" y="613496"/>
                  </a:lnTo>
                  <a:close/>
                  <a:moveTo>
                    <a:pt x="179590" y="233795"/>
                  </a:moveTo>
                  <a:lnTo>
                    <a:pt x="179416" y="234055"/>
                  </a:lnTo>
                  <a:lnTo>
                    <a:pt x="179763" y="234228"/>
                  </a:lnTo>
                  <a:lnTo>
                    <a:pt x="218815" y="316230"/>
                  </a:lnTo>
                  <a:lnTo>
                    <a:pt x="254664" y="240983"/>
                  </a:lnTo>
                  <a:lnTo>
                    <a:pt x="287135" y="308956"/>
                  </a:lnTo>
                  <a:lnTo>
                    <a:pt x="218815" y="452438"/>
                  </a:lnTo>
                  <a:lnTo>
                    <a:pt x="149802" y="307657"/>
                  </a:lnTo>
                  <a:lnTo>
                    <a:pt x="149802" y="307657"/>
                  </a:lnTo>
                  <a:lnTo>
                    <a:pt x="147031" y="301769"/>
                  </a:lnTo>
                  <a:lnTo>
                    <a:pt x="147031" y="301769"/>
                  </a:lnTo>
                  <a:lnTo>
                    <a:pt x="114473" y="233882"/>
                  </a:lnTo>
                  <a:lnTo>
                    <a:pt x="147031" y="165562"/>
                  </a:lnTo>
                  <a:lnTo>
                    <a:pt x="179590" y="233795"/>
                  </a:lnTo>
                  <a:close/>
                  <a:moveTo>
                    <a:pt x="151967" y="161319"/>
                  </a:moveTo>
                  <a:lnTo>
                    <a:pt x="213966" y="161319"/>
                  </a:lnTo>
                  <a:lnTo>
                    <a:pt x="182967" y="226435"/>
                  </a:lnTo>
                  <a:lnTo>
                    <a:pt x="151967" y="161319"/>
                  </a:lnTo>
                  <a:close/>
                  <a:moveTo>
                    <a:pt x="466725" y="233795"/>
                  </a:moveTo>
                  <a:lnTo>
                    <a:pt x="466552" y="234055"/>
                  </a:lnTo>
                  <a:lnTo>
                    <a:pt x="466898" y="234228"/>
                  </a:lnTo>
                  <a:lnTo>
                    <a:pt x="505951" y="316230"/>
                  </a:lnTo>
                  <a:lnTo>
                    <a:pt x="541799" y="240983"/>
                  </a:lnTo>
                  <a:lnTo>
                    <a:pt x="574271" y="308956"/>
                  </a:lnTo>
                  <a:lnTo>
                    <a:pt x="505951" y="452438"/>
                  </a:lnTo>
                  <a:lnTo>
                    <a:pt x="436938" y="307657"/>
                  </a:lnTo>
                  <a:lnTo>
                    <a:pt x="401695" y="233622"/>
                  </a:lnTo>
                  <a:lnTo>
                    <a:pt x="434167" y="165562"/>
                  </a:lnTo>
                  <a:lnTo>
                    <a:pt x="466725" y="233795"/>
                  </a:lnTo>
                  <a:close/>
                  <a:moveTo>
                    <a:pt x="439189" y="161319"/>
                  </a:moveTo>
                  <a:lnTo>
                    <a:pt x="501188" y="161319"/>
                  </a:lnTo>
                  <a:lnTo>
                    <a:pt x="470189" y="226435"/>
                  </a:lnTo>
                  <a:lnTo>
                    <a:pt x="439189" y="161319"/>
                  </a:lnTo>
                  <a:close/>
                  <a:moveTo>
                    <a:pt x="753947" y="233795"/>
                  </a:moveTo>
                  <a:lnTo>
                    <a:pt x="753774" y="234055"/>
                  </a:lnTo>
                  <a:lnTo>
                    <a:pt x="754120" y="234228"/>
                  </a:lnTo>
                  <a:lnTo>
                    <a:pt x="793173" y="316230"/>
                  </a:lnTo>
                  <a:lnTo>
                    <a:pt x="829021" y="240983"/>
                  </a:lnTo>
                  <a:lnTo>
                    <a:pt x="861493" y="308956"/>
                  </a:lnTo>
                  <a:lnTo>
                    <a:pt x="793173" y="452438"/>
                  </a:lnTo>
                  <a:lnTo>
                    <a:pt x="724160" y="307657"/>
                  </a:lnTo>
                  <a:lnTo>
                    <a:pt x="688917" y="233622"/>
                  </a:lnTo>
                  <a:lnTo>
                    <a:pt x="721389" y="165562"/>
                  </a:lnTo>
                  <a:lnTo>
                    <a:pt x="753947" y="233795"/>
                  </a:lnTo>
                  <a:close/>
                  <a:moveTo>
                    <a:pt x="726411" y="161319"/>
                  </a:moveTo>
                  <a:lnTo>
                    <a:pt x="788410" y="161319"/>
                  </a:lnTo>
                  <a:lnTo>
                    <a:pt x="757411" y="226435"/>
                  </a:lnTo>
                  <a:lnTo>
                    <a:pt x="726411" y="161319"/>
                  </a:lnTo>
                  <a:close/>
                  <a:moveTo>
                    <a:pt x="968346" y="536777"/>
                  </a:moveTo>
                  <a:lnTo>
                    <a:pt x="936741" y="603019"/>
                  </a:lnTo>
                  <a:lnTo>
                    <a:pt x="868420" y="459538"/>
                  </a:lnTo>
                  <a:lnTo>
                    <a:pt x="900546" y="392083"/>
                  </a:lnTo>
                  <a:lnTo>
                    <a:pt x="968346" y="536777"/>
                  </a:lnTo>
                  <a:close/>
                  <a:moveTo>
                    <a:pt x="940551" y="462742"/>
                  </a:moveTo>
                  <a:lnTo>
                    <a:pt x="1003589" y="462742"/>
                  </a:lnTo>
                  <a:lnTo>
                    <a:pt x="980296" y="511666"/>
                  </a:lnTo>
                  <a:lnTo>
                    <a:pt x="971810" y="529504"/>
                  </a:lnTo>
                  <a:lnTo>
                    <a:pt x="940551" y="462742"/>
                  </a:lnTo>
                  <a:close/>
                  <a:moveTo>
                    <a:pt x="254664" y="391737"/>
                  </a:moveTo>
                  <a:lnTo>
                    <a:pt x="287135" y="459711"/>
                  </a:lnTo>
                  <a:lnTo>
                    <a:pt x="218988" y="602759"/>
                  </a:lnTo>
                  <a:lnTo>
                    <a:pt x="186430" y="534872"/>
                  </a:lnTo>
                  <a:lnTo>
                    <a:pt x="254664" y="391737"/>
                  </a:lnTo>
                  <a:close/>
                  <a:moveTo>
                    <a:pt x="183053" y="527512"/>
                  </a:moveTo>
                  <a:lnTo>
                    <a:pt x="152054" y="462742"/>
                  </a:lnTo>
                  <a:lnTo>
                    <a:pt x="213880" y="462742"/>
                  </a:lnTo>
                  <a:lnTo>
                    <a:pt x="183053" y="527512"/>
                  </a:lnTo>
                  <a:close/>
                  <a:moveTo>
                    <a:pt x="829021" y="391737"/>
                  </a:moveTo>
                  <a:lnTo>
                    <a:pt x="861493" y="459711"/>
                  </a:lnTo>
                  <a:lnTo>
                    <a:pt x="793346" y="602759"/>
                  </a:lnTo>
                  <a:lnTo>
                    <a:pt x="760788" y="534872"/>
                  </a:lnTo>
                  <a:lnTo>
                    <a:pt x="829021" y="391737"/>
                  </a:lnTo>
                  <a:close/>
                  <a:moveTo>
                    <a:pt x="757411" y="527512"/>
                  </a:moveTo>
                  <a:lnTo>
                    <a:pt x="726411" y="462742"/>
                  </a:lnTo>
                  <a:lnTo>
                    <a:pt x="788237" y="462742"/>
                  </a:lnTo>
                  <a:lnTo>
                    <a:pt x="757411" y="527512"/>
                  </a:lnTo>
                  <a:close/>
                  <a:moveTo>
                    <a:pt x="723381" y="456507"/>
                  </a:moveTo>
                  <a:lnTo>
                    <a:pt x="719397" y="456507"/>
                  </a:lnTo>
                  <a:lnTo>
                    <a:pt x="653935" y="456507"/>
                  </a:lnTo>
                  <a:lnTo>
                    <a:pt x="721302" y="316144"/>
                  </a:lnTo>
                  <a:lnTo>
                    <a:pt x="788151" y="456507"/>
                  </a:lnTo>
                  <a:lnTo>
                    <a:pt x="723381" y="456507"/>
                  </a:lnTo>
                  <a:close/>
                  <a:moveTo>
                    <a:pt x="716453" y="462742"/>
                  </a:moveTo>
                  <a:lnTo>
                    <a:pt x="693160" y="511666"/>
                  </a:lnTo>
                  <a:lnTo>
                    <a:pt x="684674" y="529504"/>
                  </a:lnTo>
                  <a:lnTo>
                    <a:pt x="653415" y="462742"/>
                  </a:lnTo>
                  <a:lnTo>
                    <a:pt x="716453" y="462742"/>
                  </a:lnTo>
                  <a:close/>
                  <a:moveTo>
                    <a:pt x="681211" y="536864"/>
                  </a:moveTo>
                  <a:lnTo>
                    <a:pt x="649605" y="603106"/>
                  </a:lnTo>
                  <a:lnTo>
                    <a:pt x="581285" y="459625"/>
                  </a:lnTo>
                  <a:lnTo>
                    <a:pt x="613410" y="392170"/>
                  </a:lnTo>
                  <a:lnTo>
                    <a:pt x="681211" y="536864"/>
                  </a:lnTo>
                  <a:close/>
                  <a:moveTo>
                    <a:pt x="577821" y="452351"/>
                  </a:moveTo>
                  <a:lnTo>
                    <a:pt x="545350" y="384291"/>
                  </a:lnTo>
                  <a:lnTo>
                    <a:pt x="577735" y="316230"/>
                  </a:lnTo>
                  <a:lnTo>
                    <a:pt x="609860" y="384897"/>
                  </a:lnTo>
                  <a:lnTo>
                    <a:pt x="577821" y="452351"/>
                  </a:lnTo>
                  <a:close/>
                  <a:moveTo>
                    <a:pt x="574358" y="459625"/>
                  </a:moveTo>
                  <a:lnTo>
                    <a:pt x="506211" y="602673"/>
                  </a:lnTo>
                  <a:lnTo>
                    <a:pt x="473652" y="534786"/>
                  </a:lnTo>
                  <a:lnTo>
                    <a:pt x="541886" y="391564"/>
                  </a:lnTo>
                  <a:lnTo>
                    <a:pt x="574358" y="459625"/>
                  </a:lnTo>
                  <a:close/>
                  <a:moveTo>
                    <a:pt x="470189" y="527512"/>
                  </a:moveTo>
                  <a:lnTo>
                    <a:pt x="439189" y="462742"/>
                  </a:lnTo>
                  <a:lnTo>
                    <a:pt x="501015" y="462742"/>
                  </a:lnTo>
                  <a:lnTo>
                    <a:pt x="470189" y="527512"/>
                  </a:lnTo>
                  <a:close/>
                  <a:moveTo>
                    <a:pt x="436158" y="456507"/>
                  </a:moveTo>
                  <a:lnTo>
                    <a:pt x="432175" y="456507"/>
                  </a:lnTo>
                  <a:lnTo>
                    <a:pt x="366713" y="456507"/>
                  </a:lnTo>
                  <a:lnTo>
                    <a:pt x="434080" y="316144"/>
                  </a:lnTo>
                  <a:lnTo>
                    <a:pt x="500928" y="456507"/>
                  </a:lnTo>
                  <a:lnTo>
                    <a:pt x="436158" y="456507"/>
                  </a:lnTo>
                  <a:close/>
                  <a:moveTo>
                    <a:pt x="429231" y="462742"/>
                  </a:moveTo>
                  <a:lnTo>
                    <a:pt x="409575" y="504046"/>
                  </a:lnTo>
                  <a:lnTo>
                    <a:pt x="397452" y="529504"/>
                  </a:lnTo>
                  <a:lnTo>
                    <a:pt x="366193" y="462742"/>
                  </a:lnTo>
                  <a:lnTo>
                    <a:pt x="429231" y="462742"/>
                  </a:lnTo>
                  <a:close/>
                  <a:moveTo>
                    <a:pt x="393989" y="536777"/>
                  </a:moveTo>
                  <a:lnTo>
                    <a:pt x="362383" y="603019"/>
                  </a:lnTo>
                  <a:lnTo>
                    <a:pt x="294063" y="459538"/>
                  </a:lnTo>
                  <a:lnTo>
                    <a:pt x="326188" y="392083"/>
                  </a:lnTo>
                  <a:lnTo>
                    <a:pt x="393989" y="536777"/>
                  </a:lnTo>
                  <a:close/>
                  <a:moveTo>
                    <a:pt x="290599" y="452351"/>
                  </a:moveTo>
                  <a:lnTo>
                    <a:pt x="258214" y="384291"/>
                  </a:lnTo>
                  <a:lnTo>
                    <a:pt x="290599" y="316230"/>
                  </a:lnTo>
                  <a:lnTo>
                    <a:pt x="322551" y="384377"/>
                  </a:lnTo>
                  <a:lnTo>
                    <a:pt x="290599" y="452351"/>
                  </a:lnTo>
                  <a:close/>
                  <a:moveTo>
                    <a:pt x="254750" y="542319"/>
                  </a:moveTo>
                  <a:lnTo>
                    <a:pt x="287135" y="610293"/>
                  </a:lnTo>
                  <a:lnTo>
                    <a:pt x="218815" y="753774"/>
                  </a:lnTo>
                  <a:lnTo>
                    <a:pt x="186517" y="685887"/>
                  </a:lnTo>
                  <a:lnTo>
                    <a:pt x="254750" y="542319"/>
                  </a:lnTo>
                  <a:close/>
                  <a:moveTo>
                    <a:pt x="183053" y="678613"/>
                  </a:moveTo>
                  <a:lnTo>
                    <a:pt x="152054" y="613496"/>
                  </a:lnTo>
                  <a:lnTo>
                    <a:pt x="214053" y="613496"/>
                  </a:lnTo>
                  <a:lnTo>
                    <a:pt x="183053" y="678613"/>
                  </a:lnTo>
                  <a:close/>
                  <a:moveTo>
                    <a:pt x="258214" y="535045"/>
                  </a:moveTo>
                  <a:lnTo>
                    <a:pt x="290599" y="466898"/>
                  </a:lnTo>
                  <a:lnTo>
                    <a:pt x="322984" y="534958"/>
                  </a:lnTo>
                  <a:lnTo>
                    <a:pt x="290513" y="603019"/>
                  </a:lnTo>
                  <a:lnTo>
                    <a:pt x="258214" y="535045"/>
                  </a:lnTo>
                  <a:close/>
                  <a:moveTo>
                    <a:pt x="326534" y="542319"/>
                  </a:moveTo>
                  <a:lnTo>
                    <a:pt x="362470" y="617653"/>
                  </a:lnTo>
                  <a:lnTo>
                    <a:pt x="362470" y="617653"/>
                  </a:lnTo>
                  <a:lnTo>
                    <a:pt x="394941" y="685713"/>
                  </a:lnTo>
                  <a:lnTo>
                    <a:pt x="362470" y="753774"/>
                  </a:lnTo>
                  <a:lnTo>
                    <a:pt x="294149" y="610293"/>
                  </a:lnTo>
                  <a:lnTo>
                    <a:pt x="326534" y="542319"/>
                  </a:lnTo>
                  <a:close/>
                  <a:moveTo>
                    <a:pt x="367405" y="613496"/>
                  </a:moveTo>
                  <a:lnTo>
                    <a:pt x="429318" y="613496"/>
                  </a:lnTo>
                  <a:lnTo>
                    <a:pt x="398405" y="678440"/>
                  </a:lnTo>
                  <a:lnTo>
                    <a:pt x="367405" y="613496"/>
                  </a:lnTo>
                  <a:close/>
                  <a:moveTo>
                    <a:pt x="367405" y="607262"/>
                  </a:moveTo>
                  <a:lnTo>
                    <a:pt x="412519" y="512618"/>
                  </a:lnTo>
                  <a:lnTo>
                    <a:pt x="434253" y="466985"/>
                  </a:lnTo>
                  <a:lnTo>
                    <a:pt x="501102" y="607262"/>
                  </a:lnTo>
                  <a:lnTo>
                    <a:pt x="367405" y="607262"/>
                  </a:lnTo>
                  <a:close/>
                  <a:moveTo>
                    <a:pt x="501188" y="613496"/>
                  </a:moveTo>
                  <a:lnTo>
                    <a:pt x="470189" y="678613"/>
                  </a:lnTo>
                  <a:lnTo>
                    <a:pt x="439189" y="613496"/>
                  </a:lnTo>
                  <a:lnTo>
                    <a:pt x="501188" y="613496"/>
                  </a:lnTo>
                  <a:close/>
                  <a:moveTo>
                    <a:pt x="541973" y="542319"/>
                  </a:moveTo>
                  <a:lnTo>
                    <a:pt x="574358" y="610293"/>
                  </a:lnTo>
                  <a:lnTo>
                    <a:pt x="506037" y="753774"/>
                  </a:lnTo>
                  <a:lnTo>
                    <a:pt x="473739" y="685887"/>
                  </a:lnTo>
                  <a:lnTo>
                    <a:pt x="541973" y="542319"/>
                  </a:lnTo>
                  <a:close/>
                  <a:moveTo>
                    <a:pt x="545436" y="535045"/>
                  </a:moveTo>
                  <a:lnTo>
                    <a:pt x="577821" y="466898"/>
                  </a:lnTo>
                  <a:lnTo>
                    <a:pt x="610206" y="534958"/>
                  </a:lnTo>
                  <a:lnTo>
                    <a:pt x="577735" y="603019"/>
                  </a:lnTo>
                  <a:lnTo>
                    <a:pt x="545436" y="535045"/>
                  </a:lnTo>
                  <a:close/>
                  <a:moveTo>
                    <a:pt x="613756" y="542319"/>
                  </a:moveTo>
                  <a:lnTo>
                    <a:pt x="649692" y="617653"/>
                  </a:lnTo>
                  <a:lnTo>
                    <a:pt x="649692" y="617653"/>
                  </a:lnTo>
                  <a:lnTo>
                    <a:pt x="682163" y="685713"/>
                  </a:lnTo>
                  <a:lnTo>
                    <a:pt x="649692" y="753774"/>
                  </a:lnTo>
                  <a:lnTo>
                    <a:pt x="581371" y="610293"/>
                  </a:lnTo>
                  <a:lnTo>
                    <a:pt x="613756" y="542319"/>
                  </a:lnTo>
                  <a:close/>
                  <a:moveTo>
                    <a:pt x="654541" y="613496"/>
                  </a:moveTo>
                  <a:lnTo>
                    <a:pt x="716453" y="613496"/>
                  </a:lnTo>
                  <a:lnTo>
                    <a:pt x="685540" y="678440"/>
                  </a:lnTo>
                  <a:lnTo>
                    <a:pt x="654541" y="613496"/>
                  </a:lnTo>
                  <a:close/>
                  <a:moveTo>
                    <a:pt x="654541" y="607262"/>
                  </a:moveTo>
                  <a:lnTo>
                    <a:pt x="696018" y="520152"/>
                  </a:lnTo>
                  <a:lnTo>
                    <a:pt x="721389" y="466898"/>
                  </a:lnTo>
                  <a:lnTo>
                    <a:pt x="788237" y="607175"/>
                  </a:lnTo>
                  <a:lnTo>
                    <a:pt x="654541" y="607175"/>
                  </a:lnTo>
                  <a:close/>
                  <a:moveTo>
                    <a:pt x="788410" y="613496"/>
                  </a:moveTo>
                  <a:lnTo>
                    <a:pt x="757411" y="678613"/>
                  </a:lnTo>
                  <a:lnTo>
                    <a:pt x="726411" y="613496"/>
                  </a:lnTo>
                  <a:lnTo>
                    <a:pt x="788410" y="613496"/>
                  </a:lnTo>
                  <a:close/>
                  <a:moveTo>
                    <a:pt x="829195" y="542319"/>
                  </a:moveTo>
                  <a:lnTo>
                    <a:pt x="861580" y="610293"/>
                  </a:lnTo>
                  <a:lnTo>
                    <a:pt x="793259" y="753774"/>
                  </a:lnTo>
                  <a:lnTo>
                    <a:pt x="760961" y="685887"/>
                  </a:lnTo>
                  <a:lnTo>
                    <a:pt x="829195" y="542319"/>
                  </a:lnTo>
                  <a:close/>
                  <a:moveTo>
                    <a:pt x="832658" y="535045"/>
                  </a:moveTo>
                  <a:lnTo>
                    <a:pt x="865043" y="466898"/>
                  </a:lnTo>
                  <a:lnTo>
                    <a:pt x="897428" y="534958"/>
                  </a:lnTo>
                  <a:lnTo>
                    <a:pt x="864957" y="603019"/>
                  </a:lnTo>
                  <a:lnTo>
                    <a:pt x="832658" y="535045"/>
                  </a:lnTo>
                  <a:close/>
                  <a:moveTo>
                    <a:pt x="900892" y="542319"/>
                  </a:moveTo>
                  <a:lnTo>
                    <a:pt x="936827" y="617653"/>
                  </a:lnTo>
                  <a:lnTo>
                    <a:pt x="936827" y="617653"/>
                  </a:lnTo>
                  <a:lnTo>
                    <a:pt x="969299" y="685713"/>
                  </a:lnTo>
                  <a:lnTo>
                    <a:pt x="936827" y="753774"/>
                  </a:lnTo>
                  <a:lnTo>
                    <a:pt x="868507" y="610293"/>
                  </a:lnTo>
                  <a:lnTo>
                    <a:pt x="900892" y="542319"/>
                  </a:lnTo>
                  <a:close/>
                  <a:moveTo>
                    <a:pt x="865043" y="452351"/>
                  </a:moveTo>
                  <a:lnTo>
                    <a:pt x="832658" y="384291"/>
                  </a:lnTo>
                  <a:lnTo>
                    <a:pt x="865043" y="316230"/>
                  </a:lnTo>
                  <a:lnTo>
                    <a:pt x="896995" y="384377"/>
                  </a:lnTo>
                  <a:lnTo>
                    <a:pt x="865043" y="452351"/>
                  </a:lnTo>
                  <a:close/>
                  <a:moveTo>
                    <a:pt x="832485" y="233709"/>
                  </a:moveTo>
                  <a:lnTo>
                    <a:pt x="864957" y="165475"/>
                  </a:lnTo>
                  <a:lnTo>
                    <a:pt x="897342" y="233535"/>
                  </a:lnTo>
                  <a:lnTo>
                    <a:pt x="864870" y="301683"/>
                  </a:lnTo>
                  <a:lnTo>
                    <a:pt x="832485" y="233709"/>
                  </a:lnTo>
                  <a:close/>
                  <a:moveTo>
                    <a:pt x="717925" y="308956"/>
                  </a:moveTo>
                  <a:lnTo>
                    <a:pt x="648739" y="452957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581285" y="308956"/>
                  </a:lnTo>
                  <a:lnTo>
                    <a:pt x="613670" y="240896"/>
                  </a:lnTo>
                  <a:lnTo>
                    <a:pt x="649605" y="316230"/>
                  </a:lnTo>
                  <a:lnTo>
                    <a:pt x="685540" y="240896"/>
                  </a:lnTo>
                  <a:lnTo>
                    <a:pt x="717925" y="308956"/>
                  </a:lnTo>
                  <a:close/>
                  <a:moveTo>
                    <a:pt x="577821" y="301683"/>
                  </a:moveTo>
                  <a:lnTo>
                    <a:pt x="545350" y="233709"/>
                  </a:lnTo>
                  <a:lnTo>
                    <a:pt x="577821" y="165475"/>
                  </a:lnTo>
                  <a:lnTo>
                    <a:pt x="610206" y="233535"/>
                  </a:lnTo>
                  <a:lnTo>
                    <a:pt x="577821" y="301683"/>
                  </a:lnTo>
                  <a:close/>
                  <a:moveTo>
                    <a:pt x="430790" y="308956"/>
                  </a:moveTo>
                  <a:lnTo>
                    <a:pt x="361604" y="452957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294149" y="308956"/>
                  </a:lnTo>
                  <a:lnTo>
                    <a:pt x="326534" y="240896"/>
                  </a:lnTo>
                  <a:lnTo>
                    <a:pt x="362470" y="316230"/>
                  </a:lnTo>
                  <a:lnTo>
                    <a:pt x="398405" y="240896"/>
                  </a:lnTo>
                  <a:lnTo>
                    <a:pt x="430790" y="308956"/>
                  </a:lnTo>
                  <a:close/>
                  <a:moveTo>
                    <a:pt x="290599" y="301683"/>
                  </a:moveTo>
                  <a:lnTo>
                    <a:pt x="258128" y="233709"/>
                  </a:lnTo>
                  <a:lnTo>
                    <a:pt x="290599" y="165475"/>
                  </a:lnTo>
                  <a:lnTo>
                    <a:pt x="322984" y="233535"/>
                  </a:lnTo>
                  <a:lnTo>
                    <a:pt x="290599" y="301683"/>
                  </a:lnTo>
                  <a:close/>
                  <a:moveTo>
                    <a:pt x="213880" y="456507"/>
                  </a:moveTo>
                  <a:lnTo>
                    <a:pt x="149023" y="456507"/>
                  </a:lnTo>
                  <a:lnTo>
                    <a:pt x="145040" y="456507"/>
                  </a:lnTo>
                  <a:lnTo>
                    <a:pt x="79577" y="456507"/>
                  </a:lnTo>
                  <a:lnTo>
                    <a:pt x="146945" y="316144"/>
                  </a:lnTo>
                  <a:lnTo>
                    <a:pt x="213880" y="456507"/>
                  </a:lnTo>
                  <a:close/>
                  <a:moveTo>
                    <a:pt x="142096" y="462742"/>
                  </a:moveTo>
                  <a:lnTo>
                    <a:pt x="122440" y="504046"/>
                  </a:lnTo>
                  <a:lnTo>
                    <a:pt x="110317" y="529504"/>
                  </a:lnTo>
                  <a:lnTo>
                    <a:pt x="79058" y="462742"/>
                  </a:lnTo>
                  <a:lnTo>
                    <a:pt x="142096" y="462742"/>
                  </a:lnTo>
                  <a:close/>
                  <a:moveTo>
                    <a:pt x="125297" y="512532"/>
                  </a:moveTo>
                  <a:lnTo>
                    <a:pt x="147031" y="466898"/>
                  </a:lnTo>
                  <a:lnTo>
                    <a:pt x="213880" y="607175"/>
                  </a:lnTo>
                  <a:lnTo>
                    <a:pt x="80183" y="607175"/>
                  </a:lnTo>
                  <a:lnTo>
                    <a:pt x="125297" y="512532"/>
                  </a:lnTo>
                  <a:close/>
                  <a:moveTo>
                    <a:pt x="142096" y="613496"/>
                  </a:moveTo>
                  <a:lnTo>
                    <a:pt x="111183" y="678440"/>
                  </a:lnTo>
                  <a:lnTo>
                    <a:pt x="80270" y="613496"/>
                  </a:lnTo>
                  <a:lnTo>
                    <a:pt x="142096" y="613496"/>
                  </a:lnTo>
                  <a:close/>
                  <a:moveTo>
                    <a:pt x="147031" y="617653"/>
                  </a:moveTo>
                  <a:lnTo>
                    <a:pt x="179590" y="685973"/>
                  </a:lnTo>
                  <a:lnTo>
                    <a:pt x="179416" y="686233"/>
                  </a:lnTo>
                  <a:lnTo>
                    <a:pt x="179763" y="686406"/>
                  </a:lnTo>
                  <a:lnTo>
                    <a:pt x="218815" y="768408"/>
                  </a:lnTo>
                  <a:lnTo>
                    <a:pt x="254664" y="693160"/>
                  </a:lnTo>
                  <a:lnTo>
                    <a:pt x="287135" y="761134"/>
                  </a:lnTo>
                  <a:lnTo>
                    <a:pt x="218815" y="904615"/>
                  </a:lnTo>
                  <a:lnTo>
                    <a:pt x="149802" y="759835"/>
                  </a:lnTo>
                  <a:lnTo>
                    <a:pt x="114560" y="685800"/>
                  </a:lnTo>
                  <a:lnTo>
                    <a:pt x="147031" y="617653"/>
                  </a:lnTo>
                  <a:close/>
                  <a:moveTo>
                    <a:pt x="258128" y="685887"/>
                  </a:moveTo>
                  <a:lnTo>
                    <a:pt x="290599" y="617653"/>
                  </a:lnTo>
                  <a:lnTo>
                    <a:pt x="322984" y="685713"/>
                  </a:lnTo>
                  <a:lnTo>
                    <a:pt x="290599" y="753860"/>
                  </a:lnTo>
                  <a:lnTo>
                    <a:pt x="258128" y="685887"/>
                  </a:lnTo>
                  <a:close/>
                  <a:moveTo>
                    <a:pt x="294063" y="761048"/>
                  </a:moveTo>
                  <a:lnTo>
                    <a:pt x="326448" y="692987"/>
                  </a:lnTo>
                  <a:lnTo>
                    <a:pt x="362383" y="768321"/>
                  </a:lnTo>
                  <a:lnTo>
                    <a:pt x="398318" y="692987"/>
                  </a:lnTo>
                  <a:lnTo>
                    <a:pt x="430703" y="761048"/>
                  </a:lnTo>
                  <a:lnTo>
                    <a:pt x="361517" y="905048"/>
                  </a:lnTo>
                  <a:lnTo>
                    <a:pt x="294063" y="761048"/>
                  </a:lnTo>
                  <a:lnTo>
                    <a:pt x="294063" y="761048"/>
                  </a:lnTo>
                  <a:close/>
                  <a:moveTo>
                    <a:pt x="401782" y="685713"/>
                  </a:moveTo>
                  <a:lnTo>
                    <a:pt x="434253" y="617653"/>
                  </a:lnTo>
                  <a:lnTo>
                    <a:pt x="466812" y="685973"/>
                  </a:lnTo>
                  <a:lnTo>
                    <a:pt x="466638" y="686233"/>
                  </a:lnTo>
                  <a:lnTo>
                    <a:pt x="466985" y="686406"/>
                  </a:lnTo>
                  <a:lnTo>
                    <a:pt x="506037" y="768408"/>
                  </a:lnTo>
                  <a:lnTo>
                    <a:pt x="541886" y="693160"/>
                  </a:lnTo>
                  <a:lnTo>
                    <a:pt x="574358" y="761134"/>
                  </a:lnTo>
                  <a:lnTo>
                    <a:pt x="506037" y="904615"/>
                  </a:lnTo>
                  <a:lnTo>
                    <a:pt x="437024" y="759835"/>
                  </a:lnTo>
                  <a:lnTo>
                    <a:pt x="401782" y="685713"/>
                  </a:lnTo>
                  <a:close/>
                  <a:moveTo>
                    <a:pt x="545350" y="685887"/>
                  </a:moveTo>
                  <a:lnTo>
                    <a:pt x="577821" y="617653"/>
                  </a:lnTo>
                  <a:lnTo>
                    <a:pt x="610206" y="685713"/>
                  </a:lnTo>
                  <a:lnTo>
                    <a:pt x="577735" y="753860"/>
                  </a:lnTo>
                  <a:lnTo>
                    <a:pt x="545350" y="685887"/>
                  </a:lnTo>
                  <a:close/>
                  <a:moveTo>
                    <a:pt x="581285" y="761048"/>
                  </a:moveTo>
                  <a:lnTo>
                    <a:pt x="613670" y="692987"/>
                  </a:lnTo>
                  <a:lnTo>
                    <a:pt x="649605" y="768321"/>
                  </a:lnTo>
                  <a:lnTo>
                    <a:pt x="685540" y="692987"/>
                  </a:lnTo>
                  <a:lnTo>
                    <a:pt x="717925" y="761048"/>
                  </a:lnTo>
                  <a:lnTo>
                    <a:pt x="648739" y="905048"/>
                  </a:lnTo>
                  <a:lnTo>
                    <a:pt x="581285" y="761048"/>
                  </a:lnTo>
                  <a:lnTo>
                    <a:pt x="581285" y="761048"/>
                  </a:lnTo>
                  <a:close/>
                  <a:moveTo>
                    <a:pt x="689004" y="685713"/>
                  </a:moveTo>
                  <a:lnTo>
                    <a:pt x="721476" y="617653"/>
                  </a:lnTo>
                  <a:lnTo>
                    <a:pt x="754034" y="685973"/>
                  </a:lnTo>
                  <a:lnTo>
                    <a:pt x="753861" y="686233"/>
                  </a:lnTo>
                  <a:lnTo>
                    <a:pt x="754207" y="686406"/>
                  </a:lnTo>
                  <a:lnTo>
                    <a:pt x="793259" y="768408"/>
                  </a:lnTo>
                  <a:lnTo>
                    <a:pt x="829108" y="693160"/>
                  </a:lnTo>
                  <a:lnTo>
                    <a:pt x="861580" y="761134"/>
                  </a:lnTo>
                  <a:lnTo>
                    <a:pt x="793259" y="904615"/>
                  </a:lnTo>
                  <a:lnTo>
                    <a:pt x="724246" y="759835"/>
                  </a:lnTo>
                  <a:lnTo>
                    <a:pt x="689004" y="685713"/>
                  </a:lnTo>
                  <a:close/>
                  <a:moveTo>
                    <a:pt x="832485" y="685887"/>
                  </a:moveTo>
                  <a:lnTo>
                    <a:pt x="864957" y="617653"/>
                  </a:lnTo>
                  <a:lnTo>
                    <a:pt x="897342" y="685713"/>
                  </a:lnTo>
                  <a:lnTo>
                    <a:pt x="864870" y="753860"/>
                  </a:lnTo>
                  <a:lnTo>
                    <a:pt x="832485" y="685887"/>
                  </a:lnTo>
                  <a:close/>
                  <a:moveTo>
                    <a:pt x="868507" y="761048"/>
                  </a:moveTo>
                  <a:lnTo>
                    <a:pt x="900892" y="692987"/>
                  </a:lnTo>
                  <a:lnTo>
                    <a:pt x="936827" y="768321"/>
                  </a:lnTo>
                  <a:lnTo>
                    <a:pt x="972762" y="692987"/>
                  </a:lnTo>
                  <a:lnTo>
                    <a:pt x="1005147" y="761048"/>
                  </a:lnTo>
                  <a:lnTo>
                    <a:pt x="935961" y="905048"/>
                  </a:lnTo>
                  <a:lnTo>
                    <a:pt x="868507" y="761048"/>
                  </a:lnTo>
                  <a:lnTo>
                    <a:pt x="868507" y="761048"/>
                  </a:lnTo>
                  <a:lnTo>
                    <a:pt x="868507" y="761048"/>
                  </a:lnTo>
                  <a:close/>
                  <a:moveTo>
                    <a:pt x="941763" y="613496"/>
                  </a:moveTo>
                  <a:lnTo>
                    <a:pt x="1003675" y="613496"/>
                  </a:lnTo>
                  <a:lnTo>
                    <a:pt x="972762" y="678440"/>
                  </a:lnTo>
                  <a:lnTo>
                    <a:pt x="941763" y="613496"/>
                  </a:lnTo>
                  <a:close/>
                  <a:moveTo>
                    <a:pt x="1013547" y="462742"/>
                  </a:moveTo>
                  <a:lnTo>
                    <a:pt x="1075373" y="462742"/>
                  </a:lnTo>
                  <a:lnTo>
                    <a:pt x="1044546" y="527512"/>
                  </a:lnTo>
                  <a:lnTo>
                    <a:pt x="1013547" y="462742"/>
                  </a:lnTo>
                  <a:close/>
                  <a:moveTo>
                    <a:pt x="1010603" y="456507"/>
                  </a:moveTo>
                  <a:lnTo>
                    <a:pt x="1006619" y="456507"/>
                  </a:lnTo>
                  <a:lnTo>
                    <a:pt x="941157" y="456507"/>
                  </a:lnTo>
                  <a:lnTo>
                    <a:pt x="1008524" y="316144"/>
                  </a:lnTo>
                  <a:lnTo>
                    <a:pt x="1075373" y="456507"/>
                  </a:lnTo>
                  <a:lnTo>
                    <a:pt x="1010603" y="456507"/>
                  </a:lnTo>
                  <a:close/>
                  <a:moveTo>
                    <a:pt x="935961" y="452957"/>
                  </a:moveTo>
                  <a:lnTo>
                    <a:pt x="868507" y="308956"/>
                  </a:lnTo>
                  <a:lnTo>
                    <a:pt x="868507" y="308956"/>
                  </a:lnTo>
                  <a:lnTo>
                    <a:pt x="868507" y="308956"/>
                  </a:lnTo>
                  <a:lnTo>
                    <a:pt x="900892" y="240896"/>
                  </a:lnTo>
                  <a:lnTo>
                    <a:pt x="936827" y="316230"/>
                  </a:lnTo>
                  <a:lnTo>
                    <a:pt x="972762" y="240896"/>
                  </a:lnTo>
                  <a:lnTo>
                    <a:pt x="1005147" y="308956"/>
                  </a:lnTo>
                  <a:lnTo>
                    <a:pt x="935961" y="452957"/>
                  </a:lnTo>
                  <a:close/>
                  <a:moveTo>
                    <a:pt x="969212" y="233535"/>
                  </a:moveTo>
                  <a:lnTo>
                    <a:pt x="936741" y="301596"/>
                  </a:lnTo>
                  <a:lnTo>
                    <a:pt x="868420" y="158115"/>
                  </a:lnTo>
                  <a:lnTo>
                    <a:pt x="900892" y="90055"/>
                  </a:lnTo>
                  <a:lnTo>
                    <a:pt x="969212" y="233535"/>
                  </a:lnTo>
                  <a:close/>
                  <a:moveTo>
                    <a:pt x="865043" y="14807"/>
                  </a:moveTo>
                  <a:lnTo>
                    <a:pt x="897428" y="82868"/>
                  </a:lnTo>
                  <a:lnTo>
                    <a:pt x="864957" y="150928"/>
                  </a:lnTo>
                  <a:lnTo>
                    <a:pt x="832572" y="82954"/>
                  </a:lnTo>
                  <a:lnTo>
                    <a:pt x="865043" y="14807"/>
                  </a:lnTo>
                  <a:close/>
                  <a:moveTo>
                    <a:pt x="829195" y="90228"/>
                  </a:moveTo>
                  <a:lnTo>
                    <a:pt x="861580" y="158202"/>
                  </a:lnTo>
                  <a:lnTo>
                    <a:pt x="793259" y="301683"/>
                  </a:lnTo>
                  <a:lnTo>
                    <a:pt x="760961" y="233795"/>
                  </a:lnTo>
                  <a:lnTo>
                    <a:pt x="829195" y="90228"/>
                  </a:lnTo>
                  <a:close/>
                  <a:moveTo>
                    <a:pt x="721389" y="14721"/>
                  </a:moveTo>
                  <a:lnTo>
                    <a:pt x="788584" y="155084"/>
                  </a:lnTo>
                  <a:lnTo>
                    <a:pt x="654541" y="155084"/>
                  </a:lnTo>
                  <a:lnTo>
                    <a:pt x="721389" y="14721"/>
                  </a:lnTo>
                  <a:close/>
                  <a:moveTo>
                    <a:pt x="716453" y="161319"/>
                  </a:moveTo>
                  <a:lnTo>
                    <a:pt x="685540" y="226262"/>
                  </a:lnTo>
                  <a:lnTo>
                    <a:pt x="654627" y="161319"/>
                  </a:lnTo>
                  <a:lnTo>
                    <a:pt x="716453" y="161319"/>
                  </a:lnTo>
                  <a:close/>
                  <a:moveTo>
                    <a:pt x="682077" y="233535"/>
                  </a:moveTo>
                  <a:lnTo>
                    <a:pt x="649605" y="301596"/>
                  </a:lnTo>
                  <a:lnTo>
                    <a:pt x="581285" y="158115"/>
                  </a:lnTo>
                  <a:lnTo>
                    <a:pt x="613756" y="90055"/>
                  </a:lnTo>
                  <a:lnTo>
                    <a:pt x="682077" y="233535"/>
                  </a:lnTo>
                  <a:close/>
                  <a:moveTo>
                    <a:pt x="577821" y="14807"/>
                  </a:moveTo>
                  <a:lnTo>
                    <a:pt x="610206" y="82868"/>
                  </a:lnTo>
                  <a:lnTo>
                    <a:pt x="577735" y="150928"/>
                  </a:lnTo>
                  <a:lnTo>
                    <a:pt x="545350" y="82954"/>
                  </a:lnTo>
                  <a:lnTo>
                    <a:pt x="577821" y="14807"/>
                  </a:lnTo>
                  <a:close/>
                  <a:moveTo>
                    <a:pt x="541973" y="90228"/>
                  </a:moveTo>
                  <a:lnTo>
                    <a:pt x="574358" y="158202"/>
                  </a:lnTo>
                  <a:lnTo>
                    <a:pt x="506037" y="301683"/>
                  </a:lnTo>
                  <a:lnTo>
                    <a:pt x="473739" y="233795"/>
                  </a:lnTo>
                  <a:lnTo>
                    <a:pt x="541973" y="90228"/>
                  </a:lnTo>
                  <a:close/>
                  <a:moveTo>
                    <a:pt x="434253" y="14721"/>
                  </a:moveTo>
                  <a:lnTo>
                    <a:pt x="501448" y="155084"/>
                  </a:lnTo>
                  <a:lnTo>
                    <a:pt x="367405" y="155084"/>
                  </a:lnTo>
                  <a:lnTo>
                    <a:pt x="434253" y="14721"/>
                  </a:lnTo>
                  <a:close/>
                  <a:moveTo>
                    <a:pt x="429231" y="161319"/>
                  </a:moveTo>
                  <a:lnTo>
                    <a:pt x="398318" y="226262"/>
                  </a:lnTo>
                  <a:lnTo>
                    <a:pt x="367405" y="161319"/>
                  </a:lnTo>
                  <a:lnTo>
                    <a:pt x="429231" y="161319"/>
                  </a:lnTo>
                  <a:close/>
                  <a:moveTo>
                    <a:pt x="394855" y="233535"/>
                  </a:moveTo>
                  <a:lnTo>
                    <a:pt x="362383" y="301596"/>
                  </a:lnTo>
                  <a:lnTo>
                    <a:pt x="294063" y="158115"/>
                  </a:lnTo>
                  <a:lnTo>
                    <a:pt x="326534" y="90055"/>
                  </a:lnTo>
                  <a:lnTo>
                    <a:pt x="394855" y="233535"/>
                  </a:lnTo>
                  <a:close/>
                  <a:moveTo>
                    <a:pt x="290599" y="14807"/>
                  </a:moveTo>
                  <a:lnTo>
                    <a:pt x="322984" y="82868"/>
                  </a:lnTo>
                  <a:lnTo>
                    <a:pt x="290513" y="150928"/>
                  </a:lnTo>
                  <a:lnTo>
                    <a:pt x="258128" y="82954"/>
                  </a:lnTo>
                  <a:lnTo>
                    <a:pt x="290599" y="14807"/>
                  </a:lnTo>
                  <a:close/>
                  <a:moveTo>
                    <a:pt x="254750" y="90228"/>
                  </a:moveTo>
                  <a:lnTo>
                    <a:pt x="287135" y="158202"/>
                  </a:lnTo>
                  <a:lnTo>
                    <a:pt x="218815" y="301683"/>
                  </a:lnTo>
                  <a:lnTo>
                    <a:pt x="186517" y="233795"/>
                  </a:lnTo>
                  <a:lnTo>
                    <a:pt x="254750" y="90228"/>
                  </a:lnTo>
                  <a:close/>
                  <a:moveTo>
                    <a:pt x="147031" y="14721"/>
                  </a:moveTo>
                  <a:lnTo>
                    <a:pt x="214226" y="155084"/>
                  </a:lnTo>
                  <a:lnTo>
                    <a:pt x="80183" y="155084"/>
                  </a:lnTo>
                  <a:lnTo>
                    <a:pt x="147031" y="14721"/>
                  </a:lnTo>
                  <a:close/>
                  <a:moveTo>
                    <a:pt x="142096" y="161319"/>
                  </a:moveTo>
                  <a:lnTo>
                    <a:pt x="111096" y="226522"/>
                  </a:lnTo>
                  <a:lnTo>
                    <a:pt x="79923" y="161319"/>
                  </a:lnTo>
                  <a:lnTo>
                    <a:pt x="142096" y="161319"/>
                  </a:lnTo>
                  <a:close/>
                  <a:moveTo>
                    <a:pt x="6927" y="158202"/>
                  </a:moveTo>
                  <a:lnTo>
                    <a:pt x="39053" y="90747"/>
                  </a:lnTo>
                  <a:lnTo>
                    <a:pt x="107546" y="233795"/>
                  </a:lnTo>
                  <a:lnTo>
                    <a:pt x="75248" y="301683"/>
                  </a:lnTo>
                  <a:lnTo>
                    <a:pt x="6927" y="158202"/>
                  </a:lnTo>
                  <a:close/>
                  <a:moveTo>
                    <a:pt x="6927" y="308956"/>
                  </a:moveTo>
                  <a:lnTo>
                    <a:pt x="39312" y="240896"/>
                  </a:lnTo>
                  <a:lnTo>
                    <a:pt x="75248" y="316230"/>
                  </a:lnTo>
                  <a:lnTo>
                    <a:pt x="111096" y="241069"/>
                  </a:lnTo>
                  <a:lnTo>
                    <a:pt x="143654" y="308956"/>
                  </a:lnTo>
                  <a:lnTo>
                    <a:pt x="74468" y="452957"/>
                  </a:lnTo>
                  <a:lnTo>
                    <a:pt x="6927" y="308956"/>
                  </a:lnTo>
                  <a:close/>
                  <a:moveTo>
                    <a:pt x="6927" y="459625"/>
                  </a:moveTo>
                  <a:lnTo>
                    <a:pt x="39053" y="392170"/>
                  </a:lnTo>
                  <a:lnTo>
                    <a:pt x="106853" y="536777"/>
                  </a:lnTo>
                  <a:lnTo>
                    <a:pt x="75248" y="603019"/>
                  </a:lnTo>
                  <a:lnTo>
                    <a:pt x="6927" y="459625"/>
                  </a:lnTo>
                  <a:close/>
                  <a:moveTo>
                    <a:pt x="6927" y="610379"/>
                  </a:moveTo>
                  <a:lnTo>
                    <a:pt x="39399" y="542319"/>
                  </a:lnTo>
                  <a:lnTo>
                    <a:pt x="75334" y="617653"/>
                  </a:lnTo>
                  <a:lnTo>
                    <a:pt x="75334" y="617653"/>
                  </a:lnTo>
                  <a:lnTo>
                    <a:pt x="107806" y="685713"/>
                  </a:lnTo>
                  <a:lnTo>
                    <a:pt x="75334" y="753774"/>
                  </a:lnTo>
                  <a:lnTo>
                    <a:pt x="6927" y="610379"/>
                  </a:lnTo>
                  <a:close/>
                  <a:moveTo>
                    <a:pt x="6927" y="761134"/>
                  </a:moveTo>
                  <a:lnTo>
                    <a:pt x="39312" y="693073"/>
                  </a:lnTo>
                  <a:lnTo>
                    <a:pt x="75248" y="768408"/>
                  </a:lnTo>
                  <a:lnTo>
                    <a:pt x="111183" y="693073"/>
                  </a:lnTo>
                  <a:lnTo>
                    <a:pt x="143568" y="761134"/>
                  </a:lnTo>
                  <a:lnTo>
                    <a:pt x="74382" y="905135"/>
                  </a:lnTo>
                  <a:lnTo>
                    <a:pt x="6927" y="761134"/>
                  </a:lnTo>
                  <a:close/>
                  <a:moveTo>
                    <a:pt x="75248" y="1055283"/>
                  </a:moveTo>
                  <a:lnTo>
                    <a:pt x="6927" y="911802"/>
                  </a:lnTo>
                  <a:lnTo>
                    <a:pt x="39053" y="844348"/>
                  </a:lnTo>
                  <a:lnTo>
                    <a:pt x="106853" y="988955"/>
                  </a:lnTo>
                  <a:lnTo>
                    <a:pt x="75248" y="1055283"/>
                  </a:lnTo>
                  <a:close/>
                  <a:moveTo>
                    <a:pt x="110317" y="981681"/>
                  </a:moveTo>
                  <a:lnTo>
                    <a:pt x="79058" y="914919"/>
                  </a:lnTo>
                  <a:lnTo>
                    <a:pt x="142096" y="914919"/>
                  </a:lnTo>
                  <a:lnTo>
                    <a:pt x="110317" y="981681"/>
                  </a:lnTo>
                  <a:close/>
                  <a:moveTo>
                    <a:pt x="79577" y="908685"/>
                  </a:moveTo>
                  <a:lnTo>
                    <a:pt x="146945" y="768321"/>
                  </a:lnTo>
                  <a:lnTo>
                    <a:pt x="213793" y="908685"/>
                  </a:lnTo>
                  <a:lnTo>
                    <a:pt x="79577" y="908685"/>
                  </a:lnTo>
                  <a:close/>
                  <a:moveTo>
                    <a:pt x="151967" y="914919"/>
                  </a:moveTo>
                  <a:lnTo>
                    <a:pt x="213880" y="914919"/>
                  </a:lnTo>
                  <a:lnTo>
                    <a:pt x="182967" y="979863"/>
                  </a:lnTo>
                  <a:lnTo>
                    <a:pt x="151967" y="914919"/>
                  </a:lnTo>
                  <a:close/>
                  <a:moveTo>
                    <a:pt x="218815" y="1055283"/>
                  </a:moveTo>
                  <a:lnTo>
                    <a:pt x="186344" y="987223"/>
                  </a:lnTo>
                  <a:lnTo>
                    <a:pt x="254664" y="843742"/>
                  </a:lnTo>
                  <a:lnTo>
                    <a:pt x="287135" y="911802"/>
                  </a:lnTo>
                  <a:lnTo>
                    <a:pt x="218815" y="1055283"/>
                  </a:lnTo>
                  <a:close/>
                  <a:moveTo>
                    <a:pt x="258214" y="836468"/>
                  </a:moveTo>
                  <a:lnTo>
                    <a:pt x="290599" y="768408"/>
                  </a:lnTo>
                  <a:lnTo>
                    <a:pt x="322724" y="837074"/>
                  </a:lnTo>
                  <a:lnTo>
                    <a:pt x="290599" y="904529"/>
                  </a:lnTo>
                  <a:lnTo>
                    <a:pt x="258214" y="836468"/>
                  </a:lnTo>
                  <a:close/>
                  <a:moveTo>
                    <a:pt x="362383" y="1055283"/>
                  </a:moveTo>
                  <a:lnTo>
                    <a:pt x="294063" y="911802"/>
                  </a:lnTo>
                  <a:lnTo>
                    <a:pt x="326188" y="844348"/>
                  </a:lnTo>
                  <a:lnTo>
                    <a:pt x="393989" y="988955"/>
                  </a:lnTo>
                  <a:lnTo>
                    <a:pt x="362383" y="1055283"/>
                  </a:lnTo>
                  <a:close/>
                  <a:moveTo>
                    <a:pt x="397452" y="981681"/>
                  </a:moveTo>
                  <a:lnTo>
                    <a:pt x="366193" y="914919"/>
                  </a:lnTo>
                  <a:lnTo>
                    <a:pt x="429231" y="914919"/>
                  </a:lnTo>
                  <a:lnTo>
                    <a:pt x="397452" y="981681"/>
                  </a:lnTo>
                  <a:close/>
                  <a:moveTo>
                    <a:pt x="366799" y="908685"/>
                  </a:moveTo>
                  <a:lnTo>
                    <a:pt x="434167" y="768321"/>
                  </a:lnTo>
                  <a:lnTo>
                    <a:pt x="501015" y="908685"/>
                  </a:lnTo>
                  <a:lnTo>
                    <a:pt x="366799" y="908685"/>
                  </a:lnTo>
                  <a:close/>
                  <a:moveTo>
                    <a:pt x="439189" y="914919"/>
                  </a:moveTo>
                  <a:lnTo>
                    <a:pt x="501102" y="914919"/>
                  </a:lnTo>
                  <a:lnTo>
                    <a:pt x="470189" y="979863"/>
                  </a:lnTo>
                  <a:lnTo>
                    <a:pt x="439189" y="914919"/>
                  </a:lnTo>
                  <a:close/>
                  <a:moveTo>
                    <a:pt x="506037" y="1055283"/>
                  </a:moveTo>
                  <a:lnTo>
                    <a:pt x="473566" y="987223"/>
                  </a:lnTo>
                  <a:lnTo>
                    <a:pt x="541886" y="843742"/>
                  </a:lnTo>
                  <a:lnTo>
                    <a:pt x="574358" y="911802"/>
                  </a:lnTo>
                  <a:lnTo>
                    <a:pt x="506037" y="1055283"/>
                  </a:lnTo>
                  <a:close/>
                  <a:moveTo>
                    <a:pt x="545350" y="836468"/>
                  </a:moveTo>
                  <a:lnTo>
                    <a:pt x="577735" y="768408"/>
                  </a:lnTo>
                  <a:lnTo>
                    <a:pt x="609860" y="837074"/>
                  </a:lnTo>
                  <a:lnTo>
                    <a:pt x="577735" y="904529"/>
                  </a:lnTo>
                  <a:lnTo>
                    <a:pt x="545350" y="836468"/>
                  </a:lnTo>
                  <a:close/>
                  <a:moveTo>
                    <a:pt x="649605" y="1055283"/>
                  </a:moveTo>
                  <a:lnTo>
                    <a:pt x="581285" y="911802"/>
                  </a:lnTo>
                  <a:lnTo>
                    <a:pt x="613410" y="844348"/>
                  </a:lnTo>
                  <a:lnTo>
                    <a:pt x="681211" y="988955"/>
                  </a:lnTo>
                  <a:lnTo>
                    <a:pt x="649605" y="1055283"/>
                  </a:lnTo>
                  <a:close/>
                  <a:moveTo>
                    <a:pt x="684674" y="981681"/>
                  </a:moveTo>
                  <a:lnTo>
                    <a:pt x="653415" y="914919"/>
                  </a:lnTo>
                  <a:lnTo>
                    <a:pt x="716453" y="914919"/>
                  </a:lnTo>
                  <a:lnTo>
                    <a:pt x="684674" y="981681"/>
                  </a:lnTo>
                  <a:close/>
                  <a:moveTo>
                    <a:pt x="654021" y="908685"/>
                  </a:moveTo>
                  <a:lnTo>
                    <a:pt x="721389" y="768321"/>
                  </a:lnTo>
                  <a:lnTo>
                    <a:pt x="788237" y="908685"/>
                  </a:lnTo>
                  <a:lnTo>
                    <a:pt x="654021" y="908685"/>
                  </a:lnTo>
                  <a:close/>
                  <a:moveTo>
                    <a:pt x="726411" y="914919"/>
                  </a:moveTo>
                  <a:lnTo>
                    <a:pt x="788324" y="914919"/>
                  </a:lnTo>
                  <a:lnTo>
                    <a:pt x="757411" y="979863"/>
                  </a:lnTo>
                  <a:lnTo>
                    <a:pt x="726411" y="914919"/>
                  </a:lnTo>
                  <a:close/>
                  <a:moveTo>
                    <a:pt x="793259" y="1055283"/>
                  </a:moveTo>
                  <a:lnTo>
                    <a:pt x="760788" y="987223"/>
                  </a:lnTo>
                  <a:lnTo>
                    <a:pt x="829108" y="843742"/>
                  </a:lnTo>
                  <a:lnTo>
                    <a:pt x="861580" y="911802"/>
                  </a:lnTo>
                  <a:lnTo>
                    <a:pt x="793259" y="1055283"/>
                  </a:lnTo>
                  <a:close/>
                  <a:moveTo>
                    <a:pt x="832572" y="836468"/>
                  </a:moveTo>
                  <a:lnTo>
                    <a:pt x="864957" y="768408"/>
                  </a:lnTo>
                  <a:lnTo>
                    <a:pt x="897082" y="837074"/>
                  </a:lnTo>
                  <a:lnTo>
                    <a:pt x="864957" y="904529"/>
                  </a:lnTo>
                  <a:lnTo>
                    <a:pt x="832572" y="836468"/>
                  </a:lnTo>
                  <a:close/>
                  <a:moveTo>
                    <a:pt x="936827" y="1055283"/>
                  </a:moveTo>
                  <a:lnTo>
                    <a:pt x="868507" y="911802"/>
                  </a:lnTo>
                  <a:lnTo>
                    <a:pt x="900632" y="844348"/>
                  </a:lnTo>
                  <a:lnTo>
                    <a:pt x="968433" y="988955"/>
                  </a:lnTo>
                  <a:lnTo>
                    <a:pt x="936827" y="1055283"/>
                  </a:lnTo>
                  <a:close/>
                  <a:moveTo>
                    <a:pt x="971896" y="981681"/>
                  </a:moveTo>
                  <a:lnTo>
                    <a:pt x="940637" y="914919"/>
                  </a:lnTo>
                  <a:lnTo>
                    <a:pt x="1003675" y="914919"/>
                  </a:lnTo>
                  <a:lnTo>
                    <a:pt x="971896" y="981681"/>
                  </a:lnTo>
                  <a:close/>
                  <a:moveTo>
                    <a:pt x="941243" y="908685"/>
                  </a:moveTo>
                  <a:lnTo>
                    <a:pt x="1008611" y="768321"/>
                  </a:lnTo>
                  <a:lnTo>
                    <a:pt x="1075459" y="908685"/>
                  </a:lnTo>
                  <a:lnTo>
                    <a:pt x="941243" y="908685"/>
                  </a:lnTo>
                  <a:close/>
                  <a:moveTo>
                    <a:pt x="1013547" y="914919"/>
                  </a:moveTo>
                  <a:lnTo>
                    <a:pt x="1075459" y="914919"/>
                  </a:lnTo>
                  <a:lnTo>
                    <a:pt x="1044546" y="979863"/>
                  </a:lnTo>
                  <a:lnTo>
                    <a:pt x="1013547" y="914919"/>
                  </a:lnTo>
                  <a:close/>
                  <a:moveTo>
                    <a:pt x="1148715" y="911802"/>
                  </a:moveTo>
                  <a:lnTo>
                    <a:pt x="1080395" y="1055283"/>
                  </a:lnTo>
                  <a:lnTo>
                    <a:pt x="1047923" y="987223"/>
                  </a:lnTo>
                  <a:lnTo>
                    <a:pt x="1116244" y="843742"/>
                  </a:lnTo>
                  <a:lnTo>
                    <a:pt x="1148715" y="911802"/>
                  </a:lnTo>
                  <a:close/>
                  <a:moveTo>
                    <a:pt x="1148715" y="761048"/>
                  </a:moveTo>
                  <a:lnTo>
                    <a:pt x="1080395" y="904529"/>
                  </a:lnTo>
                  <a:lnTo>
                    <a:pt x="1011382" y="759749"/>
                  </a:lnTo>
                  <a:lnTo>
                    <a:pt x="976139" y="685713"/>
                  </a:lnTo>
                  <a:lnTo>
                    <a:pt x="1008611" y="617653"/>
                  </a:lnTo>
                  <a:lnTo>
                    <a:pt x="1041169" y="685973"/>
                  </a:lnTo>
                  <a:lnTo>
                    <a:pt x="1040996" y="686233"/>
                  </a:lnTo>
                  <a:lnTo>
                    <a:pt x="1041342" y="686406"/>
                  </a:lnTo>
                  <a:lnTo>
                    <a:pt x="1080395" y="768408"/>
                  </a:lnTo>
                  <a:lnTo>
                    <a:pt x="1116244" y="693160"/>
                  </a:lnTo>
                  <a:lnTo>
                    <a:pt x="1148715" y="761048"/>
                  </a:lnTo>
                  <a:close/>
                  <a:moveTo>
                    <a:pt x="1148715" y="610379"/>
                  </a:moveTo>
                  <a:lnTo>
                    <a:pt x="1080395" y="753860"/>
                  </a:lnTo>
                  <a:lnTo>
                    <a:pt x="1048096" y="685973"/>
                  </a:lnTo>
                  <a:lnTo>
                    <a:pt x="1116330" y="542406"/>
                  </a:lnTo>
                  <a:lnTo>
                    <a:pt x="1148715" y="610379"/>
                  </a:lnTo>
                  <a:close/>
                  <a:moveTo>
                    <a:pt x="1148715" y="459625"/>
                  </a:moveTo>
                  <a:lnTo>
                    <a:pt x="1080568" y="602673"/>
                  </a:lnTo>
                  <a:lnTo>
                    <a:pt x="1048010" y="534786"/>
                  </a:lnTo>
                  <a:lnTo>
                    <a:pt x="1116244" y="391564"/>
                  </a:lnTo>
                  <a:lnTo>
                    <a:pt x="1148715" y="459625"/>
                  </a:lnTo>
                  <a:close/>
                  <a:moveTo>
                    <a:pt x="1080395" y="452351"/>
                  </a:moveTo>
                  <a:lnTo>
                    <a:pt x="1011382" y="307571"/>
                  </a:lnTo>
                  <a:lnTo>
                    <a:pt x="976139" y="233535"/>
                  </a:lnTo>
                  <a:lnTo>
                    <a:pt x="1008611" y="165475"/>
                  </a:lnTo>
                  <a:lnTo>
                    <a:pt x="1041169" y="233795"/>
                  </a:lnTo>
                  <a:lnTo>
                    <a:pt x="1040996" y="234055"/>
                  </a:lnTo>
                  <a:lnTo>
                    <a:pt x="1041342" y="234228"/>
                  </a:lnTo>
                  <a:lnTo>
                    <a:pt x="1080395" y="316230"/>
                  </a:lnTo>
                  <a:lnTo>
                    <a:pt x="1116244" y="240983"/>
                  </a:lnTo>
                  <a:lnTo>
                    <a:pt x="1148715" y="308956"/>
                  </a:lnTo>
                  <a:lnTo>
                    <a:pt x="1080395" y="45235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21" name="標題 7"/>
          <p:cNvSpPr>
            <a:spLocks noGrp="1"/>
          </p:cNvSpPr>
          <p:nvPr>
            <p:ph type="title" hasCustomPrompt="1"/>
          </p:nvPr>
        </p:nvSpPr>
        <p:spPr>
          <a:xfrm>
            <a:off x="1227146" y="2324748"/>
            <a:ext cx="9510854" cy="411202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9101913" y="5681393"/>
            <a:ext cx="1629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dirty="0">
                <a:solidFill>
                  <a:schemeClr val="bg1"/>
                </a:solidFill>
              </a:rPr>
              <a:t>www.adlinktech.com</a:t>
            </a: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3252358" y="5578990"/>
            <a:ext cx="162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Tel: +886-2-8226-5877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Fax: +886-2-8226-5717</a:t>
            </a: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227146" y="5578990"/>
            <a:ext cx="198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9F, No.166 Jian Yi Road, </a:t>
            </a:r>
            <a:r>
              <a:rPr lang="en-US" altLang="zh-TW" sz="800" dirty="0" err="1">
                <a:solidFill>
                  <a:schemeClr val="bg1"/>
                </a:solidFill>
              </a:rPr>
              <a:t>Zhonghe</a:t>
            </a:r>
            <a:r>
              <a:rPr lang="en-US" altLang="zh-TW" sz="800" dirty="0">
                <a:solidFill>
                  <a:schemeClr val="bg1"/>
                </a:solidFill>
              </a:rPr>
              <a:t> District</a:t>
            </a:r>
          </a:p>
          <a:p>
            <a:pPr lvl="0"/>
            <a:r>
              <a:rPr lang="en-US" altLang="zh-TW" sz="800" dirty="0">
                <a:solidFill>
                  <a:schemeClr val="bg1"/>
                </a:solidFill>
              </a:rPr>
              <a:t>New Taipei City 235, Taiwan</a:t>
            </a:r>
          </a:p>
        </p:txBody>
      </p:sp>
      <p:sp>
        <p:nvSpPr>
          <p:cNvPr id="25" name="文字方塊 24"/>
          <p:cNvSpPr txBox="1"/>
          <p:nvPr userDrawn="1"/>
        </p:nvSpPr>
        <p:spPr>
          <a:xfrm>
            <a:off x="1222457" y="5319902"/>
            <a:ext cx="204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ADLINK Technology Inc.</a:t>
            </a:r>
          </a:p>
        </p:txBody>
      </p:sp>
    </p:spTree>
    <p:extLst>
      <p:ext uri="{BB962C8B-B14F-4D97-AF65-F5344CB8AC3E}">
        <p14:creationId xmlns:p14="http://schemas.microsoft.com/office/powerpoint/2010/main" val="13496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0A3E-BBA4-43B8-A931-0C78BD8D8F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19202"/>
            <a:ext cx="11582400" cy="50829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E81317-9F05-4B15-B0D6-EDD09636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6014"/>
            <a:ext cx="11582401" cy="79284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CEE798-E057-554E-9D30-63203653AAAD}"/>
              </a:ext>
            </a:extLst>
          </p:cNvPr>
          <p:cNvSpPr/>
          <p:nvPr userDrawn="1"/>
        </p:nvSpPr>
        <p:spPr>
          <a:xfrm>
            <a:off x="838200" y="1576435"/>
            <a:ext cx="10515600" cy="3835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6" hasCustomPrompt="1"/>
          </p:nvPr>
        </p:nvSpPr>
        <p:spPr>
          <a:xfrm>
            <a:off x="1211717" y="3821113"/>
            <a:ext cx="3490912" cy="107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TW" dirty="0"/>
              <a:t>Click to add subtitle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224983" y="2456623"/>
            <a:ext cx="4075150" cy="873522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TW" dirty="0"/>
              <a:t>Click to add title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18AD-0F96-604B-B370-CDA7D47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x-none" dirty="0"/>
              <a:t>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2DFC7-8EF0-9540-BEB0-324D3A86D1F6}"/>
              </a:ext>
            </a:extLst>
          </p:cNvPr>
          <p:cNvSpPr/>
          <p:nvPr userDrawn="1"/>
        </p:nvSpPr>
        <p:spPr>
          <a:xfrm>
            <a:off x="838199" y="5389041"/>
            <a:ext cx="10515600" cy="706959"/>
          </a:xfrm>
          <a:prstGeom prst="rect">
            <a:avLst/>
          </a:prstGeom>
          <a:solidFill>
            <a:srgbClr val="E1251B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0DBE3E-5726-6A40-8211-9175B5DFD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4834" y="2112578"/>
            <a:ext cx="8478332" cy="4745421"/>
          </a:xfrm>
          <a:custGeom>
            <a:avLst/>
            <a:gdLst>
              <a:gd name="connsiteX0" fmla="*/ 0 w 15729098"/>
              <a:gd name="connsiteY0" fmla="*/ 0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0 w 15729098"/>
              <a:gd name="connsiteY4" fmla="*/ 0 h 8803758"/>
              <a:gd name="connsiteX0" fmla="*/ 5762846 w 15729098"/>
              <a:gd name="connsiteY0" fmla="*/ 489098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5762846 w 15729098"/>
              <a:gd name="connsiteY4" fmla="*/ 489098 h 8803758"/>
              <a:gd name="connsiteX0" fmla="*/ 4231758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31758 w 15729098"/>
              <a:gd name="connsiteY4" fmla="*/ 1 h 8803758"/>
              <a:gd name="connsiteX0" fmla="*/ 4275719 w 15729098"/>
              <a:gd name="connsiteY0" fmla="*/ 96716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75719 w 15729098"/>
              <a:gd name="connsiteY4" fmla="*/ 96716 h 8803758"/>
              <a:gd name="connsiteX0" fmla="*/ 4240549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40549 w 15729098"/>
              <a:gd name="connsiteY4" fmla="*/ 1 h 88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9098" h="8803758">
                <a:moveTo>
                  <a:pt x="4240549" y="1"/>
                </a:moveTo>
                <a:lnTo>
                  <a:pt x="15729098" y="0"/>
                </a:lnTo>
                <a:lnTo>
                  <a:pt x="15729098" y="8803758"/>
                </a:lnTo>
                <a:lnTo>
                  <a:pt x="0" y="8803758"/>
                </a:lnTo>
                <a:lnTo>
                  <a:pt x="4240549" y="1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5C8D7AB5-B03E-704B-9A94-2065DE31B6B8}"/>
              </a:ext>
            </a:extLst>
          </p:cNvPr>
          <p:cNvGrpSpPr/>
          <p:nvPr userDrawn="1"/>
        </p:nvGrpSpPr>
        <p:grpSpPr>
          <a:xfrm>
            <a:off x="8634705" y="683583"/>
            <a:ext cx="2625472" cy="550272"/>
            <a:chOff x="4673309" y="2226660"/>
            <a:chExt cx="2862199" cy="599887"/>
          </a:xfrm>
        </p:grpSpPr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12B816D1-1285-764E-8088-2C825C1D53B1}"/>
                </a:ext>
              </a:extLst>
            </p:cNvPr>
            <p:cNvGrpSpPr/>
            <p:nvPr/>
          </p:nvGrpSpPr>
          <p:grpSpPr>
            <a:xfrm>
              <a:off x="5406365" y="2226659"/>
              <a:ext cx="2129143" cy="599884"/>
              <a:chOff x="5406365" y="2226659"/>
              <a:chExt cx="2129143" cy="599884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2EC7A81-6010-BE4E-AEA3-99FDDCBF283F}"/>
                  </a:ext>
                </a:extLst>
              </p:cNvPr>
              <p:cNvSpPr/>
              <p:nvPr/>
            </p:nvSpPr>
            <p:spPr>
              <a:xfrm>
                <a:off x="5406365" y="2710814"/>
                <a:ext cx="71357" cy="113252"/>
              </a:xfrm>
              <a:custGeom>
                <a:avLst/>
                <a:gdLst>
                  <a:gd name="connsiteX0" fmla="*/ 71358 w 71357"/>
                  <a:gd name="connsiteY0" fmla="*/ 95440 h 113252"/>
                  <a:gd name="connsiteX1" fmla="*/ 71358 w 71357"/>
                  <a:gd name="connsiteY1" fmla="*/ 113252 h 113252"/>
                  <a:gd name="connsiteX2" fmla="*/ 0 w 71357"/>
                  <a:gd name="connsiteY2" fmla="*/ 113252 h 113252"/>
                  <a:gd name="connsiteX3" fmla="*/ 0 w 71357"/>
                  <a:gd name="connsiteY3" fmla="*/ 0 h 113252"/>
                  <a:gd name="connsiteX4" fmla="*/ 20524 w 71357"/>
                  <a:gd name="connsiteY4" fmla="*/ 0 h 113252"/>
                  <a:gd name="connsiteX5" fmla="*/ 20524 w 71357"/>
                  <a:gd name="connsiteY5" fmla="*/ 95440 h 113252"/>
                  <a:gd name="connsiteX6" fmla="*/ 71358 w 71357"/>
                  <a:gd name="connsiteY6" fmla="*/ 9544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57" h="113252">
                    <a:moveTo>
                      <a:pt x="71358" y="95440"/>
                    </a:moveTo>
                    <a:lnTo>
                      <a:pt x="71358" y="113252"/>
                    </a:lnTo>
                    <a:lnTo>
                      <a:pt x="0" y="113252"/>
                    </a:lnTo>
                    <a:lnTo>
                      <a:pt x="0" y="0"/>
                    </a:lnTo>
                    <a:lnTo>
                      <a:pt x="20524" y="0"/>
                    </a:lnTo>
                    <a:lnTo>
                      <a:pt x="20524" y="95440"/>
                    </a:lnTo>
                    <a:lnTo>
                      <a:pt x="71358" y="9544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01C95FB-1C66-094E-8E24-AABCB6F258FF}"/>
                  </a:ext>
                </a:extLst>
              </p:cNvPr>
              <p:cNvSpPr/>
              <p:nvPr/>
            </p:nvSpPr>
            <p:spPr>
              <a:xfrm>
                <a:off x="5493401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96C1EFD-0939-C743-97CD-E41DB589CF34}"/>
                  </a:ext>
                </a:extLst>
              </p:cNvPr>
              <p:cNvSpPr/>
              <p:nvPr/>
            </p:nvSpPr>
            <p:spPr>
              <a:xfrm>
                <a:off x="5578536" y="2710719"/>
                <a:ext cx="109934" cy="113347"/>
              </a:xfrm>
              <a:custGeom>
                <a:avLst/>
                <a:gdLst>
                  <a:gd name="connsiteX0" fmla="*/ 87891 w 109934"/>
                  <a:gd name="connsiteY0" fmla="*/ 113348 h 113347"/>
                  <a:gd name="connsiteX1" fmla="*/ 83140 w 109934"/>
                  <a:gd name="connsiteY1" fmla="*/ 100108 h 113347"/>
                  <a:gd name="connsiteX2" fmla="*/ 78389 w 109934"/>
                  <a:gd name="connsiteY2" fmla="*/ 86678 h 113347"/>
                  <a:gd name="connsiteX3" fmla="*/ 30691 w 109934"/>
                  <a:gd name="connsiteY3" fmla="*/ 86678 h 113347"/>
                  <a:gd name="connsiteX4" fmla="*/ 26035 w 109934"/>
                  <a:gd name="connsiteY4" fmla="*/ 100108 h 113347"/>
                  <a:gd name="connsiteX5" fmla="*/ 21379 w 109934"/>
                  <a:gd name="connsiteY5" fmla="*/ 113252 h 113347"/>
                  <a:gd name="connsiteX6" fmla="*/ 0 w 109934"/>
                  <a:gd name="connsiteY6" fmla="*/ 113252 h 113347"/>
                  <a:gd name="connsiteX7" fmla="*/ 12067 w 109934"/>
                  <a:gd name="connsiteY7" fmla="*/ 79724 h 113347"/>
                  <a:gd name="connsiteX8" fmla="*/ 23184 w 109934"/>
                  <a:gd name="connsiteY8" fmla="*/ 50673 h 113347"/>
                  <a:gd name="connsiteX9" fmla="*/ 34016 w 109934"/>
                  <a:gd name="connsiteY9" fmla="*/ 24479 h 113347"/>
                  <a:gd name="connsiteX10" fmla="*/ 45038 w 109934"/>
                  <a:gd name="connsiteY10" fmla="*/ 0 h 113347"/>
                  <a:gd name="connsiteX11" fmla="*/ 64612 w 109934"/>
                  <a:gd name="connsiteY11" fmla="*/ 0 h 113347"/>
                  <a:gd name="connsiteX12" fmla="*/ 75729 w 109934"/>
                  <a:gd name="connsiteY12" fmla="*/ 24479 h 113347"/>
                  <a:gd name="connsiteX13" fmla="*/ 86561 w 109934"/>
                  <a:gd name="connsiteY13" fmla="*/ 50673 h 113347"/>
                  <a:gd name="connsiteX14" fmla="*/ 97773 w 109934"/>
                  <a:gd name="connsiteY14" fmla="*/ 79724 h 113347"/>
                  <a:gd name="connsiteX15" fmla="*/ 109935 w 109934"/>
                  <a:gd name="connsiteY15" fmla="*/ 113252 h 113347"/>
                  <a:gd name="connsiteX16" fmla="*/ 87891 w 109934"/>
                  <a:gd name="connsiteY16" fmla="*/ 113252 h 113347"/>
                  <a:gd name="connsiteX17" fmla="*/ 54540 w 109934"/>
                  <a:gd name="connsiteY17" fmla="*/ 22003 h 113347"/>
                  <a:gd name="connsiteX18" fmla="*/ 45988 w 109934"/>
                  <a:gd name="connsiteY18" fmla="*/ 43053 h 113347"/>
                  <a:gd name="connsiteX19" fmla="*/ 35917 w 109934"/>
                  <a:gd name="connsiteY19" fmla="*/ 70009 h 113347"/>
                  <a:gd name="connsiteX20" fmla="*/ 73068 w 109934"/>
                  <a:gd name="connsiteY20" fmla="*/ 70009 h 113347"/>
                  <a:gd name="connsiteX21" fmla="*/ 62996 w 109934"/>
                  <a:gd name="connsiteY21" fmla="*/ 42863 h 113347"/>
                  <a:gd name="connsiteX22" fmla="*/ 54540 w 109934"/>
                  <a:gd name="connsiteY22" fmla="*/ 22003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9934" h="113347">
                    <a:moveTo>
                      <a:pt x="87891" y="113348"/>
                    </a:moveTo>
                    <a:cubicBezTo>
                      <a:pt x="86371" y="108871"/>
                      <a:pt x="84755" y="104489"/>
                      <a:pt x="83140" y="100108"/>
                    </a:cubicBezTo>
                    <a:cubicBezTo>
                      <a:pt x="81525" y="95726"/>
                      <a:pt x="79909" y="91250"/>
                      <a:pt x="78389" y="86678"/>
                    </a:cubicBezTo>
                    <a:lnTo>
                      <a:pt x="30691" y="86678"/>
                    </a:lnTo>
                    <a:cubicBezTo>
                      <a:pt x="29170" y="91250"/>
                      <a:pt x="27650" y="95726"/>
                      <a:pt x="26035" y="100108"/>
                    </a:cubicBezTo>
                    <a:cubicBezTo>
                      <a:pt x="24419" y="104489"/>
                      <a:pt x="22899" y="108871"/>
                      <a:pt x="21379" y="113252"/>
                    </a:cubicBezTo>
                    <a:lnTo>
                      <a:pt x="0" y="113252"/>
                    </a:lnTo>
                    <a:cubicBezTo>
                      <a:pt x="4181" y="101156"/>
                      <a:pt x="8267" y="90011"/>
                      <a:pt x="12067" y="79724"/>
                    </a:cubicBezTo>
                    <a:cubicBezTo>
                      <a:pt x="15868" y="69533"/>
                      <a:pt x="19574" y="59817"/>
                      <a:pt x="23184" y="50673"/>
                    </a:cubicBezTo>
                    <a:cubicBezTo>
                      <a:pt x="26795" y="41529"/>
                      <a:pt x="30406" y="32766"/>
                      <a:pt x="34016" y="24479"/>
                    </a:cubicBezTo>
                    <a:cubicBezTo>
                      <a:pt x="37627" y="16193"/>
                      <a:pt x="41333" y="8001"/>
                      <a:pt x="45038" y="0"/>
                    </a:cubicBezTo>
                    <a:lnTo>
                      <a:pt x="64612" y="0"/>
                    </a:lnTo>
                    <a:cubicBezTo>
                      <a:pt x="68412" y="8096"/>
                      <a:pt x="72118" y="16193"/>
                      <a:pt x="75729" y="24479"/>
                    </a:cubicBezTo>
                    <a:cubicBezTo>
                      <a:pt x="79339" y="32766"/>
                      <a:pt x="82950" y="41529"/>
                      <a:pt x="86561" y="50673"/>
                    </a:cubicBezTo>
                    <a:cubicBezTo>
                      <a:pt x="90171" y="59817"/>
                      <a:pt x="93972" y="69533"/>
                      <a:pt x="97773" y="79724"/>
                    </a:cubicBezTo>
                    <a:cubicBezTo>
                      <a:pt x="101668" y="90011"/>
                      <a:pt x="105659" y="101156"/>
                      <a:pt x="109935" y="113252"/>
                    </a:cubicBezTo>
                    <a:lnTo>
                      <a:pt x="87891" y="113252"/>
                    </a:lnTo>
                    <a:close/>
                    <a:moveTo>
                      <a:pt x="54540" y="22003"/>
                    </a:moveTo>
                    <a:cubicBezTo>
                      <a:pt x="52069" y="27813"/>
                      <a:pt x="49219" y="34766"/>
                      <a:pt x="45988" y="43053"/>
                    </a:cubicBezTo>
                    <a:cubicBezTo>
                      <a:pt x="42758" y="51340"/>
                      <a:pt x="39432" y="60293"/>
                      <a:pt x="35917" y="70009"/>
                    </a:cubicBezTo>
                    <a:lnTo>
                      <a:pt x="73068" y="70009"/>
                    </a:lnTo>
                    <a:cubicBezTo>
                      <a:pt x="69553" y="60293"/>
                      <a:pt x="66227" y="51245"/>
                      <a:pt x="62996" y="42863"/>
                    </a:cubicBezTo>
                    <a:cubicBezTo>
                      <a:pt x="59766" y="34481"/>
                      <a:pt x="56915" y="27527"/>
                      <a:pt x="54540" y="22003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75EDCE8-3214-4746-9A41-EFC82AE43D1A}"/>
                  </a:ext>
                </a:extLst>
              </p:cNvPr>
              <p:cNvSpPr/>
              <p:nvPr/>
            </p:nvSpPr>
            <p:spPr>
              <a:xfrm>
                <a:off x="5702819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6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429 w 95777"/>
                  <a:gd name="connsiteY14" fmla="*/ 97250 h 115633"/>
                  <a:gd name="connsiteX15" fmla="*/ 25180 w 95777"/>
                  <a:gd name="connsiteY15" fmla="*/ 97441 h 115633"/>
                  <a:gd name="connsiteX16" fmla="*/ 33161 w 95777"/>
                  <a:gd name="connsiteY16" fmla="*/ 97536 h 115633"/>
                  <a:gd name="connsiteX17" fmla="*/ 64042 w 95777"/>
                  <a:gd name="connsiteY17" fmla="*/ 86963 h 115633"/>
                  <a:gd name="connsiteX18" fmla="*/ 74208 w 95777"/>
                  <a:gd name="connsiteY18" fmla="*/ 57436 h 115633"/>
                  <a:gd name="connsiteX19" fmla="*/ 64232 w 95777"/>
                  <a:gd name="connsiteY19" fmla="*/ 27813 h 115633"/>
                  <a:gd name="connsiteX20" fmla="*/ 33446 w 95777"/>
                  <a:gd name="connsiteY20" fmla="*/ 17526 h 115633"/>
                  <a:gd name="connsiteX21" fmla="*/ 20429 w 95777"/>
                  <a:gd name="connsiteY21" fmla="*/ 18002 h 115633"/>
                  <a:gd name="connsiteX22" fmla="*/ 20429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6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429" y="97250"/>
                    </a:moveTo>
                    <a:cubicBezTo>
                      <a:pt x="21664" y="97346"/>
                      <a:pt x="23184" y="97441"/>
                      <a:pt x="25180" y="97441"/>
                    </a:cubicBezTo>
                    <a:cubicBezTo>
                      <a:pt x="27175" y="97536"/>
                      <a:pt x="29835" y="97536"/>
                      <a:pt x="33161" y="97536"/>
                    </a:cubicBezTo>
                    <a:cubicBezTo>
                      <a:pt x="46938" y="97536"/>
                      <a:pt x="57295" y="94012"/>
                      <a:pt x="64042" y="86963"/>
                    </a:cubicBezTo>
                    <a:cubicBezTo>
                      <a:pt x="70788" y="79915"/>
                      <a:pt x="74208" y="70104"/>
                      <a:pt x="74208" y="57436"/>
                    </a:cubicBezTo>
                    <a:cubicBezTo>
                      <a:pt x="74208" y="44577"/>
                      <a:pt x="70883" y="34766"/>
                      <a:pt x="64232" y="27813"/>
                    </a:cubicBezTo>
                    <a:cubicBezTo>
                      <a:pt x="57580" y="20955"/>
                      <a:pt x="47319" y="17526"/>
                      <a:pt x="33446" y="17526"/>
                    </a:cubicBezTo>
                    <a:cubicBezTo>
                      <a:pt x="27365" y="17526"/>
                      <a:pt x="22994" y="17717"/>
                      <a:pt x="20429" y="18002"/>
                    </a:cubicBezTo>
                    <a:lnTo>
                      <a:pt x="20429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8D09723-2D25-AD45-BFB5-8DA6C27B6C63}"/>
                  </a:ext>
                </a:extLst>
              </p:cNvPr>
              <p:cNvSpPr/>
              <p:nvPr/>
            </p:nvSpPr>
            <p:spPr>
              <a:xfrm>
                <a:off x="5821020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4F72F62-698B-324B-BAFF-EFABA24834DB}"/>
                  </a:ext>
                </a:extLst>
              </p:cNvPr>
              <p:cNvSpPr/>
              <p:nvPr/>
            </p:nvSpPr>
            <p:spPr>
              <a:xfrm>
                <a:off x="5868624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6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182" y="63056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9C6A67-E8BF-4E4D-AE71-FE5A6C8AC213}"/>
                  </a:ext>
                </a:extLst>
              </p:cNvPr>
              <p:cNvSpPr/>
              <p:nvPr/>
            </p:nvSpPr>
            <p:spPr>
              <a:xfrm>
                <a:off x="5984639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6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6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841A442-CD6A-4240-BBD6-5E1F5C4378ED}"/>
                  </a:ext>
                </a:extLst>
              </p:cNvPr>
              <p:cNvSpPr/>
              <p:nvPr/>
            </p:nvSpPr>
            <p:spPr>
              <a:xfrm>
                <a:off x="6138472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0EC670E-B962-2447-B892-B61F3F0E2646}"/>
                  </a:ext>
                </a:extLst>
              </p:cNvPr>
              <p:cNvSpPr/>
              <p:nvPr/>
            </p:nvSpPr>
            <p:spPr>
              <a:xfrm>
                <a:off x="6233964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5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524 w 95777"/>
                  <a:gd name="connsiteY14" fmla="*/ 97250 h 115633"/>
                  <a:gd name="connsiteX15" fmla="*/ 25274 w 95777"/>
                  <a:gd name="connsiteY15" fmla="*/ 97441 h 115633"/>
                  <a:gd name="connsiteX16" fmla="*/ 33256 w 95777"/>
                  <a:gd name="connsiteY16" fmla="*/ 97536 h 115633"/>
                  <a:gd name="connsiteX17" fmla="*/ 64137 w 95777"/>
                  <a:gd name="connsiteY17" fmla="*/ 86963 h 115633"/>
                  <a:gd name="connsiteX18" fmla="*/ 74303 w 95777"/>
                  <a:gd name="connsiteY18" fmla="*/ 57436 h 115633"/>
                  <a:gd name="connsiteX19" fmla="*/ 64326 w 95777"/>
                  <a:gd name="connsiteY19" fmla="*/ 27813 h 115633"/>
                  <a:gd name="connsiteX20" fmla="*/ 33541 w 95777"/>
                  <a:gd name="connsiteY20" fmla="*/ 17526 h 115633"/>
                  <a:gd name="connsiteX21" fmla="*/ 20524 w 95777"/>
                  <a:gd name="connsiteY21" fmla="*/ 18002 h 115633"/>
                  <a:gd name="connsiteX22" fmla="*/ 20524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5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524" y="97250"/>
                    </a:moveTo>
                    <a:cubicBezTo>
                      <a:pt x="21759" y="97346"/>
                      <a:pt x="23279" y="97441"/>
                      <a:pt x="25274" y="97441"/>
                    </a:cubicBezTo>
                    <a:cubicBezTo>
                      <a:pt x="27270" y="97536"/>
                      <a:pt x="29930" y="97536"/>
                      <a:pt x="33256" y="97536"/>
                    </a:cubicBezTo>
                    <a:cubicBezTo>
                      <a:pt x="47033" y="97536"/>
                      <a:pt x="57390" y="94012"/>
                      <a:pt x="64137" y="86963"/>
                    </a:cubicBezTo>
                    <a:cubicBezTo>
                      <a:pt x="70883" y="79915"/>
                      <a:pt x="74303" y="70104"/>
                      <a:pt x="74303" y="57436"/>
                    </a:cubicBezTo>
                    <a:cubicBezTo>
                      <a:pt x="74303" y="44577"/>
                      <a:pt x="70978" y="34766"/>
                      <a:pt x="64326" y="27813"/>
                    </a:cubicBezTo>
                    <a:cubicBezTo>
                      <a:pt x="57675" y="20955"/>
                      <a:pt x="47413" y="17526"/>
                      <a:pt x="33541" y="17526"/>
                    </a:cubicBezTo>
                    <a:cubicBezTo>
                      <a:pt x="27460" y="17526"/>
                      <a:pt x="23089" y="17717"/>
                      <a:pt x="20524" y="18002"/>
                    </a:cubicBezTo>
                    <a:lnTo>
                      <a:pt x="20524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74F6663-D88A-9344-8BE6-2557ED4C70E6}"/>
                  </a:ext>
                </a:extLst>
              </p:cNvPr>
              <p:cNvSpPr/>
              <p:nvPr/>
            </p:nvSpPr>
            <p:spPr>
              <a:xfrm>
                <a:off x="6347700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1 w 92071"/>
                  <a:gd name="connsiteY10" fmla="*/ 58102 h 118109"/>
                  <a:gd name="connsiteX11" fmla="*/ 92071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1" y="58102"/>
                    </a:lnTo>
                    <a:lnTo>
                      <a:pt x="92071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8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235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2F3F2FE-0176-2D4C-B50E-6CC9A4E1A2F7}"/>
                  </a:ext>
                </a:extLst>
              </p:cNvPr>
              <p:cNvSpPr/>
              <p:nvPr/>
            </p:nvSpPr>
            <p:spPr>
              <a:xfrm>
                <a:off x="6463526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200ED2E-5DDF-5C46-A8E3-32E1B7815185}"/>
                  </a:ext>
                </a:extLst>
              </p:cNvPr>
              <p:cNvSpPr/>
              <p:nvPr/>
            </p:nvSpPr>
            <p:spPr>
              <a:xfrm>
                <a:off x="6592654" y="2708243"/>
                <a:ext cx="89981" cy="118300"/>
              </a:xfrm>
              <a:custGeom>
                <a:avLst/>
                <a:gdLst>
                  <a:gd name="connsiteX0" fmla="*/ 54445 w 89981"/>
                  <a:gd name="connsiteY0" fmla="*/ 118300 h 118300"/>
                  <a:gd name="connsiteX1" fmla="*/ 31641 w 89981"/>
                  <a:gd name="connsiteY1" fmla="*/ 114395 h 118300"/>
                  <a:gd name="connsiteX2" fmla="*/ 14538 w 89981"/>
                  <a:gd name="connsiteY2" fmla="*/ 102870 h 118300"/>
                  <a:gd name="connsiteX3" fmla="*/ 3801 w 89981"/>
                  <a:gd name="connsiteY3" fmla="*/ 84296 h 118300"/>
                  <a:gd name="connsiteX4" fmla="*/ 0 w 89981"/>
                  <a:gd name="connsiteY4" fmla="*/ 59150 h 118300"/>
                  <a:gd name="connsiteX5" fmla="*/ 4276 w 89981"/>
                  <a:gd name="connsiteY5" fmla="*/ 34004 h 118300"/>
                  <a:gd name="connsiteX6" fmla="*/ 16058 w 89981"/>
                  <a:gd name="connsiteY6" fmla="*/ 15430 h 118300"/>
                  <a:gd name="connsiteX7" fmla="*/ 33636 w 89981"/>
                  <a:gd name="connsiteY7" fmla="*/ 3905 h 118300"/>
                  <a:gd name="connsiteX8" fmla="*/ 55300 w 89981"/>
                  <a:gd name="connsiteY8" fmla="*/ 0 h 118300"/>
                  <a:gd name="connsiteX9" fmla="*/ 68032 w 89981"/>
                  <a:gd name="connsiteY9" fmla="*/ 1048 h 118300"/>
                  <a:gd name="connsiteX10" fmla="*/ 78009 w 89981"/>
                  <a:gd name="connsiteY10" fmla="*/ 3429 h 118300"/>
                  <a:gd name="connsiteX11" fmla="*/ 85040 w 89981"/>
                  <a:gd name="connsiteY11" fmla="*/ 6191 h 118300"/>
                  <a:gd name="connsiteX12" fmla="*/ 88936 w 89981"/>
                  <a:gd name="connsiteY12" fmla="*/ 8287 h 118300"/>
                  <a:gd name="connsiteX13" fmla="*/ 82855 w 89981"/>
                  <a:gd name="connsiteY13" fmla="*/ 25146 h 118300"/>
                  <a:gd name="connsiteX14" fmla="*/ 71738 w 89981"/>
                  <a:gd name="connsiteY14" fmla="*/ 20479 h 118300"/>
                  <a:gd name="connsiteX15" fmla="*/ 55965 w 89981"/>
                  <a:gd name="connsiteY15" fmla="*/ 18288 h 118300"/>
                  <a:gd name="connsiteX16" fmla="*/ 42283 w 89981"/>
                  <a:gd name="connsiteY16" fmla="*/ 20765 h 118300"/>
                  <a:gd name="connsiteX17" fmla="*/ 31261 w 89981"/>
                  <a:gd name="connsiteY17" fmla="*/ 28384 h 118300"/>
                  <a:gd name="connsiteX18" fmla="*/ 24039 w 89981"/>
                  <a:gd name="connsiteY18" fmla="*/ 41148 h 118300"/>
                  <a:gd name="connsiteX19" fmla="*/ 21474 w 89981"/>
                  <a:gd name="connsiteY19" fmla="*/ 58960 h 118300"/>
                  <a:gd name="connsiteX20" fmla="*/ 23469 w 89981"/>
                  <a:gd name="connsiteY20" fmla="*/ 75438 h 118300"/>
                  <a:gd name="connsiteX21" fmla="*/ 29740 w 89981"/>
                  <a:gd name="connsiteY21" fmla="*/ 88392 h 118300"/>
                  <a:gd name="connsiteX22" fmla="*/ 40477 w 89981"/>
                  <a:gd name="connsiteY22" fmla="*/ 96869 h 118300"/>
                  <a:gd name="connsiteX23" fmla="*/ 56155 w 89981"/>
                  <a:gd name="connsiteY23" fmla="*/ 99917 h 118300"/>
                  <a:gd name="connsiteX24" fmla="*/ 73923 w 89981"/>
                  <a:gd name="connsiteY24" fmla="*/ 97726 h 118300"/>
                  <a:gd name="connsiteX25" fmla="*/ 84470 w 89981"/>
                  <a:gd name="connsiteY25" fmla="*/ 93535 h 118300"/>
                  <a:gd name="connsiteX26" fmla="*/ 89981 w 89981"/>
                  <a:gd name="connsiteY26" fmla="*/ 110395 h 118300"/>
                  <a:gd name="connsiteX27" fmla="*/ 84660 w 89981"/>
                  <a:gd name="connsiteY27" fmla="*/ 112967 h 118300"/>
                  <a:gd name="connsiteX28" fmla="*/ 76774 w 89981"/>
                  <a:gd name="connsiteY28" fmla="*/ 115443 h 118300"/>
                  <a:gd name="connsiteX29" fmla="*/ 66512 w 89981"/>
                  <a:gd name="connsiteY29" fmla="*/ 117443 h 118300"/>
                  <a:gd name="connsiteX30" fmla="*/ 54445 w 89981"/>
                  <a:gd name="connsiteY30" fmla="*/ 118300 h 11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9981" h="118300">
                    <a:moveTo>
                      <a:pt x="54445" y="118300"/>
                    </a:moveTo>
                    <a:cubicBezTo>
                      <a:pt x="45988" y="118300"/>
                      <a:pt x="38387" y="116967"/>
                      <a:pt x="31641" y="114395"/>
                    </a:cubicBezTo>
                    <a:cubicBezTo>
                      <a:pt x="24895" y="111824"/>
                      <a:pt x="19194" y="107918"/>
                      <a:pt x="14538" y="102870"/>
                    </a:cubicBezTo>
                    <a:cubicBezTo>
                      <a:pt x="9882" y="97822"/>
                      <a:pt x="6271" y="91630"/>
                      <a:pt x="3801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0999" y="10382"/>
                      <a:pt x="26890" y="6572"/>
                      <a:pt x="33636" y="3905"/>
                    </a:cubicBezTo>
                    <a:cubicBezTo>
                      <a:pt x="40382" y="1333"/>
                      <a:pt x="47604" y="0"/>
                      <a:pt x="55300" y="0"/>
                    </a:cubicBezTo>
                    <a:cubicBezTo>
                      <a:pt x="59956" y="0"/>
                      <a:pt x="64232" y="381"/>
                      <a:pt x="68032" y="1048"/>
                    </a:cubicBezTo>
                    <a:cubicBezTo>
                      <a:pt x="71833" y="1715"/>
                      <a:pt x="75159" y="2572"/>
                      <a:pt x="78009" y="3429"/>
                    </a:cubicBezTo>
                    <a:cubicBezTo>
                      <a:pt x="80860" y="4286"/>
                      <a:pt x="83140" y="5239"/>
                      <a:pt x="85040" y="6191"/>
                    </a:cubicBezTo>
                    <a:cubicBezTo>
                      <a:pt x="86846" y="7144"/>
                      <a:pt x="88176" y="7906"/>
                      <a:pt x="88936" y="8287"/>
                    </a:cubicBezTo>
                    <a:lnTo>
                      <a:pt x="82855" y="25146"/>
                    </a:lnTo>
                    <a:cubicBezTo>
                      <a:pt x="80290" y="23527"/>
                      <a:pt x="76489" y="22003"/>
                      <a:pt x="71738" y="20479"/>
                    </a:cubicBezTo>
                    <a:cubicBezTo>
                      <a:pt x="66892" y="18955"/>
                      <a:pt x="61666" y="18288"/>
                      <a:pt x="55965" y="18288"/>
                    </a:cubicBezTo>
                    <a:cubicBezTo>
                      <a:pt x="51119" y="18288"/>
                      <a:pt x="46559" y="19145"/>
                      <a:pt x="42283" y="20765"/>
                    </a:cubicBezTo>
                    <a:cubicBezTo>
                      <a:pt x="38007" y="22479"/>
                      <a:pt x="34396" y="24955"/>
                      <a:pt x="31261" y="28384"/>
                    </a:cubicBezTo>
                    <a:cubicBezTo>
                      <a:pt x="28125" y="31813"/>
                      <a:pt x="25750" y="36004"/>
                      <a:pt x="24039" y="41148"/>
                    </a:cubicBezTo>
                    <a:cubicBezTo>
                      <a:pt x="22329" y="46292"/>
                      <a:pt x="21474" y="52197"/>
                      <a:pt x="21474" y="58960"/>
                    </a:cubicBezTo>
                    <a:cubicBezTo>
                      <a:pt x="21474" y="64960"/>
                      <a:pt x="22139" y="70485"/>
                      <a:pt x="23469" y="75438"/>
                    </a:cubicBezTo>
                    <a:cubicBezTo>
                      <a:pt x="24800" y="80486"/>
                      <a:pt x="26890" y="84772"/>
                      <a:pt x="29740" y="88392"/>
                    </a:cubicBezTo>
                    <a:cubicBezTo>
                      <a:pt x="32591" y="92012"/>
                      <a:pt x="36107" y="94869"/>
                      <a:pt x="40477" y="96869"/>
                    </a:cubicBezTo>
                    <a:cubicBezTo>
                      <a:pt x="44848" y="98870"/>
                      <a:pt x="50074" y="99917"/>
                      <a:pt x="56155" y="99917"/>
                    </a:cubicBezTo>
                    <a:cubicBezTo>
                      <a:pt x="63472" y="99917"/>
                      <a:pt x="69363" y="99155"/>
                      <a:pt x="73923" y="97726"/>
                    </a:cubicBezTo>
                    <a:cubicBezTo>
                      <a:pt x="78484" y="96298"/>
                      <a:pt x="82000" y="94869"/>
                      <a:pt x="84470" y="93535"/>
                    </a:cubicBezTo>
                    <a:lnTo>
                      <a:pt x="89981" y="110395"/>
                    </a:lnTo>
                    <a:cubicBezTo>
                      <a:pt x="88651" y="111252"/>
                      <a:pt x="86941" y="112109"/>
                      <a:pt x="84660" y="112967"/>
                    </a:cubicBezTo>
                    <a:cubicBezTo>
                      <a:pt x="82475" y="113824"/>
                      <a:pt x="79815" y="114681"/>
                      <a:pt x="76774" y="115443"/>
                    </a:cubicBezTo>
                    <a:cubicBezTo>
                      <a:pt x="73733" y="116300"/>
                      <a:pt x="70313" y="116967"/>
                      <a:pt x="66512" y="117443"/>
                    </a:cubicBezTo>
                    <a:cubicBezTo>
                      <a:pt x="62902" y="118015"/>
                      <a:pt x="58816" y="118300"/>
                      <a:pt x="54445" y="118300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94CA435-30F3-0742-9ECE-F74ADA0B68FC}"/>
                  </a:ext>
                </a:extLst>
              </p:cNvPr>
              <p:cNvSpPr/>
              <p:nvPr/>
            </p:nvSpPr>
            <p:spPr>
              <a:xfrm>
                <a:off x="6693372" y="2708147"/>
                <a:ext cx="109554" cy="118395"/>
              </a:xfrm>
              <a:custGeom>
                <a:avLst/>
                <a:gdLst>
                  <a:gd name="connsiteX0" fmla="*/ 109555 w 109554"/>
                  <a:gd name="connsiteY0" fmla="*/ 59246 h 118395"/>
                  <a:gd name="connsiteX1" fmla="*/ 105279 w 109554"/>
                  <a:gd name="connsiteY1" fmla="*/ 84868 h 118395"/>
                  <a:gd name="connsiteX2" fmla="*/ 93497 w 109554"/>
                  <a:gd name="connsiteY2" fmla="*/ 103441 h 118395"/>
                  <a:gd name="connsiteX3" fmla="*/ 76109 w 109554"/>
                  <a:gd name="connsiteY3" fmla="*/ 114586 h 118395"/>
                  <a:gd name="connsiteX4" fmla="*/ 54920 w 109554"/>
                  <a:gd name="connsiteY4" fmla="*/ 118396 h 118395"/>
                  <a:gd name="connsiteX5" fmla="*/ 33636 w 109554"/>
                  <a:gd name="connsiteY5" fmla="*/ 114586 h 118395"/>
                  <a:gd name="connsiteX6" fmla="*/ 16153 w 109554"/>
                  <a:gd name="connsiteY6" fmla="*/ 103441 h 118395"/>
                  <a:gd name="connsiteX7" fmla="*/ 4371 w 109554"/>
                  <a:gd name="connsiteY7" fmla="*/ 84868 h 118395"/>
                  <a:gd name="connsiteX8" fmla="*/ 0 w 109554"/>
                  <a:gd name="connsiteY8" fmla="*/ 59246 h 118395"/>
                  <a:gd name="connsiteX9" fmla="*/ 4371 w 109554"/>
                  <a:gd name="connsiteY9" fmla="*/ 33623 h 118395"/>
                  <a:gd name="connsiteX10" fmla="*/ 16343 w 109554"/>
                  <a:gd name="connsiteY10" fmla="*/ 15050 h 118395"/>
                  <a:gd name="connsiteX11" fmla="*/ 33826 w 109554"/>
                  <a:gd name="connsiteY11" fmla="*/ 3810 h 118395"/>
                  <a:gd name="connsiteX12" fmla="*/ 54825 w 109554"/>
                  <a:gd name="connsiteY12" fmla="*/ 0 h 118395"/>
                  <a:gd name="connsiteX13" fmla="*/ 75824 w 109554"/>
                  <a:gd name="connsiteY13" fmla="*/ 3810 h 118395"/>
                  <a:gd name="connsiteX14" fmla="*/ 93212 w 109554"/>
                  <a:gd name="connsiteY14" fmla="*/ 15050 h 118395"/>
                  <a:gd name="connsiteX15" fmla="*/ 104994 w 109554"/>
                  <a:gd name="connsiteY15" fmla="*/ 33623 h 118395"/>
                  <a:gd name="connsiteX16" fmla="*/ 109555 w 109554"/>
                  <a:gd name="connsiteY16" fmla="*/ 59246 h 118395"/>
                  <a:gd name="connsiteX17" fmla="*/ 21379 w 109554"/>
                  <a:gd name="connsiteY17" fmla="*/ 59246 h 118395"/>
                  <a:gd name="connsiteX18" fmla="*/ 23659 w 109554"/>
                  <a:gd name="connsiteY18" fmla="*/ 76200 h 118395"/>
                  <a:gd name="connsiteX19" fmla="*/ 30215 w 109554"/>
                  <a:gd name="connsiteY19" fmla="*/ 89059 h 118395"/>
                  <a:gd name="connsiteX20" fmla="*/ 40762 w 109554"/>
                  <a:gd name="connsiteY20" fmla="*/ 97345 h 118395"/>
                  <a:gd name="connsiteX21" fmla="*/ 54730 w 109554"/>
                  <a:gd name="connsiteY21" fmla="*/ 100298 h 118395"/>
                  <a:gd name="connsiteX22" fmla="*/ 68602 w 109554"/>
                  <a:gd name="connsiteY22" fmla="*/ 97345 h 118395"/>
                  <a:gd name="connsiteX23" fmla="*/ 79149 w 109554"/>
                  <a:gd name="connsiteY23" fmla="*/ 89059 h 118395"/>
                  <a:gd name="connsiteX24" fmla="*/ 85706 w 109554"/>
                  <a:gd name="connsiteY24" fmla="*/ 76200 h 118395"/>
                  <a:gd name="connsiteX25" fmla="*/ 87986 w 109554"/>
                  <a:gd name="connsiteY25" fmla="*/ 59246 h 118395"/>
                  <a:gd name="connsiteX26" fmla="*/ 85706 w 109554"/>
                  <a:gd name="connsiteY26" fmla="*/ 42291 h 118395"/>
                  <a:gd name="connsiteX27" fmla="*/ 79149 w 109554"/>
                  <a:gd name="connsiteY27" fmla="*/ 29337 h 118395"/>
                  <a:gd name="connsiteX28" fmla="*/ 68602 w 109554"/>
                  <a:gd name="connsiteY28" fmla="*/ 21050 h 118395"/>
                  <a:gd name="connsiteX29" fmla="*/ 54730 w 109554"/>
                  <a:gd name="connsiteY29" fmla="*/ 18098 h 118395"/>
                  <a:gd name="connsiteX30" fmla="*/ 40762 w 109554"/>
                  <a:gd name="connsiteY30" fmla="*/ 21050 h 118395"/>
                  <a:gd name="connsiteX31" fmla="*/ 30215 w 109554"/>
                  <a:gd name="connsiteY31" fmla="*/ 29432 h 118395"/>
                  <a:gd name="connsiteX32" fmla="*/ 23659 w 109554"/>
                  <a:gd name="connsiteY32" fmla="*/ 42291 h 118395"/>
                  <a:gd name="connsiteX33" fmla="*/ 21379 w 109554"/>
                  <a:gd name="connsiteY33" fmla="*/ 59246 h 11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9554" h="118395">
                    <a:moveTo>
                      <a:pt x="109555" y="59246"/>
                    </a:moveTo>
                    <a:cubicBezTo>
                      <a:pt x="109555" y="68961"/>
                      <a:pt x="108130" y="77534"/>
                      <a:pt x="105279" y="84868"/>
                    </a:cubicBezTo>
                    <a:cubicBezTo>
                      <a:pt x="102428" y="92297"/>
                      <a:pt x="98533" y="98489"/>
                      <a:pt x="93497" y="103441"/>
                    </a:cubicBezTo>
                    <a:cubicBezTo>
                      <a:pt x="88556" y="108394"/>
                      <a:pt x="82760" y="112109"/>
                      <a:pt x="76109" y="114586"/>
                    </a:cubicBezTo>
                    <a:cubicBezTo>
                      <a:pt x="69457" y="117062"/>
                      <a:pt x="62426" y="118396"/>
                      <a:pt x="54920" y="118396"/>
                    </a:cubicBezTo>
                    <a:cubicBezTo>
                      <a:pt x="47413" y="118396"/>
                      <a:pt x="40382" y="117157"/>
                      <a:pt x="33636" y="114586"/>
                    </a:cubicBezTo>
                    <a:cubicBezTo>
                      <a:pt x="26985" y="112109"/>
                      <a:pt x="21189" y="108299"/>
                      <a:pt x="16153" y="103441"/>
                    </a:cubicBezTo>
                    <a:cubicBezTo>
                      <a:pt x="11212" y="98489"/>
                      <a:pt x="7317" y="92297"/>
                      <a:pt x="4371" y="84868"/>
                    </a:cubicBezTo>
                    <a:cubicBezTo>
                      <a:pt x="1425" y="77438"/>
                      <a:pt x="0" y="68866"/>
                      <a:pt x="0" y="59246"/>
                    </a:cubicBezTo>
                    <a:cubicBezTo>
                      <a:pt x="0" y="49625"/>
                      <a:pt x="1520" y="41053"/>
                      <a:pt x="4371" y="33623"/>
                    </a:cubicBezTo>
                    <a:cubicBezTo>
                      <a:pt x="7317" y="26289"/>
                      <a:pt x="11307" y="20098"/>
                      <a:pt x="16343" y="15050"/>
                    </a:cubicBezTo>
                    <a:cubicBezTo>
                      <a:pt x="21379" y="10001"/>
                      <a:pt x="27270" y="6287"/>
                      <a:pt x="33826" y="3810"/>
                    </a:cubicBezTo>
                    <a:cubicBezTo>
                      <a:pt x="40477" y="1333"/>
                      <a:pt x="47509" y="0"/>
                      <a:pt x="54825" y="0"/>
                    </a:cubicBezTo>
                    <a:cubicBezTo>
                      <a:pt x="62141" y="0"/>
                      <a:pt x="69172" y="1238"/>
                      <a:pt x="75824" y="3810"/>
                    </a:cubicBezTo>
                    <a:cubicBezTo>
                      <a:pt x="82475" y="6287"/>
                      <a:pt x="88271" y="10096"/>
                      <a:pt x="93212" y="15050"/>
                    </a:cubicBezTo>
                    <a:cubicBezTo>
                      <a:pt x="98153" y="20098"/>
                      <a:pt x="102048" y="26194"/>
                      <a:pt x="104994" y="33623"/>
                    </a:cubicBezTo>
                    <a:cubicBezTo>
                      <a:pt x="108034" y="40958"/>
                      <a:pt x="109555" y="49530"/>
                      <a:pt x="109555" y="59246"/>
                    </a:cubicBezTo>
                    <a:close/>
                    <a:moveTo>
                      <a:pt x="21379" y="59246"/>
                    </a:moveTo>
                    <a:cubicBezTo>
                      <a:pt x="21379" y="65437"/>
                      <a:pt x="22139" y="71056"/>
                      <a:pt x="23659" y="76200"/>
                    </a:cubicBezTo>
                    <a:cubicBezTo>
                      <a:pt x="25179" y="81248"/>
                      <a:pt x="27365" y="85535"/>
                      <a:pt x="30215" y="89059"/>
                    </a:cubicBezTo>
                    <a:cubicBezTo>
                      <a:pt x="33066" y="92583"/>
                      <a:pt x="36582" y="95345"/>
                      <a:pt x="40762" y="97345"/>
                    </a:cubicBezTo>
                    <a:cubicBezTo>
                      <a:pt x="44848" y="99346"/>
                      <a:pt x="49599" y="100298"/>
                      <a:pt x="54730" y="100298"/>
                    </a:cubicBezTo>
                    <a:cubicBezTo>
                      <a:pt x="59861" y="100298"/>
                      <a:pt x="64422" y="99346"/>
                      <a:pt x="68602" y="97345"/>
                    </a:cubicBezTo>
                    <a:cubicBezTo>
                      <a:pt x="72688" y="95345"/>
                      <a:pt x="76204" y="92678"/>
                      <a:pt x="79149" y="89059"/>
                    </a:cubicBezTo>
                    <a:cubicBezTo>
                      <a:pt x="82000" y="85535"/>
                      <a:pt x="84185" y="81248"/>
                      <a:pt x="85706" y="76200"/>
                    </a:cubicBezTo>
                    <a:cubicBezTo>
                      <a:pt x="87226" y="71152"/>
                      <a:pt x="87986" y="65532"/>
                      <a:pt x="87986" y="59246"/>
                    </a:cubicBezTo>
                    <a:cubicBezTo>
                      <a:pt x="87986" y="52959"/>
                      <a:pt x="87226" y="47435"/>
                      <a:pt x="85706" y="42291"/>
                    </a:cubicBezTo>
                    <a:cubicBezTo>
                      <a:pt x="84185" y="37243"/>
                      <a:pt x="82000" y="32956"/>
                      <a:pt x="79149" y="29337"/>
                    </a:cubicBezTo>
                    <a:cubicBezTo>
                      <a:pt x="76299" y="25813"/>
                      <a:pt x="72783" y="23050"/>
                      <a:pt x="68602" y="21050"/>
                    </a:cubicBezTo>
                    <a:cubicBezTo>
                      <a:pt x="64517" y="19050"/>
                      <a:pt x="59861" y="18098"/>
                      <a:pt x="54730" y="18098"/>
                    </a:cubicBezTo>
                    <a:cubicBezTo>
                      <a:pt x="49504" y="18098"/>
                      <a:pt x="44848" y="19050"/>
                      <a:pt x="40762" y="21050"/>
                    </a:cubicBezTo>
                    <a:cubicBezTo>
                      <a:pt x="36677" y="23050"/>
                      <a:pt x="33161" y="25813"/>
                      <a:pt x="30215" y="29432"/>
                    </a:cubicBezTo>
                    <a:cubicBezTo>
                      <a:pt x="27270" y="33052"/>
                      <a:pt x="25179" y="37338"/>
                      <a:pt x="23659" y="42291"/>
                    </a:cubicBezTo>
                    <a:cubicBezTo>
                      <a:pt x="22139" y="47339"/>
                      <a:pt x="21379" y="52959"/>
                      <a:pt x="21379" y="59246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9C02409E-7475-F347-B52C-4D266636B1BC}"/>
                  </a:ext>
                </a:extLst>
              </p:cNvPr>
              <p:cNvSpPr/>
              <p:nvPr/>
            </p:nvSpPr>
            <p:spPr>
              <a:xfrm>
                <a:off x="6822310" y="2710814"/>
                <a:ext cx="123427" cy="113252"/>
              </a:xfrm>
              <a:custGeom>
                <a:avLst/>
                <a:gdLst>
                  <a:gd name="connsiteX0" fmla="*/ 27745 w 123427"/>
                  <a:gd name="connsiteY0" fmla="*/ 0 h 113252"/>
                  <a:gd name="connsiteX1" fmla="*/ 35727 w 123427"/>
                  <a:gd name="connsiteY1" fmla="*/ 15145 h 113252"/>
                  <a:gd name="connsiteX2" fmla="*/ 44658 w 123427"/>
                  <a:gd name="connsiteY2" fmla="*/ 34004 h 113252"/>
                  <a:gd name="connsiteX3" fmla="*/ 53685 w 123427"/>
                  <a:gd name="connsiteY3" fmla="*/ 54102 h 113252"/>
                  <a:gd name="connsiteX4" fmla="*/ 61951 w 123427"/>
                  <a:gd name="connsiteY4" fmla="*/ 72961 h 113252"/>
                  <a:gd name="connsiteX5" fmla="*/ 70123 w 123427"/>
                  <a:gd name="connsiteY5" fmla="*/ 54102 h 113252"/>
                  <a:gd name="connsiteX6" fmla="*/ 79054 w 123427"/>
                  <a:gd name="connsiteY6" fmla="*/ 34004 h 113252"/>
                  <a:gd name="connsiteX7" fmla="*/ 87986 w 123427"/>
                  <a:gd name="connsiteY7" fmla="*/ 15145 h 113252"/>
                  <a:gd name="connsiteX8" fmla="*/ 95967 w 123427"/>
                  <a:gd name="connsiteY8" fmla="*/ 0 h 113252"/>
                  <a:gd name="connsiteX9" fmla="*/ 114591 w 123427"/>
                  <a:gd name="connsiteY9" fmla="*/ 0 h 113252"/>
                  <a:gd name="connsiteX10" fmla="*/ 117441 w 123427"/>
                  <a:gd name="connsiteY10" fmla="*/ 26384 h 113252"/>
                  <a:gd name="connsiteX11" fmla="*/ 119816 w 123427"/>
                  <a:gd name="connsiteY11" fmla="*/ 54959 h 113252"/>
                  <a:gd name="connsiteX12" fmla="*/ 121812 w 123427"/>
                  <a:gd name="connsiteY12" fmla="*/ 84392 h 113252"/>
                  <a:gd name="connsiteX13" fmla="*/ 123427 w 123427"/>
                  <a:gd name="connsiteY13" fmla="*/ 113252 h 113252"/>
                  <a:gd name="connsiteX14" fmla="*/ 103188 w 123427"/>
                  <a:gd name="connsiteY14" fmla="*/ 113252 h 113252"/>
                  <a:gd name="connsiteX15" fmla="*/ 101573 w 123427"/>
                  <a:gd name="connsiteY15" fmla="*/ 72581 h 113252"/>
                  <a:gd name="connsiteX16" fmla="*/ 98818 w 123427"/>
                  <a:gd name="connsiteY16" fmla="*/ 32004 h 113252"/>
                  <a:gd name="connsiteX17" fmla="*/ 94542 w 123427"/>
                  <a:gd name="connsiteY17" fmla="*/ 40958 h 113252"/>
                  <a:gd name="connsiteX18" fmla="*/ 89316 w 123427"/>
                  <a:gd name="connsiteY18" fmla="*/ 52292 h 113252"/>
                  <a:gd name="connsiteX19" fmla="*/ 83710 w 123427"/>
                  <a:gd name="connsiteY19" fmla="*/ 64960 h 113252"/>
                  <a:gd name="connsiteX20" fmla="*/ 78199 w 123427"/>
                  <a:gd name="connsiteY20" fmla="*/ 77629 h 113252"/>
                  <a:gd name="connsiteX21" fmla="*/ 73258 w 123427"/>
                  <a:gd name="connsiteY21" fmla="*/ 89059 h 113252"/>
                  <a:gd name="connsiteX22" fmla="*/ 69362 w 123427"/>
                  <a:gd name="connsiteY22" fmla="*/ 98107 h 113252"/>
                  <a:gd name="connsiteX23" fmla="*/ 54065 w 123427"/>
                  <a:gd name="connsiteY23" fmla="*/ 98107 h 113252"/>
                  <a:gd name="connsiteX24" fmla="*/ 50169 w 123427"/>
                  <a:gd name="connsiteY24" fmla="*/ 88964 h 113252"/>
                  <a:gd name="connsiteX25" fmla="*/ 45228 w 123427"/>
                  <a:gd name="connsiteY25" fmla="*/ 77438 h 113252"/>
                  <a:gd name="connsiteX26" fmla="*/ 39717 w 123427"/>
                  <a:gd name="connsiteY26" fmla="*/ 64770 h 113252"/>
                  <a:gd name="connsiteX27" fmla="*/ 34111 w 123427"/>
                  <a:gd name="connsiteY27" fmla="*/ 52197 h 113252"/>
                  <a:gd name="connsiteX28" fmla="*/ 28885 w 123427"/>
                  <a:gd name="connsiteY28" fmla="*/ 40862 h 113252"/>
                  <a:gd name="connsiteX29" fmla="*/ 24609 w 123427"/>
                  <a:gd name="connsiteY29" fmla="*/ 31909 h 113252"/>
                  <a:gd name="connsiteX30" fmla="*/ 21854 w 123427"/>
                  <a:gd name="connsiteY30" fmla="*/ 72485 h 113252"/>
                  <a:gd name="connsiteX31" fmla="*/ 20239 w 123427"/>
                  <a:gd name="connsiteY31" fmla="*/ 113157 h 113252"/>
                  <a:gd name="connsiteX32" fmla="*/ 0 w 123427"/>
                  <a:gd name="connsiteY32" fmla="*/ 113157 h 113252"/>
                  <a:gd name="connsiteX33" fmla="*/ 1615 w 123427"/>
                  <a:gd name="connsiteY33" fmla="*/ 84106 h 113252"/>
                  <a:gd name="connsiteX34" fmla="*/ 3611 w 123427"/>
                  <a:gd name="connsiteY34" fmla="*/ 54293 h 113252"/>
                  <a:gd name="connsiteX35" fmla="*/ 5986 w 123427"/>
                  <a:gd name="connsiteY35" fmla="*/ 25622 h 113252"/>
                  <a:gd name="connsiteX36" fmla="*/ 8837 w 123427"/>
                  <a:gd name="connsiteY36" fmla="*/ 0 h 113252"/>
                  <a:gd name="connsiteX37" fmla="*/ 27745 w 123427"/>
                  <a:gd name="connsiteY37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427" h="113252">
                    <a:moveTo>
                      <a:pt x="27745" y="0"/>
                    </a:moveTo>
                    <a:cubicBezTo>
                      <a:pt x="30120" y="4191"/>
                      <a:pt x="32781" y="9239"/>
                      <a:pt x="35727" y="15145"/>
                    </a:cubicBezTo>
                    <a:cubicBezTo>
                      <a:pt x="38672" y="21146"/>
                      <a:pt x="41618" y="27432"/>
                      <a:pt x="44658" y="34004"/>
                    </a:cubicBezTo>
                    <a:cubicBezTo>
                      <a:pt x="47698" y="40577"/>
                      <a:pt x="50739" y="47339"/>
                      <a:pt x="53685" y="54102"/>
                    </a:cubicBezTo>
                    <a:cubicBezTo>
                      <a:pt x="56725" y="60865"/>
                      <a:pt x="59386" y="67151"/>
                      <a:pt x="61951" y="72961"/>
                    </a:cubicBezTo>
                    <a:cubicBezTo>
                      <a:pt x="64422" y="67151"/>
                      <a:pt x="67177" y="60865"/>
                      <a:pt x="70123" y="54102"/>
                    </a:cubicBezTo>
                    <a:cubicBezTo>
                      <a:pt x="73068" y="47339"/>
                      <a:pt x="76014" y="40577"/>
                      <a:pt x="79054" y="34004"/>
                    </a:cubicBezTo>
                    <a:cubicBezTo>
                      <a:pt x="82095" y="27432"/>
                      <a:pt x="85135" y="21146"/>
                      <a:pt x="87986" y="15145"/>
                    </a:cubicBezTo>
                    <a:cubicBezTo>
                      <a:pt x="90931" y="9144"/>
                      <a:pt x="93592" y="4096"/>
                      <a:pt x="95967" y="0"/>
                    </a:cubicBezTo>
                    <a:lnTo>
                      <a:pt x="114591" y="0"/>
                    </a:lnTo>
                    <a:cubicBezTo>
                      <a:pt x="115541" y="8287"/>
                      <a:pt x="116491" y="17050"/>
                      <a:pt x="117441" y="26384"/>
                    </a:cubicBezTo>
                    <a:cubicBezTo>
                      <a:pt x="118296" y="35719"/>
                      <a:pt x="119152" y="45244"/>
                      <a:pt x="119816" y="54959"/>
                    </a:cubicBezTo>
                    <a:cubicBezTo>
                      <a:pt x="120577" y="64675"/>
                      <a:pt x="121242" y="74486"/>
                      <a:pt x="121812" y="84392"/>
                    </a:cubicBezTo>
                    <a:cubicBezTo>
                      <a:pt x="122382" y="94298"/>
                      <a:pt x="122952" y="103823"/>
                      <a:pt x="123427" y="113252"/>
                    </a:cubicBezTo>
                    <a:lnTo>
                      <a:pt x="103188" y="113252"/>
                    </a:lnTo>
                    <a:cubicBezTo>
                      <a:pt x="102713" y="100108"/>
                      <a:pt x="102239" y="86487"/>
                      <a:pt x="101573" y="72581"/>
                    </a:cubicBezTo>
                    <a:cubicBezTo>
                      <a:pt x="101003" y="58674"/>
                      <a:pt x="100053" y="45148"/>
                      <a:pt x="98818" y="32004"/>
                    </a:cubicBezTo>
                    <a:cubicBezTo>
                      <a:pt x="97582" y="34481"/>
                      <a:pt x="96252" y="37529"/>
                      <a:pt x="94542" y="40958"/>
                    </a:cubicBezTo>
                    <a:cubicBezTo>
                      <a:pt x="92927" y="44482"/>
                      <a:pt x="91216" y="48197"/>
                      <a:pt x="89316" y="52292"/>
                    </a:cubicBezTo>
                    <a:cubicBezTo>
                      <a:pt x="87511" y="56388"/>
                      <a:pt x="85611" y="60579"/>
                      <a:pt x="83710" y="64960"/>
                    </a:cubicBezTo>
                    <a:cubicBezTo>
                      <a:pt x="81810" y="69342"/>
                      <a:pt x="80004" y="73533"/>
                      <a:pt x="78199" y="77629"/>
                    </a:cubicBezTo>
                    <a:cubicBezTo>
                      <a:pt x="76394" y="81724"/>
                      <a:pt x="74778" y="85535"/>
                      <a:pt x="73258" y="89059"/>
                    </a:cubicBezTo>
                    <a:cubicBezTo>
                      <a:pt x="71738" y="92583"/>
                      <a:pt x="70408" y="95631"/>
                      <a:pt x="69362" y="98107"/>
                    </a:cubicBezTo>
                    <a:lnTo>
                      <a:pt x="54065" y="98107"/>
                    </a:lnTo>
                    <a:cubicBezTo>
                      <a:pt x="53019" y="95631"/>
                      <a:pt x="51689" y="92583"/>
                      <a:pt x="50169" y="88964"/>
                    </a:cubicBezTo>
                    <a:cubicBezTo>
                      <a:pt x="48649" y="85344"/>
                      <a:pt x="47034" y="81534"/>
                      <a:pt x="45228" y="77438"/>
                    </a:cubicBezTo>
                    <a:cubicBezTo>
                      <a:pt x="43423" y="73343"/>
                      <a:pt x="41618" y="69152"/>
                      <a:pt x="39717" y="64770"/>
                    </a:cubicBezTo>
                    <a:cubicBezTo>
                      <a:pt x="37817" y="60389"/>
                      <a:pt x="35916" y="56198"/>
                      <a:pt x="34111" y="52197"/>
                    </a:cubicBezTo>
                    <a:cubicBezTo>
                      <a:pt x="32211" y="48197"/>
                      <a:pt x="30500" y="44387"/>
                      <a:pt x="28885" y="40862"/>
                    </a:cubicBezTo>
                    <a:cubicBezTo>
                      <a:pt x="27270" y="37338"/>
                      <a:pt x="25845" y="34385"/>
                      <a:pt x="24609" y="31909"/>
                    </a:cubicBezTo>
                    <a:cubicBezTo>
                      <a:pt x="23374" y="44958"/>
                      <a:pt x="22519" y="58483"/>
                      <a:pt x="21854" y="72485"/>
                    </a:cubicBezTo>
                    <a:cubicBezTo>
                      <a:pt x="21284" y="86392"/>
                      <a:pt x="20714" y="100013"/>
                      <a:pt x="20239" y="113157"/>
                    </a:cubicBezTo>
                    <a:lnTo>
                      <a:pt x="0" y="113157"/>
                    </a:lnTo>
                    <a:cubicBezTo>
                      <a:pt x="475" y="103823"/>
                      <a:pt x="950" y="94107"/>
                      <a:pt x="1615" y="84106"/>
                    </a:cubicBezTo>
                    <a:cubicBezTo>
                      <a:pt x="2185" y="74105"/>
                      <a:pt x="2850" y="64198"/>
                      <a:pt x="3611" y="54293"/>
                    </a:cubicBezTo>
                    <a:cubicBezTo>
                      <a:pt x="4276" y="44387"/>
                      <a:pt x="5131" y="34862"/>
                      <a:pt x="5986" y="25622"/>
                    </a:cubicBezTo>
                    <a:cubicBezTo>
                      <a:pt x="6841" y="16383"/>
                      <a:pt x="7791" y="7810"/>
                      <a:pt x="8837" y="0"/>
                    </a:cubicBezTo>
                    <a:lnTo>
                      <a:pt x="27745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2097B1A-F46F-2944-AD26-B7F5E9294002}"/>
                  </a:ext>
                </a:extLst>
              </p:cNvPr>
              <p:cNvSpPr/>
              <p:nvPr/>
            </p:nvSpPr>
            <p:spPr>
              <a:xfrm>
                <a:off x="6969397" y="2709672"/>
                <a:ext cx="82759" cy="114299"/>
              </a:xfrm>
              <a:custGeom>
                <a:avLst/>
                <a:gdLst>
                  <a:gd name="connsiteX0" fmla="*/ 31926 w 82759"/>
                  <a:gd name="connsiteY0" fmla="*/ 0 h 114299"/>
                  <a:gd name="connsiteX1" fmla="*/ 69647 w 82759"/>
                  <a:gd name="connsiteY1" fmla="*/ 8953 h 114299"/>
                  <a:gd name="connsiteX2" fmla="*/ 82760 w 82759"/>
                  <a:gd name="connsiteY2" fmla="*/ 37052 h 114299"/>
                  <a:gd name="connsiteX3" fmla="*/ 79244 w 82759"/>
                  <a:gd name="connsiteY3" fmla="*/ 54102 h 114299"/>
                  <a:gd name="connsiteX4" fmla="*/ 69077 w 82759"/>
                  <a:gd name="connsiteY4" fmla="*/ 65722 h 114299"/>
                  <a:gd name="connsiteX5" fmla="*/ 52829 w 82759"/>
                  <a:gd name="connsiteY5" fmla="*/ 72295 h 114299"/>
                  <a:gd name="connsiteX6" fmla="*/ 30785 w 82759"/>
                  <a:gd name="connsiteY6" fmla="*/ 74390 h 114299"/>
                  <a:gd name="connsiteX7" fmla="*/ 20523 w 82759"/>
                  <a:gd name="connsiteY7" fmla="*/ 74390 h 114299"/>
                  <a:gd name="connsiteX8" fmla="*/ 20523 w 82759"/>
                  <a:gd name="connsiteY8" fmla="*/ 114300 h 114299"/>
                  <a:gd name="connsiteX9" fmla="*/ 0 w 82759"/>
                  <a:gd name="connsiteY9" fmla="*/ 114300 h 114299"/>
                  <a:gd name="connsiteX10" fmla="*/ 0 w 82759"/>
                  <a:gd name="connsiteY10" fmla="*/ 2667 h 114299"/>
                  <a:gd name="connsiteX11" fmla="*/ 15868 w 82759"/>
                  <a:gd name="connsiteY11" fmla="*/ 476 h 114299"/>
                  <a:gd name="connsiteX12" fmla="*/ 31926 w 82759"/>
                  <a:gd name="connsiteY12" fmla="*/ 0 h 114299"/>
                  <a:gd name="connsiteX13" fmla="*/ 33446 w 82759"/>
                  <a:gd name="connsiteY13" fmla="*/ 17812 h 114299"/>
                  <a:gd name="connsiteX14" fmla="*/ 20619 w 82759"/>
                  <a:gd name="connsiteY14" fmla="*/ 18288 h 114299"/>
                  <a:gd name="connsiteX15" fmla="*/ 20619 w 82759"/>
                  <a:gd name="connsiteY15" fmla="*/ 56864 h 114299"/>
                  <a:gd name="connsiteX16" fmla="*/ 30596 w 82759"/>
                  <a:gd name="connsiteY16" fmla="*/ 56864 h 114299"/>
                  <a:gd name="connsiteX17" fmla="*/ 53400 w 82759"/>
                  <a:gd name="connsiteY17" fmla="*/ 52673 h 114299"/>
                  <a:gd name="connsiteX18" fmla="*/ 61381 w 82759"/>
                  <a:gd name="connsiteY18" fmla="*/ 36862 h 114299"/>
                  <a:gd name="connsiteX19" fmla="*/ 59291 w 82759"/>
                  <a:gd name="connsiteY19" fmla="*/ 27527 h 114299"/>
                  <a:gd name="connsiteX20" fmla="*/ 53400 w 82759"/>
                  <a:gd name="connsiteY20" fmla="*/ 21622 h 114299"/>
                  <a:gd name="connsiteX21" fmla="*/ 44563 w 82759"/>
                  <a:gd name="connsiteY21" fmla="*/ 18574 h 114299"/>
                  <a:gd name="connsiteX22" fmla="*/ 33446 w 82759"/>
                  <a:gd name="connsiteY22" fmla="*/ 17812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759" h="114299">
                    <a:moveTo>
                      <a:pt x="31926" y="0"/>
                    </a:moveTo>
                    <a:cubicBezTo>
                      <a:pt x="48364" y="0"/>
                      <a:pt x="60906" y="2953"/>
                      <a:pt x="69647" y="8953"/>
                    </a:cubicBezTo>
                    <a:cubicBezTo>
                      <a:pt x="78389" y="14954"/>
                      <a:pt x="82760" y="24289"/>
                      <a:pt x="82760" y="37052"/>
                    </a:cubicBezTo>
                    <a:cubicBezTo>
                      <a:pt x="82760" y="43720"/>
                      <a:pt x="81620" y="49435"/>
                      <a:pt x="79244" y="54102"/>
                    </a:cubicBezTo>
                    <a:cubicBezTo>
                      <a:pt x="76964" y="58865"/>
                      <a:pt x="73543" y="62674"/>
                      <a:pt x="69077" y="65722"/>
                    </a:cubicBezTo>
                    <a:cubicBezTo>
                      <a:pt x="64612" y="68675"/>
                      <a:pt x="59195" y="70961"/>
                      <a:pt x="52829" y="72295"/>
                    </a:cubicBezTo>
                    <a:cubicBezTo>
                      <a:pt x="46463" y="73723"/>
                      <a:pt x="39052" y="74390"/>
                      <a:pt x="30785" y="74390"/>
                    </a:cubicBezTo>
                    <a:lnTo>
                      <a:pt x="20523" y="74390"/>
                    </a:lnTo>
                    <a:lnTo>
                      <a:pt x="20523" y="114300"/>
                    </a:lnTo>
                    <a:lnTo>
                      <a:pt x="0" y="114300"/>
                    </a:lnTo>
                    <a:lnTo>
                      <a:pt x="0" y="2667"/>
                    </a:lnTo>
                    <a:cubicBezTo>
                      <a:pt x="4751" y="1619"/>
                      <a:pt x="10072" y="857"/>
                      <a:pt x="15868" y="476"/>
                    </a:cubicBezTo>
                    <a:cubicBezTo>
                      <a:pt x="21759" y="190"/>
                      <a:pt x="27080" y="0"/>
                      <a:pt x="31926" y="0"/>
                    </a:cubicBezTo>
                    <a:close/>
                    <a:moveTo>
                      <a:pt x="33446" y="17812"/>
                    </a:moveTo>
                    <a:cubicBezTo>
                      <a:pt x="28220" y="17812"/>
                      <a:pt x="23944" y="18002"/>
                      <a:pt x="20619" y="18288"/>
                    </a:cubicBezTo>
                    <a:lnTo>
                      <a:pt x="20619" y="56864"/>
                    </a:lnTo>
                    <a:lnTo>
                      <a:pt x="30596" y="56864"/>
                    </a:lnTo>
                    <a:cubicBezTo>
                      <a:pt x="40477" y="56864"/>
                      <a:pt x="48079" y="55435"/>
                      <a:pt x="53400" y="52673"/>
                    </a:cubicBezTo>
                    <a:cubicBezTo>
                      <a:pt x="58721" y="49911"/>
                      <a:pt x="61381" y="44672"/>
                      <a:pt x="61381" y="36862"/>
                    </a:cubicBezTo>
                    <a:cubicBezTo>
                      <a:pt x="61381" y="33147"/>
                      <a:pt x="60716" y="30099"/>
                      <a:pt x="59291" y="27527"/>
                    </a:cubicBezTo>
                    <a:cubicBezTo>
                      <a:pt x="57865" y="25051"/>
                      <a:pt x="55870" y="23050"/>
                      <a:pt x="53400" y="21622"/>
                    </a:cubicBezTo>
                    <a:cubicBezTo>
                      <a:pt x="50929" y="20193"/>
                      <a:pt x="47984" y="19240"/>
                      <a:pt x="44563" y="18574"/>
                    </a:cubicBezTo>
                    <a:cubicBezTo>
                      <a:pt x="41047" y="18097"/>
                      <a:pt x="37342" y="17812"/>
                      <a:pt x="33446" y="17812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D39A6FAD-E87C-C74A-BC8B-72ED3EB2F46B}"/>
                  </a:ext>
                </a:extLst>
              </p:cNvPr>
              <p:cNvSpPr/>
              <p:nvPr/>
            </p:nvSpPr>
            <p:spPr>
              <a:xfrm>
                <a:off x="7070115" y="2710814"/>
                <a:ext cx="89126" cy="115728"/>
              </a:xfrm>
              <a:custGeom>
                <a:avLst/>
                <a:gdLst>
                  <a:gd name="connsiteX0" fmla="*/ 44278 w 89126"/>
                  <a:gd name="connsiteY0" fmla="*/ 115729 h 115728"/>
                  <a:gd name="connsiteX1" fmla="*/ 24419 w 89126"/>
                  <a:gd name="connsiteY1" fmla="*/ 112395 h 115728"/>
                  <a:gd name="connsiteX2" fmla="*/ 10642 w 89126"/>
                  <a:gd name="connsiteY2" fmla="*/ 102965 h 115728"/>
                  <a:gd name="connsiteX3" fmla="*/ 2566 w 89126"/>
                  <a:gd name="connsiteY3" fmla="*/ 88773 h 115728"/>
                  <a:gd name="connsiteX4" fmla="*/ 0 w 89126"/>
                  <a:gd name="connsiteY4" fmla="*/ 70771 h 115728"/>
                  <a:gd name="connsiteX5" fmla="*/ 0 w 89126"/>
                  <a:gd name="connsiteY5" fmla="*/ 0 h 115728"/>
                  <a:gd name="connsiteX6" fmla="*/ 20714 w 89126"/>
                  <a:gd name="connsiteY6" fmla="*/ 0 h 115728"/>
                  <a:gd name="connsiteX7" fmla="*/ 20714 w 89126"/>
                  <a:gd name="connsiteY7" fmla="*/ 68771 h 115728"/>
                  <a:gd name="connsiteX8" fmla="*/ 22424 w 89126"/>
                  <a:gd name="connsiteY8" fmla="*/ 81915 h 115728"/>
                  <a:gd name="connsiteX9" fmla="*/ 27270 w 89126"/>
                  <a:gd name="connsiteY9" fmla="*/ 90773 h 115728"/>
                  <a:gd name="connsiteX10" fmla="*/ 34776 w 89126"/>
                  <a:gd name="connsiteY10" fmla="*/ 95822 h 115728"/>
                  <a:gd name="connsiteX11" fmla="*/ 44468 w 89126"/>
                  <a:gd name="connsiteY11" fmla="*/ 97441 h 115728"/>
                  <a:gd name="connsiteX12" fmla="*/ 54255 w 89126"/>
                  <a:gd name="connsiteY12" fmla="*/ 95822 h 115728"/>
                  <a:gd name="connsiteX13" fmla="*/ 61856 w 89126"/>
                  <a:gd name="connsiteY13" fmla="*/ 90773 h 115728"/>
                  <a:gd name="connsiteX14" fmla="*/ 66702 w 89126"/>
                  <a:gd name="connsiteY14" fmla="*/ 81915 h 115728"/>
                  <a:gd name="connsiteX15" fmla="*/ 68412 w 89126"/>
                  <a:gd name="connsiteY15" fmla="*/ 68771 h 115728"/>
                  <a:gd name="connsiteX16" fmla="*/ 68412 w 89126"/>
                  <a:gd name="connsiteY16" fmla="*/ 0 h 115728"/>
                  <a:gd name="connsiteX17" fmla="*/ 89126 w 89126"/>
                  <a:gd name="connsiteY17" fmla="*/ 0 h 115728"/>
                  <a:gd name="connsiteX18" fmla="*/ 89126 w 89126"/>
                  <a:gd name="connsiteY18" fmla="*/ 70771 h 115728"/>
                  <a:gd name="connsiteX19" fmla="*/ 86466 w 89126"/>
                  <a:gd name="connsiteY19" fmla="*/ 88773 h 115728"/>
                  <a:gd name="connsiteX20" fmla="*/ 78294 w 89126"/>
                  <a:gd name="connsiteY20" fmla="*/ 102965 h 115728"/>
                  <a:gd name="connsiteX21" fmla="*/ 64327 w 89126"/>
                  <a:gd name="connsiteY21" fmla="*/ 112395 h 115728"/>
                  <a:gd name="connsiteX22" fmla="*/ 44278 w 89126"/>
                  <a:gd name="connsiteY22" fmla="*/ 115729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9126" h="115728">
                    <a:moveTo>
                      <a:pt x="44278" y="115729"/>
                    </a:moveTo>
                    <a:cubicBezTo>
                      <a:pt x="36582" y="115729"/>
                      <a:pt x="29931" y="114586"/>
                      <a:pt x="24419" y="112395"/>
                    </a:cubicBezTo>
                    <a:cubicBezTo>
                      <a:pt x="18909" y="110204"/>
                      <a:pt x="14253" y="107061"/>
                      <a:pt x="10642" y="102965"/>
                    </a:cubicBezTo>
                    <a:cubicBezTo>
                      <a:pt x="7031" y="98965"/>
                      <a:pt x="4276" y="94202"/>
                      <a:pt x="2566" y="88773"/>
                    </a:cubicBezTo>
                    <a:cubicBezTo>
                      <a:pt x="855" y="83344"/>
                      <a:pt x="0" y="77343"/>
                      <a:pt x="0" y="70771"/>
                    </a:cubicBezTo>
                    <a:lnTo>
                      <a:pt x="0" y="0"/>
                    </a:lnTo>
                    <a:lnTo>
                      <a:pt x="20714" y="0"/>
                    </a:lnTo>
                    <a:lnTo>
                      <a:pt x="20714" y="68771"/>
                    </a:lnTo>
                    <a:cubicBezTo>
                      <a:pt x="20714" y="73914"/>
                      <a:pt x="21284" y="78296"/>
                      <a:pt x="22424" y="81915"/>
                    </a:cubicBezTo>
                    <a:cubicBezTo>
                      <a:pt x="23564" y="85535"/>
                      <a:pt x="25180" y="88487"/>
                      <a:pt x="27270" y="90773"/>
                    </a:cubicBezTo>
                    <a:cubicBezTo>
                      <a:pt x="29360" y="93059"/>
                      <a:pt x="31831" y="94774"/>
                      <a:pt x="34776" y="95822"/>
                    </a:cubicBezTo>
                    <a:cubicBezTo>
                      <a:pt x="37627" y="96869"/>
                      <a:pt x="40858" y="97441"/>
                      <a:pt x="44468" y="97441"/>
                    </a:cubicBezTo>
                    <a:cubicBezTo>
                      <a:pt x="48079" y="97441"/>
                      <a:pt x="51309" y="96869"/>
                      <a:pt x="54255" y="95822"/>
                    </a:cubicBezTo>
                    <a:cubicBezTo>
                      <a:pt x="57200" y="94774"/>
                      <a:pt x="59671" y="93059"/>
                      <a:pt x="61856" y="90773"/>
                    </a:cubicBezTo>
                    <a:cubicBezTo>
                      <a:pt x="63947" y="88487"/>
                      <a:pt x="65562" y="85535"/>
                      <a:pt x="66702" y="81915"/>
                    </a:cubicBezTo>
                    <a:cubicBezTo>
                      <a:pt x="67842" y="78296"/>
                      <a:pt x="68412" y="73914"/>
                      <a:pt x="68412" y="68771"/>
                    </a:cubicBezTo>
                    <a:lnTo>
                      <a:pt x="68412" y="0"/>
                    </a:lnTo>
                    <a:lnTo>
                      <a:pt x="89126" y="0"/>
                    </a:lnTo>
                    <a:lnTo>
                      <a:pt x="89126" y="70771"/>
                    </a:lnTo>
                    <a:cubicBezTo>
                      <a:pt x="89126" y="77343"/>
                      <a:pt x="88271" y="83344"/>
                      <a:pt x="86466" y="88773"/>
                    </a:cubicBezTo>
                    <a:cubicBezTo>
                      <a:pt x="84660" y="94202"/>
                      <a:pt x="82000" y="98965"/>
                      <a:pt x="78294" y="102965"/>
                    </a:cubicBezTo>
                    <a:cubicBezTo>
                      <a:pt x="74684" y="106966"/>
                      <a:pt x="70028" y="110109"/>
                      <a:pt x="64327" y="112395"/>
                    </a:cubicBezTo>
                    <a:cubicBezTo>
                      <a:pt x="58721" y="114586"/>
                      <a:pt x="52069" y="115729"/>
                      <a:pt x="44278" y="115729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C64FF9E-5D89-FD42-9DA9-54028DC2F411}"/>
                  </a:ext>
                </a:extLst>
              </p:cNvPr>
              <p:cNvSpPr/>
              <p:nvPr/>
            </p:nvSpPr>
            <p:spPr>
              <a:xfrm>
                <a:off x="7174064" y="2710814"/>
                <a:ext cx="90076" cy="113252"/>
              </a:xfrm>
              <a:custGeom>
                <a:avLst/>
                <a:gdLst>
                  <a:gd name="connsiteX0" fmla="*/ 90076 w 90076"/>
                  <a:gd name="connsiteY0" fmla="*/ 0 h 113252"/>
                  <a:gd name="connsiteX1" fmla="*/ 90076 w 90076"/>
                  <a:gd name="connsiteY1" fmla="*/ 17812 h 113252"/>
                  <a:gd name="connsiteX2" fmla="*/ 55395 w 90076"/>
                  <a:gd name="connsiteY2" fmla="*/ 17812 h 113252"/>
                  <a:gd name="connsiteX3" fmla="*/ 55395 w 90076"/>
                  <a:gd name="connsiteY3" fmla="*/ 113252 h 113252"/>
                  <a:gd name="connsiteX4" fmla="*/ 34681 w 90076"/>
                  <a:gd name="connsiteY4" fmla="*/ 113252 h 113252"/>
                  <a:gd name="connsiteX5" fmla="*/ 34681 w 90076"/>
                  <a:gd name="connsiteY5" fmla="*/ 17812 h 113252"/>
                  <a:gd name="connsiteX6" fmla="*/ 0 w 90076"/>
                  <a:gd name="connsiteY6" fmla="*/ 17812 h 113252"/>
                  <a:gd name="connsiteX7" fmla="*/ 0 w 90076"/>
                  <a:gd name="connsiteY7" fmla="*/ 0 h 113252"/>
                  <a:gd name="connsiteX8" fmla="*/ 90076 w 90076"/>
                  <a:gd name="connsiteY8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076" h="113252">
                    <a:moveTo>
                      <a:pt x="90076" y="0"/>
                    </a:moveTo>
                    <a:lnTo>
                      <a:pt x="90076" y="17812"/>
                    </a:lnTo>
                    <a:lnTo>
                      <a:pt x="55395" y="17812"/>
                    </a:lnTo>
                    <a:lnTo>
                      <a:pt x="55395" y="113252"/>
                    </a:lnTo>
                    <a:lnTo>
                      <a:pt x="34681" y="113252"/>
                    </a:lnTo>
                    <a:lnTo>
                      <a:pt x="34681" y="17812"/>
                    </a:lnTo>
                    <a:lnTo>
                      <a:pt x="0" y="17812"/>
                    </a:lnTo>
                    <a:lnTo>
                      <a:pt x="0" y="0"/>
                    </a:lnTo>
                    <a:lnTo>
                      <a:pt x="90076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6523AC9-30B4-5D41-A74C-E7D6D3196E63}"/>
                  </a:ext>
                </a:extLst>
              </p:cNvPr>
              <p:cNvSpPr/>
              <p:nvPr/>
            </p:nvSpPr>
            <p:spPr>
              <a:xfrm>
                <a:off x="7279818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C6CCBB7-3492-3049-A502-FDB6F319D1DD}"/>
                  </a:ext>
                </a:extLst>
              </p:cNvPr>
              <p:cNvSpPr/>
              <p:nvPr/>
            </p:nvSpPr>
            <p:spPr>
              <a:xfrm>
                <a:off x="7327421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5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277" y="62960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9B6E6B0-230D-3640-9C98-E469B62F92C9}"/>
                  </a:ext>
                </a:extLst>
              </p:cNvPr>
              <p:cNvSpPr/>
              <p:nvPr/>
            </p:nvSpPr>
            <p:spPr>
              <a:xfrm>
                <a:off x="7443437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1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1" y="28956"/>
                    </a:cubicBezTo>
                    <a:cubicBezTo>
                      <a:pt x="24515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8032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5" name="Graphic 2">
                <a:extLst>
                  <a:ext uri="{FF2B5EF4-FFF2-40B4-BE49-F238E27FC236}">
                    <a16:creationId xmlns:a16="http://schemas.microsoft.com/office/drawing/2014/main" id="{72D2DE82-4D0F-3848-832E-E3B76C114BB6}"/>
                  </a:ext>
                </a:extLst>
              </p:cNvPr>
              <p:cNvGrpSpPr/>
              <p:nvPr/>
            </p:nvGrpSpPr>
            <p:grpSpPr>
              <a:xfrm>
                <a:off x="5406365" y="2226659"/>
                <a:ext cx="2129143" cy="281273"/>
                <a:chOff x="5406365" y="2226659"/>
                <a:chExt cx="2129143" cy="281273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C4FBD847-00BE-9547-AF6A-1248BB15BFF3}"/>
                    </a:ext>
                  </a:extLst>
                </p:cNvPr>
                <p:cNvSpPr/>
                <p:nvPr/>
              </p:nvSpPr>
              <p:spPr>
                <a:xfrm>
                  <a:off x="5406365" y="2226659"/>
                  <a:ext cx="435558" cy="281273"/>
                </a:xfrm>
                <a:custGeom>
                  <a:avLst/>
                  <a:gdLst>
                    <a:gd name="connsiteX0" fmla="*/ 264623 w 435558"/>
                    <a:gd name="connsiteY0" fmla="*/ 0 h 281273"/>
                    <a:gd name="connsiteX1" fmla="*/ 259207 w 435558"/>
                    <a:gd name="connsiteY1" fmla="*/ 0 h 281273"/>
                    <a:gd name="connsiteX2" fmla="*/ 170936 w 435558"/>
                    <a:gd name="connsiteY2" fmla="*/ 0 h 281273"/>
                    <a:gd name="connsiteX3" fmla="*/ 0 w 435558"/>
                    <a:gd name="connsiteY3" fmla="*/ 281273 h 281273"/>
                    <a:gd name="connsiteX4" fmla="*/ 102143 w 435558"/>
                    <a:gd name="connsiteY4" fmla="*/ 281273 h 281273"/>
                    <a:gd name="connsiteX5" fmla="*/ 217874 w 435558"/>
                    <a:gd name="connsiteY5" fmla="*/ 77534 h 281273"/>
                    <a:gd name="connsiteX6" fmla="*/ 334175 w 435558"/>
                    <a:gd name="connsiteY6" fmla="*/ 281273 h 281273"/>
                    <a:gd name="connsiteX7" fmla="*/ 435558 w 435558"/>
                    <a:gd name="connsiteY7" fmla="*/ 281273 h 281273"/>
                    <a:gd name="connsiteX8" fmla="*/ 264623 w 435558"/>
                    <a:gd name="connsiteY8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5558" h="281273">
                      <a:moveTo>
                        <a:pt x="264623" y="0"/>
                      </a:moveTo>
                      <a:lnTo>
                        <a:pt x="259207" y="0"/>
                      </a:lnTo>
                      <a:lnTo>
                        <a:pt x="170936" y="0"/>
                      </a:lnTo>
                      <a:lnTo>
                        <a:pt x="0" y="281273"/>
                      </a:lnTo>
                      <a:lnTo>
                        <a:pt x="102143" y="281273"/>
                      </a:lnTo>
                      <a:cubicBezTo>
                        <a:pt x="102143" y="281273"/>
                        <a:pt x="203242" y="103156"/>
                        <a:pt x="217874" y="77534"/>
                      </a:cubicBezTo>
                      <a:cubicBezTo>
                        <a:pt x="232507" y="103156"/>
                        <a:pt x="334175" y="281273"/>
                        <a:pt x="334175" y="281273"/>
                      </a:cubicBezTo>
                      <a:lnTo>
                        <a:pt x="435558" y="281273"/>
                      </a:lnTo>
                      <a:lnTo>
                        <a:pt x="264623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17E62526-E875-8A4A-9D85-D7FBFD8D13E7}"/>
                    </a:ext>
                  </a:extLst>
                </p:cNvPr>
                <p:cNvSpPr/>
                <p:nvPr/>
              </p:nvSpPr>
              <p:spPr>
                <a:xfrm>
                  <a:off x="5576921" y="2407062"/>
                  <a:ext cx="95112" cy="69246"/>
                </a:xfrm>
                <a:custGeom>
                  <a:avLst/>
                  <a:gdLst>
                    <a:gd name="connsiteX0" fmla="*/ 0 w 95112"/>
                    <a:gd name="connsiteY0" fmla="*/ 0 h 69246"/>
                    <a:gd name="connsiteX1" fmla="*/ 95112 w 95112"/>
                    <a:gd name="connsiteY1" fmla="*/ 0 h 69246"/>
                    <a:gd name="connsiteX2" fmla="*/ 47224 w 95112"/>
                    <a:gd name="connsiteY2" fmla="*/ 69247 h 6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112" h="69246">
                      <a:moveTo>
                        <a:pt x="0" y="0"/>
                      </a:moveTo>
                      <a:lnTo>
                        <a:pt x="95112" y="0"/>
                      </a:lnTo>
                      <a:lnTo>
                        <a:pt x="47224" y="69247"/>
                      </a:lnTo>
                      <a:close/>
                    </a:path>
                  </a:pathLst>
                </a:custGeom>
                <a:solidFill>
                  <a:srgbClr val="7F8385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6A2612CD-7D7E-A344-B0BE-61FFD0E10632}"/>
                    </a:ext>
                  </a:extLst>
                </p:cNvPr>
                <p:cNvSpPr/>
                <p:nvPr/>
              </p:nvSpPr>
              <p:spPr>
                <a:xfrm>
                  <a:off x="5877365" y="2226659"/>
                  <a:ext cx="363820" cy="281273"/>
                </a:xfrm>
                <a:custGeom>
                  <a:avLst/>
                  <a:gdLst>
                    <a:gd name="connsiteX0" fmla="*/ 167325 w 363820"/>
                    <a:gd name="connsiteY0" fmla="*/ 0 h 281273"/>
                    <a:gd name="connsiteX1" fmla="*/ 9692 w 363820"/>
                    <a:gd name="connsiteY1" fmla="*/ 0 h 281273"/>
                    <a:gd name="connsiteX2" fmla="*/ 0 w 363820"/>
                    <a:gd name="connsiteY2" fmla="*/ 0 h 281273"/>
                    <a:gd name="connsiteX3" fmla="*/ 0 w 363820"/>
                    <a:gd name="connsiteY3" fmla="*/ 281273 h 281273"/>
                    <a:gd name="connsiteX4" fmla="*/ 167420 w 363820"/>
                    <a:gd name="connsiteY4" fmla="*/ 281273 h 281273"/>
                    <a:gd name="connsiteX5" fmla="*/ 363820 w 363820"/>
                    <a:gd name="connsiteY5" fmla="*/ 140303 h 281273"/>
                    <a:gd name="connsiteX6" fmla="*/ 167325 w 363820"/>
                    <a:gd name="connsiteY6" fmla="*/ 0 h 281273"/>
                    <a:gd name="connsiteX7" fmla="*/ 93592 w 363820"/>
                    <a:gd name="connsiteY7" fmla="*/ 55245 h 281273"/>
                    <a:gd name="connsiteX8" fmla="*/ 136825 w 363820"/>
                    <a:gd name="connsiteY8" fmla="*/ 55245 h 281273"/>
                    <a:gd name="connsiteX9" fmla="*/ 266523 w 363820"/>
                    <a:gd name="connsiteY9" fmla="*/ 140303 h 281273"/>
                    <a:gd name="connsiteX10" fmla="*/ 136635 w 363820"/>
                    <a:gd name="connsiteY10" fmla="*/ 226028 h 281273"/>
                    <a:gd name="connsiteX11" fmla="*/ 93497 w 363820"/>
                    <a:gd name="connsiteY11" fmla="*/ 226028 h 281273"/>
                    <a:gd name="connsiteX12" fmla="*/ 93592 w 363820"/>
                    <a:gd name="connsiteY12" fmla="*/ 55245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3820" h="281273">
                      <a:moveTo>
                        <a:pt x="167325" y="0"/>
                      </a:move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167420" y="281273"/>
                      </a:lnTo>
                      <a:cubicBezTo>
                        <a:pt x="329709" y="281273"/>
                        <a:pt x="363820" y="204597"/>
                        <a:pt x="363820" y="140303"/>
                      </a:cubicBezTo>
                      <a:cubicBezTo>
                        <a:pt x="363726" y="76295"/>
                        <a:pt x="329614" y="0"/>
                        <a:pt x="167325" y="0"/>
                      </a:cubicBezTo>
                      <a:close/>
                      <a:moveTo>
                        <a:pt x="93592" y="55245"/>
                      </a:moveTo>
                      <a:cubicBezTo>
                        <a:pt x="106514" y="55245"/>
                        <a:pt x="136825" y="55245"/>
                        <a:pt x="136825" y="55245"/>
                      </a:cubicBezTo>
                      <a:cubicBezTo>
                        <a:pt x="226996" y="56674"/>
                        <a:pt x="266523" y="65246"/>
                        <a:pt x="266523" y="140303"/>
                      </a:cubicBezTo>
                      <a:cubicBezTo>
                        <a:pt x="266523" y="216313"/>
                        <a:pt x="228991" y="224504"/>
                        <a:pt x="136635" y="226028"/>
                      </a:cubicBezTo>
                      <a:cubicBezTo>
                        <a:pt x="136445" y="226028"/>
                        <a:pt x="106419" y="226028"/>
                        <a:pt x="93497" y="226028"/>
                      </a:cubicBezTo>
                      <a:cubicBezTo>
                        <a:pt x="93592" y="209455"/>
                        <a:pt x="93592" y="71819"/>
                        <a:pt x="93592" y="55245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DB7CB8AF-42AA-0B49-AF9B-C50686F9CE11}"/>
                    </a:ext>
                  </a:extLst>
                </p:cNvPr>
                <p:cNvSpPr/>
                <p:nvPr/>
              </p:nvSpPr>
              <p:spPr>
                <a:xfrm>
                  <a:off x="6273967" y="2226659"/>
                  <a:ext cx="307760" cy="281273"/>
                </a:xfrm>
                <a:custGeom>
                  <a:avLst/>
                  <a:gdLst>
                    <a:gd name="connsiteX0" fmla="*/ 94162 w 307760"/>
                    <a:gd name="connsiteY0" fmla="*/ 223838 h 281273"/>
                    <a:gd name="connsiteX1" fmla="*/ 94162 w 307760"/>
                    <a:gd name="connsiteY1" fmla="*/ 0 h 281273"/>
                    <a:gd name="connsiteX2" fmla="*/ 84470 w 307760"/>
                    <a:gd name="connsiteY2" fmla="*/ 0 h 281273"/>
                    <a:gd name="connsiteX3" fmla="*/ 0 w 307760"/>
                    <a:gd name="connsiteY3" fmla="*/ 0 h 281273"/>
                    <a:gd name="connsiteX4" fmla="*/ 0 w 307760"/>
                    <a:gd name="connsiteY4" fmla="*/ 281273 h 281273"/>
                    <a:gd name="connsiteX5" fmla="*/ 307760 w 307760"/>
                    <a:gd name="connsiteY5" fmla="*/ 281273 h 281273"/>
                    <a:gd name="connsiteX6" fmla="*/ 307760 w 307760"/>
                    <a:gd name="connsiteY6" fmla="*/ 223838 h 281273"/>
                    <a:gd name="connsiteX7" fmla="*/ 94162 w 307760"/>
                    <a:gd name="connsiteY7" fmla="*/ 22383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760" h="281273">
                      <a:moveTo>
                        <a:pt x="94162" y="223838"/>
                      </a:moveTo>
                      <a:cubicBezTo>
                        <a:pt x="94162" y="206026"/>
                        <a:pt x="94162" y="0"/>
                        <a:pt x="94162" y="0"/>
                      </a:cubicBezTo>
                      <a:lnTo>
                        <a:pt x="84470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307760" y="281273"/>
                      </a:lnTo>
                      <a:lnTo>
                        <a:pt x="307760" y="223838"/>
                      </a:lnTo>
                      <a:cubicBezTo>
                        <a:pt x="307760" y="223838"/>
                        <a:pt x="111835" y="223838"/>
                        <a:pt x="94162" y="22383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09D8C7D-BD09-2D45-8D22-71E9831B97B3}"/>
                    </a:ext>
                  </a:extLst>
                </p:cNvPr>
                <p:cNvSpPr/>
                <p:nvPr/>
              </p:nvSpPr>
              <p:spPr>
                <a:xfrm>
                  <a:off x="6621349" y="2226659"/>
                  <a:ext cx="94256" cy="281273"/>
                </a:xfrm>
                <a:custGeom>
                  <a:avLst/>
                  <a:gdLst>
                    <a:gd name="connsiteX0" fmla="*/ 84565 w 94256"/>
                    <a:gd name="connsiteY0" fmla="*/ 0 h 281273"/>
                    <a:gd name="connsiteX1" fmla="*/ 0 w 94256"/>
                    <a:gd name="connsiteY1" fmla="*/ 0 h 281273"/>
                    <a:gd name="connsiteX2" fmla="*/ 0 w 94256"/>
                    <a:gd name="connsiteY2" fmla="*/ 281273 h 281273"/>
                    <a:gd name="connsiteX3" fmla="*/ 94257 w 94256"/>
                    <a:gd name="connsiteY3" fmla="*/ 281273 h 281273"/>
                    <a:gd name="connsiteX4" fmla="*/ 94257 w 94256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56" h="281273">
                      <a:moveTo>
                        <a:pt x="84565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257" y="281273"/>
                      </a:lnTo>
                      <a:lnTo>
                        <a:pt x="94257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51559958-55E7-0140-B2AC-A5F0CF41309A}"/>
                    </a:ext>
                  </a:extLst>
                </p:cNvPr>
                <p:cNvSpPr/>
                <p:nvPr/>
              </p:nvSpPr>
              <p:spPr>
                <a:xfrm>
                  <a:off x="7147269" y="2226659"/>
                  <a:ext cx="94922" cy="281273"/>
                </a:xfrm>
                <a:custGeom>
                  <a:avLst/>
                  <a:gdLst>
                    <a:gd name="connsiteX0" fmla="*/ 85230 w 94922"/>
                    <a:gd name="connsiteY0" fmla="*/ 0 h 281273"/>
                    <a:gd name="connsiteX1" fmla="*/ 0 w 94922"/>
                    <a:gd name="connsiteY1" fmla="*/ 0 h 281273"/>
                    <a:gd name="connsiteX2" fmla="*/ 0 w 94922"/>
                    <a:gd name="connsiteY2" fmla="*/ 281273 h 281273"/>
                    <a:gd name="connsiteX3" fmla="*/ 94922 w 94922"/>
                    <a:gd name="connsiteY3" fmla="*/ 281273 h 281273"/>
                    <a:gd name="connsiteX4" fmla="*/ 94922 w 94922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2" h="281273">
                      <a:moveTo>
                        <a:pt x="85230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922" y="281273"/>
                      </a:lnTo>
                      <a:lnTo>
                        <a:pt x="94922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1434FDA2-C3DE-8347-949F-BEB5499B1F58}"/>
                    </a:ext>
                  </a:extLst>
                </p:cNvPr>
                <p:cNvSpPr/>
                <p:nvPr/>
              </p:nvSpPr>
              <p:spPr>
                <a:xfrm>
                  <a:off x="6760454" y="2226659"/>
                  <a:ext cx="341871" cy="281273"/>
                </a:xfrm>
                <a:custGeom>
                  <a:avLst/>
                  <a:gdLst>
                    <a:gd name="connsiteX0" fmla="*/ 252746 w 341871"/>
                    <a:gd name="connsiteY0" fmla="*/ 0 h 281273"/>
                    <a:gd name="connsiteX1" fmla="*/ 252746 w 341871"/>
                    <a:gd name="connsiteY1" fmla="*/ 170783 h 281273"/>
                    <a:gd name="connsiteX2" fmla="*/ 88651 w 341871"/>
                    <a:gd name="connsiteY2" fmla="*/ 0 h 281273"/>
                    <a:gd name="connsiteX3" fmla="*/ 85230 w 341871"/>
                    <a:gd name="connsiteY3" fmla="*/ 0 h 281273"/>
                    <a:gd name="connsiteX4" fmla="*/ 9692 w 341871"/>
                    <a:gd name="connsiteY4" fmla="*/ 0 h 281273"/>
                    <a:gd name="connsiteX5" fmla="*/ 0 w 341871"/>
                    <a:gd name="connsiteY5" fmla="*/ 0 h 281273"/>
                    <a:gd name="connsiteX6" fmla="*/ 0 w 341871"/>
                    <a:gd name="connsiteY6" fmla="*/ 281273 h 281273"/>
                    <a:gd name="connsiteX7" fmla="*/ 88366 w 341871"/>
                    <a:gd name="connsiteY7" fmla="*/ 281273 h 281273"/>
                    <a:gd name="connsiteX8" fmla="*/ 88366 w 341871"/>
                    <a:gd name="connsiteY8" fmla="*/ 109823 h 281273"/>
                    <a:gd name="connsiteX9" fmla="*/ 252461 w 341871"/>
                    <a:gd name="connsiteY9" fmla="*/ 281273 h 281273"/>
                    <a:gd name="connsiteX10" fmla="*/ 341872 w 341871"/>
                    <a:gd name="connsiteY10" fmla="*/ 281273 h 281273"/>
                    <a:gd name="connsiteX11" fmla="*/ 341872 w 341871"/>
                    <a:gd name="connsiteY11" fmla="*/ 0 h 281273"/>
                    <a:gd name="connsiteX12" fmla="*/ 252746 w 341871"/>
                    <a:gd name="connsiteY12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871" h="281273">
                      <a:moveTo>
                        <a:pt x="252746" y="0"/>
                      </a:moveTo>
                      <a:cubicBezTo>
                        <a:pt x="252746" y="0"/>
                        <a:pt x="252746" y="134303"/>
                        <a:pt x="252746" y="170783"/>
                      </a:cubicBezTo>
                      <a:cubicBezTo>
                        <a:pt x="225381" y="142208"/>
                        <a:pt x="88651" y="0"/>
                        <a:pt x="88651" y="0"/>
                      </a:cubicBezTo>
                      <a:lnTo>
                        <a:pt x="85230" y="0"/>
                      </a:ln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88366" y="281273"/>
                      </a:lnTo>
                      <a:cubicBezTo>
                        <a:pt x="88366" y="281273"/>
                        <a:pt x="88366" y="146495"/>
                        <a:pt x="88366" y="109823"/>
                      </a:cubicBezTo>
                      <a:cubicBezTo>
                        <a:pt x="115826" y="138494"/>
                        <a:pt x="252461" y="281273"/>
                        <a:pt x="252461" y="281273"/>
                      </a:cubicBezTo>
                      <a:lnTo>
                        <a:pt x="341872" y="281273"/>
                      </a:lnTo>
                      <a:lnTo>
                        <a:pt x="341872" y="0"/>
                      </a:lnTo>
                      <a:lnTo>
                        <a:pt x="252746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E47321A7-E2BD-5A46-BEBF-8C5AB9B966B0}"/>
                    </a:ext>
                  </a:extLst>
                </p:cNvPr>
                <p:cNvSpPr/>
                <p:nvPr/>
              </p:nvSpPr>
              <p:spPr>
                <a:xfrm>
                  <a:off x="7248367" y="2226659"/>
                  <a:ext cx="287141" cy="281273"/>
                </a:xfrm>
                <a:custGeom>
                  <a:avLst/>
                  <a:gdLst>
                    <a:gd name="connsiteX0" fmla="*/ 109080 w 287141"/>
                    <a:gd name="connsiteY0" fmla="*/ 117158 h 281273"/>
                    <a:gd name="connsiteX1" fmla="*/ 272034 w 287141"/>
                    <a:gd name="connsiteY1" fmla="*/ 0 h 281273"/>
                    <a:gd name="connsiteX2" fmla="*/ 241819 w 287141"/>
                    <a:gd name="connsiteY2" fmla="*/ 0 h 281273"/>
                    <a:gd name="connsiteX3" fmla="*/ 151267 w 287141"/>
                    <a:gd name="connsiteY3" fmla="*/ 0 h 281273"/>
                    <a:gd name="connsiteX4" fmla="*/ 0 w 287141"/>
                    <a:gd name="connsiteY4" fmla="*/ 121158 h 281273"/>
                    <a:gd name="connsiteX5" fmla="*/ 157063 w 287141"/>
                    <a:gd name="connsiteY5" fmla="*/ 281273 h 281273"/>
                    <a:gd name="connsiteX6" fmla="*/ 287142 w 287141"/>
                    <a:gd name="connsiteY6" fmla="*/ 281273 h 281273"/>
                    <a:gd name="connsiteX7" fmla="*/ 109080 w 287141"/>
                    <a:gd name="connsiteY7" fmla="*/ 11715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7141" h="281273">
                      <a:moveTo>
                        <a:pt x="109080" y="117158"/>
                      </a:moveTo>
                      <a:cubicBezTo>
                        <a:pt x="126088" y="104966"/>
                        <a:pt x="272034" y="0"/>
                        <a:pt x="272034" y="0"/>
                      </a:cubicBezTo>
                      <a:lnTo>
                        <a:pt x="241819" y="0"/>
                      </a:lnTo>
                      <a:lnTo>
                        <a:pt x="151267" y="0"/>
                      </a:lnTo>
                      <a:lnTo>
                        <a:pt x="0" y="121158"/>
                      </a:lnTo>
                      <a:lnTo>
                        <a:pt x="157063" y="281273"/>
                      </a:lnTo>
                      <a:lnTo>
                        <a:pt x="287142" y="281273"/>
                      </a:lnTo>
                      <a:cubicBezTo>
                        <a:pt x="287142" y="281273"/>
                        <a:pt x="124853" y="131731"/>
                        <a:pt x="109080" y="11715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51FEE94-4F95-3F49-8658-22F854C3F071}"/>
                  </a:ext>
                </a:extLst>
              </p:cNvPr>
              <p:cNvSpPr/>
              <p:nvPr/>
            </p:nvSpPr>
            <p:spPr>
              <a:xfrm>
                <a:off x="5406365" y="2646521"/>
                <a:ext cx="2129143" cy="7239"/>
              </a:xfrm>
              <a:custGeom>
                <a:avLst/>
                <a:gdLst>
                  <a:gd name="connsiteX0" fmla="*/ 0 w 2129143"/>
                  <a:gd name="connsiteY0" fmla="*/ 0 h 7239"/>
                  <a:gd name="connsiteX1" fmla="*/ 2129144 w 2129143"/>
                  <a:gd name="connsiteY1" fmla="*/ 0 h 7239"/>
                  <a:gd name="connsiteX2" fmla="*/ 2129144 w 2129143"/>
                  <a:gd name="connsiteY2" fmla="*/ 7239 h 7239"/>
                  <a:gd name="connsiteX3" fmla="*/ 0 w 2129143"/>
                  <a:gd name="connsiteY3" fmla="*/ 7239 h 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143" h="7239">
                    <a:moveTo>
                      <a:pt x="0" y="0"/>
                    </a:moveTo>
                    <a:lnTo>
                      <a:pt x="2129144" y="0"/>
                    </a:lnTo>
                    <a:lnTo>
                      <a:pt x="2129144" y="7239"/>
                    </a:lnTo>
                    <a:lnTo>
                      <a:pt x="0" y="7239"/>
                    </a:lnTo>
                    <a:close/>
                  </a:path>
                </a:pathLst>
              </a:custGeom>
              <a:solidFill>
                <a:srgbClr val="767A7B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5B9313BE-0013-7E40-9811-1F8123D2701B}"/>
                </a:ext>
              </a:extLst>
            </p:cNvPr>
            <p:cNvGrpSpPr/>
            <p:nvPr/>
          </p:nvGrpSpPr>
          <p:grpSpPr>
            <a:xfrm>
              <a:off x="4673308" y="2227421"/>
              <a:ext cx="567062" cy="596646"/>
              <a:chOff x="4673308" y="2227421"/>
              <a:chExt cx="567062" cy="596646"/>
            </a:xfrm>
            <a:solidFill>
              <a:srgbClr val="D1343A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D36216E-5AC1-EB4D-9ADD-C47B26715C66}"/>
                  </a:ext>
                </a:extLst>
              </p:cNvPr>
              <p:cNvSpPr/>
              <p:nvPr/>
            </p:nvSpPr>
            <p:spPr>
              <a:xfrm>
                <a:off x="4673308" y="2578417"/>
                <a:ext cx="567062" cy="245649"/>
              </a:xfrm>
              <a:custGeom>
                <a:avLst/>
                <a:gdLst>
                  <a:gd name="connsiteX0" fmla="*/ 0 w 567062"/>
                  <a:gd name="connsiteY0" fmla="*/ 245650 h 245649"/>
                  <a:gd name="connsiteX1" fmla="*/ 567062 w 567062"/>
                  <a:gd name="connsiteY1" fmla="*/ 245650 h 245649"/>
                  <a:gd name="connsiteX2" fmla="*/ 450286 w 567062"/>
                  <a:gd name="connsiteY2" fmla="*/ 0 h 245649"/>
                  <a:gd name="connsiteX3" fmla="*/ 99673 w 567062"/>
                  <a:gd name="connsiteY3" fmla="*/ 35433 h 245649"/>
                  <a:gd name="connsiteX4" fmla="*/ 0 w 567062"/>
                  <a:gd name="connsiteY4" fmla="*/ 245650 h 2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062" h="245649">
                    <a:moveTo>
                      <a:pt x="0" y="245650"/>
                    </a:moveTo>
                    <a:cubicBezTo>
                      <a:pt x="176162" y="76676"/>
                      <a:pt x="390425" y="76676"/>
                      <a:pt x="567062" y="245650"/>
                    </a:cubicBezTo>
                    <a:lnTo>
                      <a:pt x="450286" y="0"/>
                    </a:lnTo>
                    <a:lnTo>
                      <a:pt x="99673" y="35433"/>
                    </a:lnTo>
                    <a:lnTo>
                      <a:pt x="0" y="24565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5A5BC93-D05E-8F45-AFF0-304898ACF19E}"/>
                  </a:ext>
                </a:extLst>
              </p:cNvPr>
              <p:cNvSpPr/>
              <p:nvPr/>
            </p:nvSpPr>
            <p:spPr>
              <a:xfrm>
                <a:off x="4792745" y="2519267"/>
                <a:ext cx="327714" cy="53339"/>
              </a:xfrm>
              <a:custGeom>
                <a:avLst/>
                <a:gdLst>
                  <a:gd name="connsiteX0" fmla="*/ 0 w 327714"/>
                  <a:gd name="connsiteY0" fmla="*/ 53340 h 53339"/>
                  <a:gd name="connsiteX1" fmla="*/ 327714 w 327714"/>
                  <a:gd name="connsiteY1" fmla="*/ 53340 h 53339"/>
                  <a:gd name="connsiteX2" fmla="*/ 302725 w 327714"/>
                  <a:gd name="connsiteY2" fmla="*/ 0 h 53339"/>
                  <a:gd name="connsiteX3" fmla="*/ 8457 w 327714"/>
                  <a:gd name="connsiteY3" fmla="*/ 35814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14" h="53339">
                    <a:moveTo>
                      <a:pt x="0" y="53340"/>
                    </a:moveTo>
                    <a:lnTo>
                      <a:pt x="327714" y="53340"/>
                    </a:lnTo>
                    <a:lnTo>
                      <a:pt x="302725" y="0"/>
                    </a:lnTo>
                    <a:lnTo>
                      <a:pt x="8457" y="35814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8AB91EE-F3C2-1D4D-B1B4-892F3D5AC48B}"/>
                  </a:ext>
                </a:extLst>
              </p:cNvPr>
              <p:cNvSpPr/>
              <p:nvPr/>
            </p:nvSpPr>
            <p:spPr>
              <a:xfrm>
                <a:off x="4821345" y="2460497"/>
                <a:ext cx="270513" cy="51530"/>
              </a:xfrm>
              <a:custGeom>
                <a:avLst/>
                <a:gdLst>
                  <a:gd name="connsiteX0" fmla="*/ 0 w 270513"/>
                  <a:gd name="connsiteY0" fmla="*/ 51530 h 51530"/>
                  <a:gd name="connsiteX1" fmla="*/ 270514 w 270513"/>
                  <a:gd name="connsiteY1" fmla="*/ 51530 h 51530"/>
                  <a:gd name="connsiteX2" fmla="*/ 246379 w 270513"/>
                  <a:gd name="connsiteY2" fmla="*/ 0 h 51530"/>
                  <a:gd name="connsiteX3" fmla="*/ 8457 w 270513"/>
                  <a:gd name="connsiteY3" fmla="*/ 3410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513" h="51530">
                    <a:moveTo>
                      <a:pt x="0" y="51530"/>
                    </a:moveTo>
                    <a:lnTo>
                      <a:pt x="270514" y="51530"/>
                    </a:lnTo>
                    <a:lnTo>
                      <a:pt x="246379" y="0"/>
                    </a:lnTo>
                    <a:lnTo>
                      <a:pt x="8457" y="3410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EC8E620-106F-2143-8F3D-31AA77C56A0F}"/>
                  </a:ext>
                </a:extLst>
              </p:cNvPr>
              <p:cNvSpPr/>
              <p:nvPr/>
            </p:nvSpPr>
            <p:spPr>
              <a:xfrm>
                <a:off x="4849945" y="2227421"/>
                <a:ext cx="213788" cy="224599"/>
              </a:xfrm>
              <a:custGeom>
                <a:avLst/>
                <a:gdLst>
                  <a:gd name="connsiteX0" fmla="*/ 0 w 213788"/>
                  <a:gd name="connsiteY0" fmla="*/ 224600 h 224599"/>
                  <a:gd name="connsiteX1" fmla="*/ 213789 w 213788"/>
                  <a:gd name="connsiteY1" fmla="*/ 224600 h 224599"/>
                  <a:gd name="connsiteX2" fmla="*/ 106894 w 213788"/>
                  <a:gd name="connsiteY2" fmla="*/ 0 h 2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788" h="224599">
                    <a:moveTo>
                      <a:pt x="0" y="224600"/>
                    </a:moveTo>
                    <a:lnTo>
                      <a:pt x="213789" y="224600"/>
                    </a:lnTo>
                    <a:lnTo>
                      <a:pt x="106894" y="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F0C36F16-6100-3E43-BAC6-A6D196EF225A}"/>
                </a:ext>
              </a:extLst>
            </p:cNvPr>
            <p:cNvGrpSpPr/>
            <p:nvPr/>
          </p:nvGrpSpPr>
          <p:grpSpPr>
            <a:xfrm>
              <a:off x="5240655" y="2744819"/>
              <a:ext cx="78959" cy="79248"/>
              <a:chOff x="5240655" y="2744819"/>
              <a:chExt cx="78959" cy="79248"/>
            </a:xfrm>
            <a:solidFill>
              <a:srgbClr val="293133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491EDD9-6CD2-C84F-9401-FA035F219903}"/>
                  </a:ext>
                </a:extLst>
              </p:cNvPr>
              <p:cNvSpPr/>
              <p:nvPr/>
            </p:nvSpPr>
            <p:spPr>
              <a:xfrm>
                <a:off x="5240655" y="2744819"/>
                <a:ext cx="78959" cy="79248"/>
              </a:xfrm>
              <a:custGeom>
                <a:avLst/>
                <a:gdLst>
                  <a:gd name="connsiteX0" fmla="*/ 0 w 78959"/>
                  <a:gd name="connsiteY0" fmla="*/ 39624 h 79248"/>
                  <a:gd name="connsiteX1" fmla="*/ 39527 w 78959"/>
                  <a:gd name="connsiteY1" fmla="*/ 79248 h 79248"/>
                  <a:gd name="connsiteX2" fmla="*/ 78959 w 78959"/>
                  <a:gd name="connsiteY2" fmla="*/ 39624 h 79248"/>
                  <a:gd name="connsiteX3" fmla="*/ 39527 w 78959"/>
                  <a:gd name="connsiteY3" fmla="*/ 0 h 79248"/>
                  <a:gd name="connsiteX4" fmla="*/ 0 w 78959"/>
                  <a:gd name="connsiteY4" fmla="*/ 39624 h 79248"/>
                  <a:gd name="connsiteX5" fmla="*/ 6176 w 78959"/>
                  <a:gd name="connsiteY5" fmla="*/ 39624 h 79248"/>
                  <a:gd name="connsiteX6" fmla="*/ 39527 w 78959"/>
                  <a:gd name="connsiteY6" fmla="*/ 6287 h 79248"/>
                  <a:gd name="connsiteX7" fmla="*/ 72783 w 78959"/>
                  <a:gd name="connsiteY7" fmla="*/ 39624 h 79248"/>
                  <a:gd name="connsiteX8" fmla="*/ 39527 w 78959"/>
                  <a:gd name="connsiteY8" fmla="*/ 73057 h 79248"/>
                  <a:gd name="connsiteX9" fmla="*/ 6176 w 78959"/>
                  <a:gd name="connsiteY9" fmla="*/ 39624 h 7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59" h="79248">
                    <a:moveTo>
                      <a:pt x="0" y="39624"/>
                    </a:moveTo>
                    <a:cubicBezTo>
                      <a:pt x="0" y="61436"/>
                      <a:pt x="17673" y="79248"/>
                      <a:pt x="39527" y="79248"/>
                    </a:cubicBezTo>
                    <a:cubicBezTo>
                      <a:pt x="61286" y="79248"/>
                      <a:pt x="78959" y="61436"/>
                      <a:pt x="78959" y="39624"/>
                    </a:cubicBezTo>
                    <a:cubicBezTo>
                      <a:pt x="78959" y="17812"/>
                      <a:pt x="61191" y="0"/>
                      <a:pt x="39527" y="0"/>
                    </a:cubicBezTo>
                    <a:cubicBezTo>
                      <a:pt x="17673" y="0"/>
                      <a:pt x="0" y="17812"/>
                      <a:pt x="0" y="39624"/>
                    </a:cubicBezTo>
                    <a:close/>
                    <a:moveTo>
                      <a:pt x="6176" y="39624"/>
                    </a:moveTo>
                    <a:cubicBezTo>
                      <a:pt x="6176" y="21241"/>
                      <a:pt x="21094" y="6287"/>
                      <a:pt x="39527" y="6287"/>
                    </a:cubicBezTo>
                    <a:cubicBezTo>
                      <a:pt x="57865" y="6287"/>
                      <a:pt x="72783" y="21241"/>
                      <a:pt x="72783" y="39624"/>
                    </a:cubicBezTo>
                    <a:cubicBezTo>
                      <a:pt x="72783" y="58007"/>
                      <a:pt x="57865" y="73057"/>
                      <a:pt x="39527" y="73057"/>
                    </a:cubicBezTo>
                    <a:cubicBezTo>
                      <a:pt x="21094" y="73057"/>
                      <a:pt x="6176" y="58007"/>
                      <a:pt x="6176" y="39624"/>
                    </a:cubicBez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826E877-5233-ED46-8AFD-9F7AC7AF7A92}"/>
                  </a:ext>
                </a:extLst>
              </p:cNvPr>
              <p:cNvSpPr/>
              <p:nvPr/>
            </p:nvSpPr>
            <p:spPr>
              <a:xfrm>
                <a:off x="5264220" y="2764345"/>
                <a:ext cx="37246" cy="41529"/>
              </a:xfrm>
              <a:custGeom>
                <a:avLst/>
                <a:gdLst>
                  <a:gd name="connsiteX0" fmla="*/ 0 w 37246"/>
                  <a:gd name="connsiteY0" fmla="*/ 41529 h 41529"/>
                  <a:gd name="connsiteX1" fmla="*/ 0 w 37246"/>
                  <a:gd name="connsiteY1" fmla="*/ 0 h 41529"/>
                  <a:gd name="connsiteX2" fmla="*/ 17578 w 37246"/>
                  <a:gd name="connsiteY2" fmla="*/ 0 h 41529"/>
                  <a:gd name="connsiteX3" fmla="*/ 27270 w 37246"/>
                  <a:gd name="connsiteY3" fmla="*/ 1143 h 41529"/>
                  <a:gd name="connsiteX4" fmla="*/ 32021 w 37246"/>
                  <a:gd name="connsiteY4" fmla="*/ 5048 h 41529"/>
                  <a:gd name="connsiteX5" fmla="*/ 33826 w 37246"/>
                  <a:gd name="connsiteY5" fmla="*/ 11621 h 41529"/>
                  <a:gd name="connsiteX6" fmla="*/ 31166 w 37246"/>
                  <a:gd name="connsiteY6" fmla="*/ 19336 h 41529"/>
                  <a:gd name="connsiteX7" fmla="*/ 22994 w 37246"/>
                  <a:gd name="connsiteY7" fmla="*/ 23146 h 41529"/>
                  <a:gd name="connsiteX8" fmla="*/ 27460 w 37246"/>
                  <a:gd name="connsiteY8" fmla="*/ 26670 h 41529"/>
                  <a:gd name="connsiteX9" fmla="*/ 32211 w 37246"/>
                  <a:gd name="connsiteY9" fmla="*/ 33433 h 41529"/>
                  <a:gd name="connsiteX10" fmla="*/ 37247 w 37246"/>
                  <a:gd name="connsiteY10" fmla="*/ 41529 h 41529"/>
                  <a:gd name="connsiteX11" fmla="*/ 27270 w 37246"/>
                  <a:gd name="connsiteY11" fmla="*/ 41529 h 41529"/>
                  <a:gd name="connsiteX12" fmla="*/ 21189 w 37246"/>
                  <a:gd name="connsiteY12" fmla="*/ 32480 h 41529"/>
                  <a:gd name="connsiteX13" fmla="*/ 16818 w 37246"/>
                  <a:gd name="connsiteY13" fmla="*/ 26384 h 41529"/>
                  <a:gd name="connsiteX14" fmla="*/ 14348 w 37246"/>
                  <a:gd name="connsiteY14" fmla="*/ 24670 h 41529"/>
                  <a:gd name="connsiteX15" fmla="*/ 10167 w 37246"/>
                  <a:gd name="connsiteY15" fmla="*/ 24193 h 41529"/>
                  <a:gd name="connsiteX16" fmla="*/ 8457 w 37246"/>
                  <a:gd name="connsiteY16" fmla="*/ 24193 h 41529"/>
                  <a:gd name="connsiteX17" fmla="*/ 8457 w 37246"/>
                  <a:gd name="connsiteY17" fmla="*/ 41529 h 41529"/>
                  <a:gd name="connsiteX18" fmla="*/ 0 w 37246"/>
                  <a:gd name="connsiteY18" fmla="*/ 41529 h 41529"/>
                  <a:gd name="connsiteX19" fmla="*/ 8267 w 37246"/>
                  <a:gd name="connsiteY19" fmla="*/ 17431 h 41529"/>
                  <a:gd name="connsiteX20" fmla="*/ 14443 w 37246"/>
                  <a:gd name="connsiteY20" fmla="*/ 17431 h 41529"/>
                  <a:gd name="connsiteX21" fmla="*/ 22044 w 37246"/>
                  <a:gd name="connsiteY21" fmla="*/ 16954 h 41529"/>
                  <a:gd name="connsiteX22" fmla="*/ 24419 w 37246"/>
                  <a:gd name="connsiteY22" fmla="*/ 15145 h 41529"/>
                  <a:gd name="connsiteX23" fmla="*/ 25275 w 37246"/>
                  <a:gd name="connsiteY23" fmla="*/ 12097 h 41529"/>
                  <a:gd name="connsiteX24" fmla="*/ 24134 w 37246"/>
                  <a:gd name="connsiteY24" fmla="*/ 8668 h 41529"/>
                  <a:gd name="connsiteX25" fmla="*/ 20999 w 37246"/>
                  <a:gd name="connsiteY25" fmla="*/ 7048 h 41529"/>
                  <a:gd name="connsiteX26" fmla="*/ 14918 w 37246"/>
                  <a:gd name="connsiteY26" fmla="*/ 6858 h 41529"/>
                  <a:gd name="connsiteX27" fmla="*/ 8361 w 37246"/>
                  <a:gd name="connsiteY27" fmla="*/ 6858 h 41529"/>
                  <a:gd name="connsiteX28" fmla="*/ 8361 w 37246"/>
                  <a:gd name="connsiteY28" fmla="*/ 17431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246" h="41529">
                    <a:moveTo>
                      <a:pt x="0" y="41529"/>
                    </a:moveTo>
                    <a:lnTo>
                      <a:pt x="0" y="0"/>
                    </a:lnTo>
                    <a:lnTo>
                      <a:pt x="17578" y="0"/>
                    </a:lnTo>
                    <a:cubicBezTo>
                      <a:pt x="21949" y="0"/>
                      <a:pt x="25180" y="381"/>
                      <a:pt x="27270" y="1143"/>
                    </a:cubicBezTo>
                    <a:cubicBezTo>
                      <a:pt x="29265" y="1905"/>
                      <a:pt x="30881" y="3238"/>
                      <a:pt x="32021" y="5048"/>
                    </a:cubicBezTo>
                    <a:cubicBezTo>
                      <a:pt x="33256" y="6953"/>
                      <a:pt x="33826" y="9144"/>
                      <a:pt x="33826" y="11621"/>
                    </a:cubicBezTo>
                    <a:cubicBezTo>
                      <a:pt x="33826" y="14764"/>
                      <a:pt x="32876" y="17335"/>
                      <a:pt x="31166" y="19336"/>
                    </a:cubicBezTo>
                    <a:cubicBezTo>
                      <a:pt x="29360" y="21336"/>
                      <a:pt x="26605" y="22670"/>
                      <a:pt x="22994" y="23146"/>
                    </a:cubicBezTo>
                    <a:cubicBezTo>
                      <a:pt x="24799" y="24193"/>
                      <a:pt x="26320" y="25337"/>
                      <a:pt x="27460" y="26670"/>
                    </a:cubicBezTo>
                    <a:cubicBezTo>
                      <a:pt x="28695" y="27908"/>
                      <a:pt x="30215" y="30194"/>
                      <a:pt x="32211" y="33433"/>
                    </a:cubicBezTo>
                    <a:lnTo>
                      <a:pt x="37247" y="41529"/>
                    </a:lnTo>
                    <a:lnTo>
                      <a:pt x="27270" y="41529"/>
                    </a:lnTo>
                    <a:lnTo>
                      <a:pt x="21189" y="32480"/>
                    </a:lnTo>
                    <a:cubicBezTo>
                      <a:pt x="19003" y="29242"/>
                      <a:pt x="17578" y="27242"/>
                      <a:pt x="16818" y="26384"/>
                    </a:cubicBezTo>
                    <a:cubicBezTo>
                      <a:pt x="16058" y="25527"/>
                      <a:pt x="15203" y="24955"/>
                      <a:pt x="14348" y="24670"/>
                    </a:cubicBezTo>
                    <a:cubicBezTo>
                      <a:pt x="13397" y="24384"/>
                      <a:pt x="12067" y="24193"/>
                      <a:pt x="10167" y="24193"/>
                    </a:cubicBezTo>
                    <a:lnTo>
                      <a:pt x="8457" y="24193"/>
                    </a:lnTo>
                    <a:lnTo>
                      <a:pt x="8457" y="41529"/>
                    </a:lnTo>
                    <a:lnTo>
                      <a:pt x="0" y="41529"/>
                    </a:lnTo>
                    <a:close/>
                    <a:moveTo>
                      <a:pt x="8267" y="17431"/>
                    </a:moveTo>
                    <a:lnTo>
                      <a:pt x="14443" y="17431"/>
                    </a:lnTo>
                    <a:cubicBezTo>
                      <a:pt x="18433" y="17431"/>
                      <a:pt x="20999" y="17240"/>
                      <a:pt x="22044" y="16954"/>
                    </a:cubicBezTo>
                    <a:cubicBezTo>
                      <a:pt x="23089" y="16573"/>
                      <a:pt x="23754" y="16002"/>
                      <a:pt x="24419" y="15145"/>
                    </a:cubicBezTo>
                    <a:cubicBezTo>
                      <a:pt x="24989" y="14288"/>
                      <a:pt x="25275" y="13335"/>
                      <a:pt x="25275" y="12097"/>
                    </a:cubicBezTo>
                    <a:cubicBezTo>
                      <a:pt x="25275" y="10668"/>
                      <a:pt x="24895" y="9620"/>
                      <a:pt x="24134" y="8668"/>
                    </a:cubicBezTo>
                    <a:cubicBezTo>
                      <a:pt x="23374" y="7810"/>
                      <a:pt x="22329" y="7239"/>
                      <a:pt x="20999" y="7048"/>
                    </a:cubicBezTo>
                    <a:cubicBezTo>
                      <a:pt x="20334" y="6953"/>
                      <a:pt x="18243" y="6858"/>
                      <a:pt x="14918" y="6858"/>
                    </a:cubicBezTo>
                    <a:lnTo>
                      <a:pt x="8361" y="6858"/>
                    </a:lnTo>
                    <a:lnTo>
                      <a:pt x="8361" y="17431"/>
                    </a:ln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  <p:sp>
        <p:nvSpPr>
          <p:cNvPr id="57" name="文字版面配置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10468" y="5538631"/>
            <a:ext cx="3175000" cy="557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Text – Author and/or 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6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CEE798-E057-554E-9D30-63203653AAAD}"/>
              </a:ext>
            </a:extLst>
          </p:cNvPr>
          <p:cNvSpPr/>
          <p:nvPr userDrawn="1"/>
        </p:nvSpPr>
        <p:spPr>
          <a:xfrm>
            <a:off x="838200" y="1576435"/>
            <a:ext cx="10515600" cy="3835832"/>
          </a:xfrm>
          <a:prstGeom prst="rect">
            <a:avLst/>
          </a:prstGeom>
          <a:solidFill>
            <a:srgbClr val="00C1DE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223169" y="2460582"/>
            <a:ext cx="4076964" cy="82448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title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18AD-0F96-604B-B370-CDA7D47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x-none" dirty="0"/>
              <a:t>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2DFC7-8EF0-9540-BEB0-324D3A86D1F6}"/>
              </a:ext>
            </a:extLst>
          </p:cNvPr>
          <p:cNvSpPr/>
          <p:nvPr userDrawn="1"/>
        </p:nvSpPr>
        <p:spPr>
          <a:xfrm>
            <a:off x="838199" y="5389041"/>
            <a:ext cx="10515600" cy="706959"/>
          </a:xfrm>
          <a:prstGeom prst="rect">
            <a:avLst/>
          </a:prstGeom>
          <a:solidFill>
            <a:srgbClr val="00609C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0DBE3E-5726-6A40-8211-9175B5DFD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4834" y="2112578"/>
            <a:ext cx="8478332" cy="4745421"/>
          </a:xfrm>
          <a:custGeom>
            <a:avLst/>
            <a:gdLst>
              <a:gd name="connsiteX0" fmla="*/ 0 w 15729098"/>
              <a:gd name="connsiteY0" fmla="*/ 0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0 w 15729098"/>
              <a:gd name="connsiteY4" fmla="*/ 0 h 8803758"/>
              <a:gd name="connsiteX0" fmla="*/ 5762846 w 15729098"/>
              <a:gd name="connsiteY0" fmla="*/ 489098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5762846 w 15729098"/>
              <a:gd name="connsiteY4" fmla="*/ 489098 h 8803758"/>
              <a:gd name="connsiteX0" fmla="*/ 4231758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31758 w 15729098"/>
              <a:gd name="connsiteY4" fmla="*/ 1 h 8803758"/>
              <a:gd name="connsiteX0" fmla="*/ 4275719 w 15729098"/>
              <a:gd name="connsiteY0" fmla="*/ 96716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75719 w 15729098"/>
              <a:gd name="connsiteY4" fmla="*/ 96716 h 8803758"/>
              <a:gd name="connsiteX0" fmla="*/ 4240549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40549 w 15729098"/>
              <a:gd name="connsiteY4" fmla="*/ 1 h 88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9098" h="8803758">
                <a:moveTo>
                  <a:pt x="4240549" y="1"/>
                </a:moveTo>
                <a:lnTo>
                  <a:pt x="15729098" y="0"/>
                </a:lnTo>
                <a:lnTo>
                  <a:pt x="15729098" y="8803758"/>
                </a:lnTo>
                <a:lnTo>
                  <a:pt x="0" y="8803758"/>
                </a:lnTo>
                <a:lnTo>
                  <a:pt x="4240549" y="1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229AEBA6-FF83-E049-B9BC-358DFA0DF615}"/>
              </a:ext>
            </a:extLst>
          </p:cNvPr>
          <p:cNvGrpSpPr/>
          <p:nvPr userDrawn="1"/>
        </p:nvGrpSpPr>
        <p:grpSpPr>
          <a:xfrm>
            <a:off x="8634705" y="683583"/>
            <a:ext cx="2625472" cy="550272"/>
            <a:chOff x="4673309" y="2226660"/>
            <a:chExt cx="2862199" cy="599887"/>
          </a:xfrm>
        </p:grpSpPr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F9B5CB25-9EA0-BF48-AB8B-1396F5A9C0C7}"/>
                </a:ext>
              </a:extLst>
            </p:cNvPr>
            <p:cNvGrpSpPr/>
            <p:nvPr/>
          </p:nvGrpSpPr>
          <p:grpSpPr>
            <a:xfrm>
              <a:off x="5406365" y="2226659"/>
              <a:ext cx="2129143" cy="599884"/>
              <a:chOff x="5406365" y="2226659"/>
              <a:chExt cx="2129143" cy="599884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FB73C30-F875-874F-9F43-4EC499CECED6}"/>
                  </a:ext>
                </a:extLst>
              </p:cNvPr>
              <p:cNvSpPr/>
              <p:nvPr/>
            </p:nvSpPr>
            <p:spPr>
              <a:xfrm>
                <a:off x="5406365" y="2710814"/>
                <a:ext cx="71357" cy="113252"/>
              </a:xfrm>
              <a:custGeom>
                <a:avLst/>
                <a:gdLst>
                  <a:gd name="connsiteX0" fmla="*/ 71358 w 71357"/>
                  <a:gd name="connsiteY0" fmla="*/ 95440 h 113252"/>
                  <a:gd name="connsiteX1" fmla="*/ 71358 w 71357"/>
                  <a:gd name="connsiteY1" fmla="*/ 113252 h 113252"/>
                  <a:gd name="connsiteX2" fmla="*/ 0 w 71357"/>
                  <a:gd name="connsiteY2" fmla="*/ 113252 h 113252"/>
                  <a:gd name="connsiteX3" fmla="*/ 0 w 71357"/>
                  <a:gd name="connsiteY3" fmla="*/ 0 h 113252"/>
                  <a:gd name="connsiteX4" fmla="*/ 20524 w 71357"/>
                  <a:gd name="connsiteY4" fmla="*/ 0 h 113252"/>
                  <a:gd name="connsiteX5" fmla="*/ 20524 w 71357"/>
                  <a:gd name="connsiteY5" fmla="*/ 95440 h 113252"/>
                  <a:gd name="connsiteX6" fmla="*/ 71358 w 71357"/>
                  <a:gd name="connsiteY6" fmla="*/ 9544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57" h="113252">
                    <a:moveTo>
                      <a:pt x="71358" y="95440"/>
                    </a:moveTo>
                    <a:lnTo>
                      <a:pt x="71358" y="113252"/>
                    </a:lnTo>
                    <a:lnTo>
                      <a:pt x="0" y="113252"/>
                    </a:lnTo>
                    <a:lnTo>
                      <a:pt x="0" y="0"/>
                    </a:lnTo>
                    <a:lnTo>
                      <a:pt x="20524" y="0"/>
                    </a:lnTo>
                    <a:lnTo>
                      <a:pt x="20524" y="95440"/>
                    </a:lnTo>
                    <a:lnTo>
                      <a:pt x="71358" y="9544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1361AA9-1FB8-C840-8B64-595EA99954B5}"/>
                  </a:ext>
                </a:extLst>
              </p:cNvPr>
              <p:cNvSpPr/>
              <p:nvPr/>
            </p:nvSpPr>
            <p:spPr>
              <a:xfrm>
                <a:off x="5493401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46A43F7-554C-124A-81D7-F02B21DF56B4}"/>
                  </a:ext>
                </a:extLst>
              </p:cNvPr>
              <p:cNvSpPr/>
              <p:nvPr/>
            </p:nvSpPr>
            <p:spPr>
              <a:xfrm>
                <a:off x="5578536" y="2710719"/>
                <a:ext cx="109934" cy="113347"/>
              </a:xfrm>
              <a:custGeom>
                <a:avLst/>
                <a:gdLst>
                  <a:gd name="connsiteX0" fmla="*/ 87891 w 109934"/>
                  <a:gd name="connsiteY0" fmla="*/ 113348 h 113347"/>
                  <a:gd name="connsiteX1" fmla="*/ 83140 w 109934"/>
                  <a:gd name="connsiteY1" fmla="*/ 100108 h 113347"/>
                  <a:gd name="connsiteX2" fmla="*/ 78389 w 109934"/>
                  <a:gd name="connsiteY2" fmla="*/ 86678 h 113347"/>
                  <a:gd name="connsiteX3" fmla="*/ 30691 w 109934"/>
                  <a:gd name="connsiteY3" fmla="*/ 86678 h 113347"/>
                  <a:gd name="connsiteX4" fmla="*/ 26035 w 109934"/>
                  <a:gd name="connsiteY4" fmla="*/ 100108 h 113347"/>
                  <a:gd name="connsiteX5" fmla="*/ 21379 w 109934"/>
                  <a:gd name="connsiteY5" fmla="*/ 113252 h 113347"/>
                  <a:gd name="connsiteX6" fmla="*/ 0 w 109934"/>
                  <a:gd name="connsiteY6" fmla="*/ 113252 h 113347"/>
                  <a:gd name="connsiteX7" fmla="*/ 12067 w 109934"/>
                  <a:gd name="connsiteY7" fmla="*/ 79724 h 113347"/>
                  <a:gd name="connsiteX8" fmla="*/ 23184 w 109934"/>
                  <a:gd name="connsiteY8" fmla="*/ 50673 h 113347"/>
                  <a:gd name="connsiteX9" fmla="*/ 34016 w 109934"/>
                  <a:gd name="connsiteY9" fmla="*/ 24479 h 113347"/>
                  <a:gd name="connsiteX10" fmla="*/ 45038 w 109934"/>
                  <a:gd name="connsiteY10" fmla="*/ 0 h 113347"/>
                  <a:gd name="connsiteX11" fmla="*/ 64612 w 109934"/>
                  <a:gd name="connsiteY11" fmla="*/ 0 h 113347"/>
                  <a:gd name="connsiteX12" fmla="*/ 75729 w 109934"/>
                  <a:gd name="connsiteY12" fmla="*/ 24479 h 113347"/>
                  <a:gd name="connsiteX13" fmla="*/ 86561 w 109934"/>
                  <a:gd name="connsiteY13" fmla="*/ 50673 h 113347"/>
                  <a:gd name="connsiteX14" fmla="*/ 97773 w 109934"/>
                  <a:gd name="connsiteY14" fmla="*/ 79724 h 113347"/>
                  <a:gd name="connsiteX15" fmla="*/ 109935 w 109934"/>
                  <a:gd name="connsiteY15" fmla="*/ 113252 h 113347"/>
                  <a:gd name="connsiteX16" fmla="*/ 87891 w 109934"/>
                  <a:gd name="connsiteY16" fmla="*/ 113252 h 113347"/>
                  <a:gd name="connsiteX17" fmla="*/ 54540 w 109934"/>
                  <a:gd name="connsiteY17" fmla="*/ 22003 h 113347"/>
                  <a:gd name="connsiteX18" fmla="*/ 45988 w 109934"/>
                  <a:gd name="connsiteY18" fmla="*/ 43053 h 113347"/>
                  <a:gd name="connsiteX19" fmla="*/ 35917 w 109934"/>
                  <a:gd name="connsiteY19" fmla="*/ 70009 h 113347"/>
                  <a:gd name="connsiteX20" fmla="*/ 73068 w 109934"/>
                  <a:gd name="connsiteY20" fmla="*/ 70009 h 113347"/>
                  <a:gd name="connsiteX21" fmla="*/ 62996 w 109934"/>
                  <a:gd name="connsiteY21" fmla="*/ 42863 h 113347"/>
                  <a:gd name="connsiteX22" fmla="*/ 54540 w 109934"/>
                  <a:gd name="connsiteY22" fmla="*/ 22003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9934" h="113347">
                    <a:moveTo>
                      <a:pt x="87891" y="113348"/>
                    </a:moveTo>
                    <a:cubicBezTo>
                      <a:pt x="86371" y="108871"/>
                      <a:pt x="84755" y="104489"/>
                      <a:pt x="83140" y="100108"/>
                    </a:cubicBezTo>
                    <a:cubicBezTo>
                      <a:pt x="81525" y="95726"/>
                      <a:pt x="79909" y="91250"/>
                      <a:pt x="78389" y="86678"/>
                    </a:cubicBezTo>
                    <a:lnTo>
                      <a:pt x="30691" y="86678"/>
                    </a:lnTo>
                    <a:cubicBezTo>
                      <a:pt x="29170" y="91250"/>
                      <a:pt x="27650" y="95726"/>
                      <a:pt x="26035" y="100108"/>
                    </a:cubicBezTo>
                    <a:cubicBezTo>
                      <a:pt x="24419" y="104489"/>
                      <a:pt x="22899" y="108871"/>
                      <a:pt x="21379" y="113252"/>
                    </a:cubicBezTo>
                    <a:lnTo>
                      <a:pt x="0" y="113252"/>
                    </a:lnTo>
                    <a:cubicBezTo>
                      <a:pt x="4181" y="101156"/>
                      <a:pt x="8267" y="90011"/>
                      <a:pt x="12067" y="79724"/>
                    </a:cubicBezTo>
                    <a:cubicBezTo>
                      <a:pt x="15868" y="69533"/>
                      <a:pt x="19574" y="59817"/>
                      <a:pt x="23184" y="50673"/>
                    </a:cubicBezTo>
                    <a:cubicBezTo>
                      <a:pt x="26795" y="41529"/>
                      <a:pt x="30406" y="32766"/>
                      <a:pt x="34016" y="24479"/>
                    </a:cubicBezTo>
                    <a:cubicBezTo>
                      <a:pt x="37627" y="16193"/>
                      <a:pt x="41333" y="8001"/>
                      <a:pt x="45038" y="0"/>
                    </a:cubicBezTo>
                    <a:lnTo>
                      <a:pt x="64612" y="0"/>
                    </a:lnTo>
                    <a:cubicBezTo>
                      <a:pt x="68412" y="8096"/>
                      <a:pt x="72118" y="16193"/>
                      <a:pt x="75729" y="24479"/>
                    </a:cubicBezTo>
                    <a:cubicBezTo>
                      <a:pt x="79339" y="32766"/>
                      <a:pt x="82950" y="41529"/>
                      <a:pt x="86561" y="50673"/>
                    </a:cubicBezTo>
                    <a:cubicBezTo>
                      <a:pt x="90171" y="59817"/>
                      <a:pt x="93972" y="69533"/>
                      <a:pt x="97773" y="79724"/>
                    </a:cubicBezTo>
                    <a:cubicBezTo>
                      <a:pt x="101668" y="90011"/>
                      <a:pt x="105659" y="101156"/>
                      <a:pt x="109935" y="113252"/>
                    </a:cubicBezTo>
                    <a:lnTo>
                      <a:pt x="87891" y="113252"/>
                    </a:lnTo>
                    <a:close/>
                    <a:moveTo>
                      <a:pt x="54540" y="22003"/>
                    </a:moveTo>
                    <a:cubicBezTo>
                      <a:pt x="52069" y="27813"/>
                      <a:pt x="49219" y="34766"/>
                      <a:pt x="45988" y="43053"/>
                    </a:cubicBezTo>
                    <a:cubicBezTo>
                      <a:pt x="42758" y="51340"/>
                      <a:pt x="39432" y="60293"/>
                      <a:pt x="35917" y="70009"/>
                    </a:cubicBezTo>
                    <a:lnTo>
                      <a:pt x="73068" y="70009"/>
                    </a:lnTo>
                    <a:cubicBezTo>
                      <a:pt x="69553" y="60293"/>
                      <a:pt x="66227" y="51245"/>
                      <a:pt x="62996" y="42863"/>
                    </a:cubicBezTo>
                    <a:cubicBezTo>
                      <a:pt x="59766" y="34481"/>
                      <a:pt x="56915" y="27527"/>
                      <a:pt x="54540" y="22003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C857B22-FC02-3746-945F-D1805C5F1D9C}"/>
                  </a:ext>
                </a:extLst>
              </p:cNvPr>
              <p:cNvSpPr/>
              <p:nvPr/>
            </p:nvSpPr>
            <p:spPr>
              <a:xfrm>
                <a:off x="5702819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6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429 w 95777"/>
                  <a:gd name="connsiteY14" fmla="*/ 97250 h 115633"/>
                  <a:gd name="connsiteX15" fmla="*/ 25180 w 95777"/>
                  <a:gd name="connsiteY15" fmla="*/ 97441 h 115633"/>
                  <a:gd name="connsiteX16" fmla="*/ 33161 w 95777"/>
                  <a:gd name="connsiteY16" fmla="*/ 97536 h 115633"/>
                  <a:gd name="connsiteX17" fmla="*/ 64042 w 95777"/>
                  <a:gd name="connsiteY17" fmla="*/ 86963 h 115633"/>
                  <a:gd name="connsiteX18" fmla="*/ 74208 w 95777"/>
                  <a:gd name="connsiteY18" fmla="*/ 57436 h 115633"/>
                  <a:gd name="connsiteX19" fmla="*/ 64232 w 95777"/>
                  <a:gd name="connsiteY19" fmla="*/ 27813 h 115633"/>
                  <a:gd name="connsiteX20" fmla="*/ 33446 w 95777"/>
                  <a:gd name="connsiteY20" fmla="*/ 17526 h 115633"/>
                  <a:gd name="connsiteX21" fmla="*/ 20429 w 95777"/>
                  <a:gd name="connsiteY21" fmla="*/ 18002 h 115633"/>
                  <a:gd name="connsiteX22" fmla="*/ 20429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6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429" y="97250"/>
                    </a:moveTo>
                    <a:cubicBezTo>
                      <a:pt x="21664" y="97346"/>
                      <a:pt x="23184" y="97441"/>
                      <a:pt x="25180" y="97441"/>
                    </a:cubicBezTo>
                    <a:cubicBezTo>
                      <a:pt x="27175" y="97536"/>
                      <a:pt x="29835" y="97536"/>
                      <a:pt x="33161" y="97536"/>
                    </a:cubicBezTo>
                    <a:cubicBezTo>
                      <a:pt x="46938" y="97536"/>
                      <a:pt x="57295" y="94012"/>
                      <a:pt x="64042" y="86963"/>
                    </a:cubicBezTo>
                    <a:cubicBezTo>
                      <a:pt x="70788" y="79915"/>
                      <a:pt x="74208" y="70104"/>
                      <a:pt x="74208" y="57436"/>
                    </a:cubicBezTo>
                    <a:cubicBezTo>
                      <a:pt x="74208" y="44577"/>
                      <a:pt x="70883" y="34766"/>
                      <a:pt x="64232" y="27813"/>
                    </a:cubicBezTo>
                    <a:cubicBezTo>
                      <a:pt x="57580" y="20955"/>
                      <a:pt x="47319" y="17526"/>
                      <a:pt x="33446" y="17526"/>
                    </a:cubicBezTo>
                    <a:cubicBezTo>
                      <a:pt x="27365" y="17526"/>
                      <a:pt x="22994" y="17717"/>
                      <a:pt x="20429" y="18002"/>
                    </a:cubicBezTo>
                    <a:lnTo>
                      <a:pt x="20429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A5FF735-E106-CB4A-8FAB-8B8D6F140389}"/>
                  </a:ext>
                </a:extLst>
              </p:cNvPr>
              <p:cNvSpPr/>
              <p:nvPr/>
            </p:nvSpPr>
            <p:spPr>
              <a:xfrm>
                <a:off x="5821020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533AA32-8AEE-A24E-918D-481AED7B9041}"/>
                  </a:ext>
                </a:extLst>
              </p:cNvPr>
              <p:cNvSpPr/>
              <p:nvPr/>
            </p:nvSpPr>
            <p:spPr>
              <a:xfrm>
                <a:off x="5868624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6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182" y="63056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516881-9E8D-6344-8CFA-2511DD9C68C8}"/>
                  </a:ext>
                </a:extLst>
              </p:cNvPr>
              <p:cNvSpPr/>
              <p:nvPr/>
            </p:nvSpPr>
            <p:spPr>
              <a:xfrm>
                <a:off x="5984639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6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6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D4559B0B-3190-C045-8D81-C71E443D3AB8}"/>
                  </a:ext>
                </a:extLst>
              </p:cNvPr>
              <p:cNvSpPr/>
              <p:nvPr/>
            </p:nvSpPr>
            <p:spPr>
              <a:xfrm>
                <a:off x="6138472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4FE277C-7499-A542-9DFC-34295D00BB38}"/>
                  </a:ext>
                </a:extLst>
              </p:cNvPr>
              <p:cNvSpPr/>
              <p:nvPr/>
            </p:nvSpPr>
            <p:spPr>
              <a:xfrm>
                <a:off x="6233964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5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524 w 95777"/>
                  <a:gd name="connsiteY14" fmla="*/ 97250 h 115633"/>
                  <a:gd name="connsiteX15" fmla="*/ 25274 w 95777"/>
                  <a:gd name="connsiteY15" fmla="*/ 97441 h 115633"/>
                  <a:gd name="connsiteX16" fmla="*/ 33256 w 95777"/>
                  <a:gd name="connsiteY16" fmla="*/ 97536 h 115633"/>
                  <a:gd name="connsiteX17" fmla="*/ 64137 w 95777"/>
                  <a:gd name="connsiteY17" fmla="*/ 86963 h 115633"/>
                  <a:gd name="connsiteX18" fmla="*/ 74303 w 95777"/>
                  <a:gd name="connsiteY18" fmla="*/ 57436 h 115633"/>
                  <a:gd name="connsiteX19" fmla="*/ 64326 w 95777"/>
                  <a:gd name="connsiteY19" fmla="*/ 27813 h 115633"/>
                  <a:gd name="connsiteX20" fmla="*/ 33541 w 95777"/>
                  <a:gd name="connsiteY20" fmla="*/ 17526 h 115633"/>
                  <a:gd name="connsiteX21" fmla="*/ 20524 w 95777"/>
                  <a:gd name="connsiteY21" fmla="*/ 18002 h 115633"/>
                  <a:gd name="connsiteX22" fmla="*/ 20524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5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524" y="97250"/>
                    </a:moveTo>
                    <a:cubicBezTo>
                      <a:pt x="21759" y="97346"/>
                      <a:pt x="23279" y="97441"/>
                      <a:pt x="25274" y="97441"/>
                    </a:cubicBezTo>
                    <a:cubicBezTo>
                      <a:pt x="27270" y="97536"/>
                      <a:pt x="29930" y="97536"/>
                      <a:pt x="33256" y="97536"/>
                    </a:cubicBezTo>
                    <a:cubicBezTo>
                      <a:pt x="47033" y="97536"/>
                      <a:pt x="57390" y="94012"/>
                      <a:pt x="64137" y="86963"/>
                    </a:cubicBezTo>
                    <a:cubicBezTo>
                      <a:pt x="70883" y="79915"/>
                      <a:pt x="74303" y="70104"/>
                      <a:pt x="74303" y="57436"/>
                    </a:cubicBezTo>
                    <a:cubicBezTo>
                      <a:pt x="74303" y="44577"/>
                      <a:pt x="70978" y="34766"/>
                      <a:pt x="64326" y="27813"/>
                    </a:cubicBezTo>
                    <a:cubicBezTo>
                      <a:pt x="57675" y="20955"/>
                      <a:pt x="47413" y="17526"/>
                      <a:pt x="33541" y="17526"/>
                    </a:cubicBezTo>
                    <a:cubicBezTo>
                      <a:pt x="27460" y="17526"/>
                      <a:pt x="23089" y="17717"/>
                      <a:pt x="20524" y="18002"/>
                    </a:cubicBezTo>
                    <a:lnTo>
                      <a:pt x="20524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A47106F-4870-F045-AC89-9DD0ED48B7A1}"/>
                  </a:ext>
                </a:extLst>
              </p:cNvPr>
              <p:cNvSpPr/>
              <p:nvPr/>
            </p:nvSpPr>
            <p:spPr>
              <a:xfrm>
                <a:off x="6347700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1 w 92071"/>
                  <a:gd name="connsiteY10" fmla="*/ 58102 h 118109"/>
                  <a:gd name="connsiteX11" fmla="*/ 92071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1" y="58102"/>
                    </a:lnTo>
                    <a:lnTo>
                      <a:pt x="92071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8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235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D36523B-A31E-6A45-B25B-16FD2A46FBB3}"/>
                  </a:ext>
                </a:extLst>
              </p:cNvPr>
              <p:cNvSpPr/>
              <p:nvPr/>
            </p:nvSpPr>
            <p:spPr>
              <a:xfrm>
                <a:off x="6463526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A86A8AC-8CB9-904F-92E1-38AC0772A806}"/>
                  </a:ext>
                </a:extLst>
              </p:cNvPr>
              <p:cNvSpPr/>
              <p:nvPr/>
            </p:nvSpPr>
            <p:spPr>
              <a:xfrm>
                <a:off x="6592654" y="2708243"/>
                <a:ext cx="89981" cy="118300"/>
              </a:xfrm>
              <a:custGeom>
                <a:avLst/>
                <a:gdLst>
                  <a:gd name="connsiteX0" fmla="*/ 54445 w 89981"/>
                  <a:gd name="connsiteY0" fmla="*/ 118300 h 118300"/>
                  <a:gd name="connsiteX1" fmla="*/ 31641 w 89981"/>
                  <a:gd name="connsiteY1" fmla="*/ 114395 h 118300"/>
                  <a:gd name="connsiteX2" fmla="*/ 14538 w 89981"/>
                  <a:gd name="connsiteY2" fmla="*/ 102870 h 118300"/>
                  <a:gd name="connsiteX3" fmla="*/ 3801 w 89981"/>
                  <a:gd name="connsiteY3" fmla="*/ 84296 h 118300"/>
                  <a:gd name="connsiteX4" fmla="*/ 0 w 89981"/>
                  <a:gd name="connsiteY4" fmla="*/ 59150 h 118300"/>
                  <a:gd name="connsiteX5" fmla="*/ 4276 w 89981"/>
                  <a:gd name="connsiteY5" fmla="*/ 34004 h 118300"/>
                  <a:gd name="connsiteX6" fmla="*/ 16058 w 89981"/>
                  <a:gd name="connsiteY6" fmla="*/ 15430 h 118300"/>
                  <a:gd name="connsiteX7" fmla="*/ 33636 w 89981"/>
                  <a:gd name="connsiteY7" fmla="*/ 3905 h 118300"/>
                  <a:gd name="connsiteX8" fmla="*/ 55300 w 89981"/>
                  <a:gd name="connsiteY8" fmla="*/ 0 h 118300"/>
                  <a:gd name="connsiteX9" fmla="*/ 68032 w 89981"/>
                  <a:gd name="connsiteY9" fmla="*/ 1048 h 118300"/>
                  <a:gd name="connsiteX10" fmla="*/ 78009 w 89981"/>
                  <a:gd name="connsiteY10" fmla="*/ 3429 h 118300"/>
                  <a:gd name="connsiteX11" fmla="*/ 85040 w 89981"/>
                  <a:gd name="connsiteY11" fmla="*/ 6191 h 118300"/>
                  <a:gd name="connsiteX12" fmla="*/ 88936 w 89981"/>
                  <a:gd name="connsiteY12" fmla="*/ 8287 h 118300"/>
                  <a:gd name="connsiteX13" fmla="*/ 82855 w 89981"/>
                  <a:gd name="connsiteY13" fmla="*/ 25146 h 118300"/>
                  <a:gd name="connsiteX14" fmla="*/ 71738 w 89981"/>
                  <a:gd name="connsiteY14" fmla="*/ 20479 h 118300"/>
                  <a:gd name="connsiteX15" fmla="*/ 55965 w 89981"/>
                  <a:gd name="connsiteY15" fmla="*/ 18288 h 118300"/>
                  <a:gd name="connsiteX16" fmla="*/ 42283 w 89981"/>
                  <a:gd name="connsiteY16" fmla="*/ 20765 h 118300"/>
                  <a:gd name="connsiteX17" fmla="*/ 31261 w 89981"/>
                  <a:gd name="connsiteY17" fmla="*/ 28384 h 118300"/>
                  <a:gd name="connsiteX18" fmla="*/ 24039 w 89981"/>
                  <a:gd name="connsiteY18" fmla="*/ 41148 h 118300"/>
                  <a:gd name="connsiteX19" fmla="*/ 21474 w 89981"/>
                  <a:gd name="connsiteY19" fmla="*/ 58960 h 118300"/>
                  <a:gd name="connsiteX20" fmla="*/ 23469 w 89981"/>
                  <a:gd name="connsiteY20" fmla="*/ 75438 h 118300"/>
                  <a:gd name="connsiteX21" fmla="*/ 29740 w 89981"/>
                  <a:gd name="connsiteY21" fmla="*/ 88392 h 118300"/>
                  <a:gd name="connsiteX22" fmla="*/ 40477 w 89981"/>
                  <a:gd name="connsiteY22" fmla="*/ 96869 h 118300"/>
                  <a:gd name="connsiteX23" fmla="*/ 56155 w 89981"/>
                  <a:gd name="connsiteY23" fmla="*/ 99917 h 118300"/>
                  <a:gd name="connsiteX24" fmla="*/ 73923 w 89981"/>
                  <a:gd name="connsiteY24" fmla="*/ 97726 h 118300"/>
                  <a:gd name="connsiteX25" fmla="*/ 84470 w 89981"/>
                  <a:gd name="connsiteY25" fmla="*/ 93535 h 118300"/>
                  <a:gd name="connsiteX26" fmla="*/ 89981 w 89981"/>
                  <a:gd name="connsiteY26" fmla="*/ 110395 h 118300"/>
                  <a:gd name="connsiteX27" fmla="*/ 84660 w 89981"/>
                  <a:gd name="connsiteY27" fmla="*/ 112967 h 118300"/>
                  <a:gd name="connsiteX28" fmla="*/ 76774 w 89981"/>
                  <a:gd name="connsiteY28" fmla="*/ 115443 h 118300"/>
                  <a:gd name="connsiteX29" fmla="*/ 66512 w 89981"/>
                  <a:gd name="connsiteY29" fmla="*/ 117443 h 118300"/>
                  <a:gd name="connsiteX30" fmla="*/ 54445 w 89981"/>
                  <a:gd name="connsiteY30" fmla="*/ 118300 h 11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9981" h="118300">
                    <a:moveTo>
                      <a:pt x="54445" y="118300"/>
                    </a:moveTo>
                    <a:cubicBezTo>
                      <a:pt x="45988" y="118300"/>
                      <a:pt x="38387" y="116967"/>
                      <a:pt x="31641" y="114395"/>
                    </a:cubicBezTo>
                    <a:cubicBezTo>
                      <a:pt x="24895" y="111824"/>
                      <a:pt x="19194" y="107918"/>
                      <a:pt x="14538" y="102870"/>
                    </a:cubicBezTo>
                    <a:cubicBezTo>
                      <a:pt x="9882" y="97822"/>
                      <a:pt x="6271" y="91630"/>
                      <a:pt x="3801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0999" y="10382"/>
                      <a:pt x="26890" y="6572"/>
                      <a:pt x="33636" y="3905"/>
                    </a:cubicBezTo>
                    <a:cubicBezTo>
                      <a:pt x="40382" y="1333"/>
                      <a:pt x="47604" y="0"/>
                      <a:pt x="55300" y="0"/>
                    </a:cubicBezTo>
                    <a:cubicBezTo>
                      <a:pt x="59956" y="0"/>
                      <a:pt x="64232" y="381"/>
                      <a:pt x="68032" y="1048"/>
                    </a:cubicBezTo>
                    <a:cubicBezTo>
                      <a:pt x="71833" y="1715"/>
                      <a:pt x="75159" y="2572"/>
                      <a:pt x="78009" y="3429"/>
                    </a:cubicBezTo>
                    <a:cubicBezTo>
                      <a:pt x="80860" y="4286"/>
                      <a:pt x="83140" y="5239"/>
                      <a:pt x="85040" y="6191"/>
                    </a:cubicBezTo>
                    <a:cubicBezTo>
                      <a:pt x="86846" y="7144"/>
                      <a:pt x="88176" y="7906"/>
                      <a:pt x="88936" y="8287"/>
                    </a:cubicBezTo>
                    <a:lnTo>
                      <a:pt x="82855" y="25146"/>
                    </a:lnTo>
                    <a:cubicBezTo>
                      <a:pt x="80290" y="23527"/>
                      <a:pt x="76489" y="22003"/>
                      <a:pt x="71738" y="20479"/>
                    </a:cubicBezTo>
                    <a:cubicBezTo>
                      <a:pt x="66892" y="18955"/>
                      <a:pt x="61666" y="18288"/>
                      <a:pt x="55965" y="18288"/>
                    </a:cubicBezTo>
                    <a:cubicBezTo>
                      <a:pt x="51119" y="18288"/>
                      <a:pt x="46559" y="19145"/>
                      <a:pt x="42283" y="20765"/>
                    </a:cubicBezTo>
                    <a:cubicBezTo>
                      <a:pt x="38007" y="22479"/>
                      <a:pt x="34396" y="24955"/>
                      <a:pt x="31261" y="28384"/>
                    </a:cubicBezTo>
                    <a:cubicBezTo>
                      <a:pt x="28125" y="31813"/>
                      <a:pt x="25750" y="36004"/>
                      <a:pt x="24039" y="41148"/>
                    </a:cubicBezTo>
                    <a:cubicBezTo>
                      <a:pt x="22329" y="46292"/>
                      <a:pt x="21474" y="52197"/>
                      <a:pt x="21474" y="58960"/>
                    </a:cubicBezTo>
                    <a:cubicBezTo>
                      <a:pt x="21474" y="64960"/>
                      <a:pt x="22139" y="70485"/>
                      <a:pt x="23469" y="75438"/>
                    </a:cubicBezTo>
                    <a:cubicBezTo>
                      <a:pt x="24800" y="80486"/>
                      <a:pt x="26890" y="84772"/>
                      <a:pt x="29740" y="88392"/>
                    </a:cubicBezTo>
                    <a:cubicBezTo>
                      <a:pt x="32591" y="92012"/>
                      <a:pt x="36107" y="94869"/>
                      <a:pt x="40477" y="96869"/>
                    </a:cubicBezTo>
                    <a:cubicBezTo>
                      <a:pt x="44848" y="98870"/>
                      <a:pt x="50074" y="99917"/>
                      <a:pt x="56155" y="99917"/>
                    </a:cubicBezTo>
                    <a:cubicBezTo>
                      <a:pt x="63472" y="99917"/>
                      <a:pt x="69363" y="99155"/>
                      <a:pt x="73923" y="97726"/>
                    </a:cubicBezTo>
                    <a:cubicBezTo>
                      <a:pt x="78484" y="96298"/>
                      <a:pt x="82000" y="94869"/>
                      <a:pt x="84470" y="93535"/>
                    </a:cubicBezTo>
                    <a:lnTo>
                      <a:pt x="89981" y="110395"/>
                    </a:lnTo>
                    <a:cubicBezTo>
                      <a:pt x="88651" y="111252"/>
                      <a:pt x="86941" y="112109"/>
                      <a:pt x="84660" y="112967"/>
                    </a:cubicBezTo>
                    <a:cubicBezTo>
                      <a:pt x="82475" y="113824"/>
                      <a:pt x="79815" y="114681"/>
                      <a:pt x="76774" y="115443"/>
                    </a:cubicBezTo>
                    <a:cubicBezTo>
                      <a:pt x="73733" y="116300"/>
                      <a:pt x="70313" y="116967"/>
                      <a:pt x="66512" y="117443"/>
                    </a:cubicBezTo>
                    <a:cubicBezTo>
                      <a:pt x="62902" y="118015"/>
                      <a:pt x="58816" y="118300"/>
                      <a:pt x="54445" y="118300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168E4F3-2054-3A43-89CF-51C4C5ECABC9}"/>
                  </a:ext>
                </a:extLst>
              </p:cNvPr>
              <p:cNvSpPr/>
              <p:nvPr/>
            </p:nvSpPr>
            <p:spPr>
              <a:xfrm>
                <a:off x="6693372" y="2708147"/>
                <a:ext cx="109554" cy="118395"/>
              </a:xfrm>
              <a:custGeom>
                <a:avLst/>
                <a:gdLst>
                  <a:gd name="connsiteX0" fmla="*/ 109555 w 109554"/>
                  <a:gd name="connsiteY0" fmla="*/ 59246 h 118395"/>
                  <a:gd name="connsiteX1" fmla="*/ 105279 w 109554"/>
                  <a:gd name="connsiteY1" fmla="*/ 84868 h 118395"/>
                  <a:gd name="connsiteX2" fmla="*/ 93497 w 109554"/>
                  <a:gd name="connsiteY2" fmla="*/ 103441 h 118395"/>
                  <a:gd name="connsiteX3" fmla="*/ 76109 w 109554"/>
                  <a:gd name="connsiteY3" fmla="*/ 114586 h 118395"/>
                  <a:gd name="connsiteX4" fmla="*/ 54920 w 109554"/>
                  <a:gd name="connsiteY4" fmla="*/ 118396 h 118395"/>
                  <a:gd name="connsiteX5" fmla="*/ 33636 w 109554"/>
                  <a:gd name="connsiteY5" fmla="*/ 114586 h 118395"/>
                  <a:gd name="connsiteX6" fmla="*/ 16153 w 109554"/>
                  <a:gd name="connsiteY6" fmla="*/ 103441 h 118395"/>
                  <a:gd name="connsiteX7" fmla="*/ 4371 w 109554"/>
                  <a:gd name="connsiteY7" fmla="*/ 84868 h 118395"/>
                  <a:gd name="connsiteX8" fmla="*/ 0 w 109554"/>
                  <a:gd name="connsiteY8" fmla="*/ 59246 h 118395"/>
                  <a:gd name="connsiteX9" fmla="*/ 4371 w 109554"/>
                  <a:gd name="connsiteY9" fmla="*/ 33623 h 118395"/>
                  <a:gd name="connsiteX10" fmla="*/ 16343 w 109554"/>
                  <a:gd name="connsiteY10" fmla="*/ 15050 h 118395"/>
                  <a:gd name="connsiteX11" fmla="*/ 33826 w 109554"/>
                  <a:gd name="connsiteY11" fmla="*/ 3810 h 118395"/>
                  <a:gd name="connsiteX12" fmla="*/ 54825 w 109554"/>
                  <a:gd name="connsiteY12" fmla="*/ 0 h 118395"/>
                  <a:gd name="connsiteX13" fmla="*/ 75824 w 109554"/>
                  <a:gd name="connsiteY13" fmla="*/ 3810 h 118395"/>
                  <a:gd name="connsiteX14" fmla="*/ 93212 w 109554"/>
                  <a:gd name="connsiteY14" fmla="*/ 15050 h 118395"/>
                  <a:gd name="connsiteX15" fmla="*/ 104994 w 109554"/>
                  <a:gd name="connsiteY15" fmla="*/ 33623 h 118395"/>
                  <a:gd name="connsiteX16" fmla="*/ 109555 w 109554"/>
                  <a:gd name="connsiteY16" fmla="*/ 59246 h 118395"/>
                  <a:gd name="connsiteX17" fmla="*/ 21379 w 109554"/>
                  <a:gd name="connsiteY17" fmla="*/ 59246 h 118395"/>
                  <a:gd name="connsiteX18" fmla="*/ 23659 w 109554"/>
                  <a:gd name="connsiteY18" fmla="*/ 76200 h 118395"/>
                  <a:gd name="connsiteX19" fmla="*/ 30215 w 109554"/>
                  <a:gd name="connsiteY19" fmla="*/ 89059 h 118395"/>
                  <a:gd name="connsiteX20" fmla="*/ 40762 w 109554"/>
                  <a:gd name="connsiteY20" fmla="*/ 97345 h 118395"/>
                  <a:gd name="connsiteX21" fmla="*/ 54730 w 109554"/>
                  <a:gd name="connsiteY21" fmla="*/ 100298 h 118395"/>
                  <a:gd name="connsiteX22" fmla="*/ 68602 w 109554"/>
                  <a:gd name="connsiteY22" fmla="*/ 97345 h 118395"/>
                  <a:gd name="connsiteX23" fmla="*/ 79149 w 109554"/>
                  <a:gd name="connsiteY23" fmla="*/ 89059 h 118395"/>
                  <a:gd name="connsiteX24" fmla="*/ 85706 w 109554"/>
                  <a:gd name="connsiteY24" fmla="*/ 76200 h 118395"/>
                  <a:gd name="connsiteX25" fmla="*/ 87986 w 109554"/>
                  <a:gd name="connsiteY25" fmla="*/ 59246 h 118395"/>
                  <a:gd name="connsiteX26" fmla="*/ 85706 w 109554"/>
                  <a:gd name="connsiteY26" fmla="*/ 42291 h 118395"/>
                  <a:gd name="connsiteX27" fmla="*/ 79149 w 109554"/>
                  <a:gd name="connsiteY27" fmla="*/ 29337 h 118395"/>
                  <a:gd name="connsiteX28" fmla="*/ 68602 w 109554"/>
                  <a:gd name="connsiteY28" fmla="*/ 21050 h 118395"/>
                  <a:gd name="connsiteX29" fmla="*/ 54730 w 109554"/>
                  <a:gd name="connsiteY29" fmla="*/ 18098 h 118395"/>
                  <a:gd name="connsiteX30" fmla="*/ 40762 w 109554"/>
                  <a:gd name="connsiteY30" fmla="*/ 21050 h 118395"/>
                  <a:gd name="connsiteX31" fmla="*/ 30215 w 109554"/>
                  <a:gd name="connsiteY31" fmla="*/ 29432 h 118395"/>
                  <a:gd name="connsiteX32" fmla="*/ 23659 w 109554"/>
                  <a:gd name="connsiteY32" fmla="*/ 42291 h 118395"/>
                  <a:gd name="connsiteX33" fmla="*/ 21379 w 109554"/>
                  <a:gd name="connsiteY33" fmla="*/ 59246 h 11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9554" h="118395">
                    <a:moveTo>
                      <a:pt x="109555" y="59246"/>
                    </a:moveTo>
                    <a:cubicBezTo>
                      <a:pt x="109555" y="68961"/>
                      <a:pt x="108130" y="77534"/>
                      <a:pt x="105279" y="84868"/>
                    </a:cubicBezTo>
                    <a:cubicBezTo>
                      <a:pt x="102428" y="92297"/>
                      <a:pt x="98533" y="98489"/>
                      <a:pt x="93497" y="103441"/>
                    </a:cubicBezTo>
                    <a:cubicBezTo>
                      <a:pt x="88556" y="108394"/>
                      <a:pt x="82760" y="112109"/>
                      <a:pt x="76109" y="114586"/>
                    </a:cubicBezTo>
                    <a:cubicBezTo>
                      <a:pt x="69457" y="117062"/>
                      <a:pt x="62426" y="118396"/>
                      <a:pt x="54920" y="118396"/>
                    </a:cubicBezTo>
                    <a:cubicBezTo>
                      <a:pt x="47413" y="118396"/>
                      <a:pt x="40382" y="117157"/>
                      <a:pt x="33636" y="114586"/>
                    </a:cubicBezTo>
                    <a:cubicBezTo>
                      <a:pt x="26985" y="112109"/>
                      <a:pt x="21189" y="108299"/>
                      <a:pt x="16153" y="103441"/>
                    </a:cubicBezTo>
                    <a:cubicBezTo>
                      <a:pt x="11212" y="98489"/>
                      <a:pt x="7317" y="92297"/>
                      <a:pt x="4371" y="84868"/>
                    </a:cubicBezTo>
                    <a:cubicBezTo>
                      <a:pt x="1425" y="77438"/>
                      <a:pt x="0" y="68866"/>
                      <a:pt x="0" y="59246"/>
                    </a:cubicBezTo>
                    <a:cubicBezTo>
                      <a:pt x="0" y="49625"/>
                      <a:pt x="1520" y="41053"/>
                      <a:pt x="4371" y="33623"/>
                    </a:cubicBezTo>
                    <a:cubicBezTo>
                      <a:pt x="7317" y="26289"/>
                      <a:pt x="11307" y="20098"/>
                      <a:pt x="16343" y="15050"/>
                    </a:cubicBezTo>
                    <a:cubicBezTo>
                      <a:pt x="21379" y="10001"/>
                      <a:pt x="27270" y="6287"/>
                      <a:pt x="33826" y="3810"/>
                    </a:cubicBezTo>
                    <a:cubicBezTo>
                      <a:pt x="40477" y="1333"/>
                      <a:pt x="47509" y="0"/>
                      <a:pt x="54825" y="0"/>
                    </a:cubicBezTo>
                    <a:cubicBezTo>
                      <a:pt x="62141" y="0"/>
                      <a:pt x="69172" y="1238"/>
                      <a:pt x="75824" y="3810"/>
                    </a:cubicBezTo>
                    <a:cubicBezTo>
                      <a:pt x="82475" y="6287"/>
                      <a:pt x="88271" y="10096"/>
                      <a:pt x="93212" y="15050"/>
                    </a:cubicBezTo>
                    <a:cubicBezTo>
                      <a:pt x="98153" y="20098"/>
                      <a:pt x="102048" y="26194"/>
                      <a:pt x="104994" y="33623"/>
                    </a:cubicBezTo>
                    <a:cubicBezTo>
                      <a:pt x="108034" y="40958"/>
                      <a:pt x="109555" y="49530"/>
                      <a:pt x="109555" y="59246"/>
                    </a:cubicBezTo>
                    <a:close/>
                    <a:moveTo>
                      <a:pt x="21379" y="59246"/>
                    </a:moveTo>
                    <a:cubicBezTo>
                      <a:pt x="21379" y="65437"/>
                      <a:pt x="22139" y="71056"/>
                      <a:pt x="23659" y="76200"/>
                    </a:cubicBezTo>
                    <a:cubicBezTo>
                      <a:pt x="25179" y="81248"/>
                      <a:pt x="27365" y="85535"/>
                      <a:pt x="30215" y="89059"/>
                    </a:cubicBezTo>
                    <a:cubicBezTo>
                      <a:pt x="33066" y="92583"/>
                      <a:pt x="36582" y="95345"/>
                      <a:pt x="40762" y="97345"/>
                    </a:cubicBezTo>
                    <a:cubicBezTo>
                      <a:pt x="44848" y="99346"/>
                      <a:pt x="49599" y="100298"/>
                      <a:pt x="54730" y="100298"/>
                    </a:cubicBezTo>
                    <a:cubicBezTo>
                      <a:pt x="59861" y="100298"/>
                      <a:pt x="64422" y="99346"/>
                      <a:pt x="68602" y="97345"/>
                    </a:cubicBezTo>
                    <a:cubicBezTo>
                      <a:pt x="72688" y="95345"/>
                      <a:pt x="76204" y="92678"/>
                      <a:pt x="79149" y="89059"/>
                    </a:cubicBezTo>
                    <a:cubicBezTo>
                      <a:pt x="82000" y="85535"/>
                      <a:pt x="84185" y="81248"/>
                      <a:pt x="85706" y="76200"/>
                    </a:cubicBezTo>
                    <a:cubicBezTo>
                      <a:pt x="87226" y="71152"/>
                      <a:pt x="87986" y="65532"/>
                      <a:pt x="87986" y="59246"/>
                    </a:cubicBezTo>
                    <a:cubicBezTo>
                      <a:pt x="87986" y="52959"/>
                      <a:pt x="87226" y="47435"/>
                      <a:pt x="85706" y="42291"/>
                    </a:cubicBezTo>
                    <a:cubicBezTo>
                      <a:pt x="84185" y="37243"/>
                      <a:pt x="82000" y="32956"/>
                      <a:pt x="79149" y="29337"/>
                    </a:cubicBezTo>
                    <a:cubicBezTo>
                      <a:pt x="76299" y="25813"/>
                      <a:pt x="72783" y="23050"/>
                      <a:pt x="68602" y="21050"/>
                    </a:cubicBezTo>
                    <a:cubicBezTo>
                      <a:pt x="64517" y="19050"/>
                      <a:pt x="59861" y="18098"/>
                      <a:pt x="54730" y="18098"/>
                    </a:cubicBezTo>
                    <a:cubicBezTo>
                      <a:pt x="49504" y="18098"/>
                      <a:pt x="44848" y="19050"/>
                      <a:pt x="40762" y="21050"/>
                    </a:cubicBezTo>
                    <a:cubicBezTo>
                      <a:pt x="36677" y="23050"/>
                      <a:pt x="33161" y="25813"/>
                      <a:pt x="30215" y="29432"/>
                    </a:cubicBezTo>
                    <a:cubicBezTo>
                      <a:pt x="27270" y="33052"/>
                      <a:pt x="25179" y="37338"/>
                      <a:pt x="23659" y="42291"/>
                    </a:cubicBezTo>
                    <a:cubicBezTo>
                      <a:pt x="22139" y="47339"/>
                      <a:pt x="21379" y="52959"/>
                      <a:pt x="21379" y="59246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2E7E874-0771-2E44-A566-0047FB2DA010}"/>
                  </a:ext>
                </a:extLst>
              </p:cNvPr>
              <p:cNvSpPr/>
              <p:nvPr/>
            </p:nvSpPr>
            <p:spPr>
              <a:xfrm>
                <a:off x="6822310" y="2710814"/>
                <a:ext cx="123427" cy="113252"/>
              </a:xfrm>
              <a:custGeom>
                <a:avLst/>
                <a:gdLst>
                  <a:gd name="connsiteX0" fmla="*/ 27745 w 123427"/>
                  <a:gd name="connsiteY0" fmla="*/ 0 h 113252"/>
                  <a:gd name="connsiteX1" fmla="*/ 35727 w 123427"/>
                  <a:gd name="connsiteY1" fmla="*/ 15145 h 113252"/>
                  <a:gd name="connsiteX2" fmla="*/ 44658 w 123427"/>
                  <a:gd name="connsiteY2" fmla="*/ 34004 h 113252"/>
                  <a:gd name="connsiteX3" fmla="*/ 53685 w 123427"/>
                  <a:gd name="connsiteY3" fmla="*/ 54102 h 113252"/>
                  <a:gd name="connsiteX4" fmla="*/ 61951 w 123427"/>
                  <a:gd name="connsiteY4" fmla="*/ 72961 h 113252"/>
                  <a:gd name="connsiteX5" fmla="*/ 70123 w 123427"/>
                  <a:gd name="connsiteY5" fmla="*/ 54102 h 113252"/>
                  <a:gd name="connsiteX6" fmla="*/ 79054 w 123427"/>
                  <a:gd name="connsiteY6" fmla="*/ 34004 h 113252"/>
                  <a:gd name="connsiteX7" fmla="*/ 87986 w 123427"/>
                  <a:gd name="connsiteY7" fmla="*/ 15145 h 113252"/>
                  <a:gd name="connsiteX8" fmla="*/ 95967 w 123427"/>
                  <a:gd name="connsiteY8" fmla="*/ 0 h 113252"/>
                  <a:gd name="connsiteX9" fmla="*/ 114591 w 123427"/>
                  <a:gd name="connsiteY9" fmla="*/ 0 h 113252"/>
                  <a:gd name="connsiteX10" fmla="*/ 117441 w 123427"/>
                  <a:gd name="connsiteY10" fmla="*/ 26384 h 113252"/>
                  <a:gd name="connsiteX11" fmla="*/ 119816 w 123427"/>
                  <a:gd name="connsiteY11" fmla="*/ 54959 h 113252"/>
                  <a:gd name="connsiteX12" fmla="*/ 121812 w 123427"/>
                  <a:gd name="connsiteY12" fmla="*/ 84392 h 113252"/>
                  <a:gd name="connsiteX13" fmla="*/ 123427 w 123427"/>
                  <a:gd name="connsiteY13" fmla="*/ 113252 h 113252"/>
                  <a:gd name="connsiteX14" fmla="*/ 103188 w 123427"/>
                  <a:gd name="connsiteY14" fmla="*/ 113252 h 113252"/>
                  <a:gd name="connsiteX15" fmla="*/ 101573 w 123427"/>
                  <a:gd name="connsiteY15" fmla="*/ 72581 h 113252"/>
                  <a:gd name="connsiteX16" fmla="*/ 98818 w 123427"/>
                  <a:gd name="connsiteY16" fmla="*/ 32004 h 113252"/>
                  <a:gd name="connsiteX17" fmla="*/ 94542 w 123427"/>
                  <a:gd name="connsiteY17" fmla="*/ 40958 h 113252"/>
                  <a:gd name="connsiteX18" fmla="*/ 89316 w 123427"/>
                  <a:gd name="connsiteY18" fmla="*/ 52292 h 113252"/>
                  <a:gd name="connsiteX19" fmla="*/ 83710 w 123427"/>
                  <a:gd name="connsiteY19" fmla="*/ 64960 h 113252"/>
                  <a:gd name="connsiteX20" fmla="*/ 78199 w 123427"/>
                  <a:gd name="connsiteY20" fmla="*/ 77629 h 113252"/>
                  <a:gd name="connsiteX21" fmla="*/ 73258 w 123427"/>
                  <a:gd name="connsiteY21" fmla="*/ 89059 h 113252"/>
                  <a:gd name="connsiteX22" fmla="*/ 69362 w 123427"/>
                  <a:gd name="connsiteY22" fmla="*/ 98107 h 113252"/>
                  <a:gd name="connsiteX23" fmla="*/ 54065 w 123427"/>
                  <a:gd name="connsiteY23" fmla="*/ 98107 h 113252"/>
                  <a:gd name="connsiteX24" fmla="*/ 50169 w 123427"/>
                  <a:gd name="connsiteY24" fmla="*/ 88964 h 113252"/>
                  <a:gd name="connsiteX25" fmla="*/ 45228 w 123427"/>
                  <a:gd name="connsiteY25" fmla="*/ 77438 h 113252"/>
                  <a:gd name="connsiteX26" fmla="*/ 39717 w 123427"/>
                  <a:gd name="connsiteY26" fmla="*/ 64770 h 113252"/>
                  <a:gd name="connsiteX27" fmla="*/ 34111 w 123427"/>
                  <a:gd name="connsiteY27" fmla="*/ 52197 h 113252"/>
                  <a:gd name="connsiteX28" fmla="*/ 28885 w 123427"/>
                  <a:gd name="connsiteY28" fmla="*/ 40862 h 113252"/>
                  <a:gd name="connsiteX29" fmla="*/ 24609 w 123427"/>
                  <a:gd name="connsiteY29" fmla="*/ 31909 h 113252"/>
                  <a:gd name="connsiteX30" fmla="*/ 21854 w 123427"/>
                  <a:gd name="connsiteY30" fmla="*/ 72485 h 113252"/>
                  <a:gd name="connsiteX31" fmla="*/ 20239 w 123427"/>
                  <a:gd name="connsiteY31" fmla="*/ 113157 h 113252"/>
                  <a:gd name="connsiteX32" fmla="*/ 0 w 123427"/>
                  <a:gd name="connsiteY32" fmla="*/ 113157 h 113252"/>
                  <a:gd name="connsiteX33" fmla="*/ 1615 w 123427"/>
                  <a:gd name="connsiteY33" fmla="*/ 84106 h 113252"/>
                  <a:gd name="connsiteX34" fmla="*/ 3611 w 123427"/>
                  <a:gd name="connsiteY34" fmla="*/ 54293 h 113252"/>
                  <a:gd name="connsiteX35" fmla="*/ 5986 w 123427"/>
                  <a:gd name="connsiteY35" fmla="*/ 25622 h 113252"/>
                  <a:gd name="connsiteX36" fmla="*/ 8837 w 123427"/>
                  <a:gd name="connsiteY36" fmla="*/ 0 h 113252"/>
                  <a:gd name="connsiteX37" fmla="*/ 27745 w 123427"/>
                  <a:gd name="connsiteY37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427" h="113252">
                    <a:moveTo>
                      <a:pt x="27745" y="0"/>
                    </a:moveTo>
                    <a:cubicBezTo>
                      <a:pt x="30120" y="4191"/>
                      <a:pt x="32781" y="9239"/>
                      <a:pt x="35727" y="15145"/>
                    </a:cubicBezTo>
                    <a:cubicBezTo>
                      <a:pt x="38672" y="21146"/>
                      <a:pt x="41618" y="27432"/>
                      <a:pt x="44658" y="34004"/>
                    </a:cubicBezTo>
                    <a:cubicBezTo>
                      <a:pt x="47698" y="40577"/>
                      <a:pt x="50739" y="47339"/>
                      <a:pt x="53685" y="54102"/>
                    </a:cubicBezTo>
                    <a:cubicBezTo>
                      <a:pt x="56725" y="60865"/>
                      <a:pt x="59386" y="67151"/>
                      <a:pt x="61951" y="72961"/>
                    </a:cubicBezTo>
                    <a:cubicBezTo>
                      <a:pt x="64422" y="67151"/>
                      <a:pt x="67177" y="60865"/>
                      <a:pt x="70123" y="54102"/>
                    </a:cubicBezTo>
                    <a:cubicBezTo>
                      <a:pt x="73068" y="47339"/>
                      <a:pt x="76014" y="40577"/>
                      <a:pt x="79054" y="34004"/>
                    </a:cubicBezTo>
                    <a:cubicBezTo>
                      <a:pt x="82095" y="27432"/>
                      <a:pt x="85135" y="21146"/>
                      <a:pt x="87986" y="15145"/>
                    </a:cubicBezTo>
                    <a:cubicBezTo>
                      <a:pt x="90931" y="9144"/>
                      <a:pt x="93592" y="4096"/>
                      <a:pt x="95967" y="0"/>
                    </a:cubicBezTo>
                    <a:lnTo>
                      <a:pt x="114591" y="0"/>
                    </a:lnTo>
                    <a:cubicBezTo>
                      <a:pt x="115541" y="8287"/>
                      <a:pt x="116491" y="17050"/>
                      <a:pt x="117441" y="26384"/>
                    </a:cubicBezTo>
                    <a:cubicBezTo>
                      <a:pt x="118296" y="35719"/>
                      <a:pt x="119152" y="45244"/>
                      <a:pt x="119816" y="54959"/>
                    </a:cubicBezTo>
                    <a:cubicBezTo>
                      <a:pt x="120577" y="64675"/>
                      <a:pt x="121242" y="74486"/>
                      <a:pt x="121812" y="84392"/>
                    </a:cubicBezTo>
                    <a:cubicBezTo>
                      <a:pt x="122382" y="94298"/>
                      <a:pt x="122952" y="103823"/>
                      <a:pt x="123427" y="113252"/>
                    </a:cubicBezTo>
                    <a:lnTo>
                      <a:pt x="103188" y="113252"/>
                    </a:lnTo>
                    <a:cubicBezTo>
                      <a:pt x="102713" y="100108"/>
                      <a:pt x="102239" y="86487"/>
                      <a:pt x="101573" y="72581"/>
                    </a:cubicBezTo>
                    <a:cubicBezTo>
                      <a:pt x="101003" y="58674"/>
                      <a:pt x="100053" y="45148"/>
                      <a:pt x="98818" y="32004"/>
                    </a:cubicBezTo>
                    <a:cubicBezTo>
                      <a:pt x="97582" y="34481"/>
                      <a:pt x="96252" y="37529"/>
                      <a:pt x="94542" y="40958"/>
                    </a:cubicBezTo>
                    <a:cubicBezTo>
                      <a:pt x="92927" y="44482"/>
                      <a:pt x="91216" y="48197"/>
                      <a:pt x="89316" y="52292"/>
                    </a:cubicBezTo>
                    <a:cubicBezTo>
                      <a:pt x="87511" y="56388"/>
                      <a:pt x="85611" y="60579"/>
                      <a:pt x="83710" y="64960"/>
                    </a:cubicBezTo>
                    <a:cubicBezTo>
                      <a:pt x="81810" y="69342"/>
                      <a:pt x="80004" y="73533"/>
                      <a:pt x="78199" y="77629"/>
                    </a:cubicBezTo>
                    <a:cubicBezTo>
                      <a:pt x="76394" y="81724"/>
                      <a:pt x="74778" y="85535"/>
                      <a:pt x="73258" y="89059"/>
                    </a:cubicBezTo>
                    <a:cubicBezTo>
                      <a:pt x="71738" y="92583"/>
                      <a:pt x="70408" y="95631"/>
                      <a:pt x="69362" y="98107"/>
                    </a:cubicBezTo>
                    <a:lnTo>
                      <a:pt x="54065" y="98107"/>
                    </a:lnTo>
                    <a:cubicBezTo>
                      <a:pt x="53019" y="95631"/>
                      <a:pt x="51689" y="92583"/>
                      <a:pt x="50169" y="88964"/>
                    </a:cubicBezTo>
                    <a:cubicBezTo>
                      <a:pt x="48649" y="85344"/>
                      <a:pt x="47034" y="81534"/>
                      <a:pt x="45228" y="77438"/>
                    </a:cubicBezTo>
                    <a:cubicBezTo>
                      <a:pt x="43423" y="73343"/>
                      <a:pt x="41618" y="69152"/>
                      <a:pt x="39717" y="64770"/>
                    </a:cubicBezTo>
                    <a:cubicBezTo>
                      <a:pt x="37817" y="60389"/>
                      <a:pt x="35916" y="56198"/>
                      <a:pt x="34111" y="52197"/>
                    </a:cubicBezTo>
                    <a:cubicBezTo>
                      <a:pt x="32211" y="48197"/>
                      <a:pt x="30500" y="44387"/>
                      <a:pt x="28885" y="40862"/>
                    </a:cubicBezTo>
                    <a:cubicBezTo>
                      <a:pt x="27270" y="37338"/>
                      <a:pt x="25845" y="34385"/>
                      <a:pt x="24609" y="31909"/>
                    </a:cubicBezTo>
                    <a:cubicBezTo>
                      <a:pt x="23374" y="44958"/>
                      <a:pt x="22519" y="58483"/>
                      <a:pt x="21854" y="72485"/>
                    </a:cubicBezTo>
                    <a:cubicBezTo>
                      <a:pt x="21284" y="86392"/>
                      <a:pt x="20714" y="100013"/>
                      <a:pt x="20239" y="113157"/>
                    </a:cubicBezTo>
                    <a:lnTo>
                      <a:pt x="0" y="113157"/>
                    </a:lnTo>
                    <a:cubicBezTo>
                      <a:pt x="475" y="103823"/>
                      <a:pt x="950" y="94107"/>
                      <a:pt x="1615" y="84106"/>
                    </a:cubicBezTo>
                    <a:cubicBezTo>
                      <a:pt x="2185" y="74105"/>
                      <a:pt x="2850" y="64198"/>
                      <a:pt x="3611" y="54293"/>
                    </a:cubicBezTo>
                    <a:cubicBezTo>
                      <a:pt x="4276" y="44387"/>
                      <a:pt x="5131" y="34862"/>
                      <a:pt x="5986" y="25622"/>
                    </a:cubicBezTo>
                    <a:cubicBezTo>
                      <a:pt x="6841" y="16383"/>
                      <a:pt x="7791" y="7810"/>
                      <a:pt x="8837" y="0"/>
                    </a:cubicBezTo>
                    <a:lnTo>
                      <a:pt x="27745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B1C04AF-EBDB-754E-9F57-C00EAEEE0628}"/>
                  </a:ext>
                </a:extLst>
              </p:cNvPr>
              <p:cNvSpPr/>
              <p:nvPr/>
            </p:nvSpPr>
            <p:spPr>
              <a:xfrm>
                <a:off x="6969397" y="2709672"/>
                <a:ext cx="82759" cy="114299"/>
              </a:xfrm>
              <a:custGeom>
                <a:avLst/>
                <a:gdLst>
                  <a:gd name="connsiteX0" fmla="*/ 31926 w 82759"/>
                  <a:gd name="connsiteY0" fmla="*/ 0 h 114299"/>
                  <a:gd name="connsiteX1" fmla="*/ 69647 w 82759"/>
                  <a:gd name="connsiteY1" fmla="*/ 8953 h 114299"/>
                  <a:gd name="connsiteX2" fmla="*/ 82760 w 82759"/>
                  <a:gd name="connsiteY2" fmla="*/ 37052 h 114299"/>
                  <a:gd name="connsiteX3" fmla="*/ 79244 w 82759"/>
                  <a:gd name="connsiteY3" fmla="*/ 54102 h 114299"/>
                  <a:gd name="connsiteX4" fmla="*/ 69077 w 82759"/>
                  <a:gd name="connsiteY4" fmla="*/ 65722 h 114299"/>
                  <a:gd name="connsiteX5" fmla="*/ 52829 w 82759"/>
                  <a:gd name="connsiteY5" fmla="*/ 72295 h 114299"/>
                  <a:gd name="connsiteX6" fmla="*/ 30785 w 82759"/>
                  <a:gd name="connsiteY6" fmla="*/ 74390 h 114299"/>
                  <a:gd name="connsiteX7" fmla="*/ 20523 w 82759"/>
                  <a:gd name="connsiteY7" fmla="*/ 74390 h 114299"/>
                  <a:gd name="connsiteX8" fmla="*/ 20523 w 82759"/>
                  <a:gd name="connsiteY8" fmla="*/ 114300 h 114299"/>
                  <a:gd name="connsiteX9" fmla="*/ 0 w 82759"/>
                  <a:gd name="connsiteY9" fmla="*/ 114300 h 114299"/>
                  <a:gd name="connsiteX10" fmla="*/ 0 w 82759"/>
                  <a:gd name="connsiteY10" fmla="*/ 2667 h 114299"/>
                  <a:gd name="connsiteX11" fmla="*/ 15868 w 82759"/>
                  <a:gd name="connsiteY11" fmla="*/ 476 h 114299"/>
                  <a:gd name="connsiteX12" fmla="*/ 31926 w 82759"/>
                  <a:gd name="connsiteY12" fmla="*/ 0 h 114299"/>
                  <a:gd name="connsiteX13" fmla="*/ 33446 w 82759"/>
                  <a:gd name="connsiteY13" fmla="*/ 17812 h 114299"/>
                  <a:gd name="connsiteX14" fmla="*/ 20619 w 82759"/>
                  <a:gd name="connsiteY14" fmla="*/ 18288 h 114299"/>
                  <a:gd name="connsiteX15" fmla="*/ 20619 w 82759"/>
                  <a:gd name="connsiteY15" fmla="*/ 56864 h 114299"/>
                  <a:gd name="connsiteX16" fmla="*/ 30596 w 82759"/>
                  <a:gd name="connsiteY16" fmla="*/ 56864 h 114299"/>
                  <a:gd name="connsiteX17" fmla="*/ 53400 w 82759"/>
                  <a:gd name="connsiteY17" fmla="*/ 52673 h 114299"/>
                  <a:gd name="connsiteX18" fmla="*/ 61381 w 82759"/>
                  <a:gd name="connsiteY18" fmla="*/ 36862 h 114299"/>
                  <a:gd name="connsiteX19" fmla="*/ 59291 w 82759"/>
                  <a:gd name="connsiteY19" fmla="*/ 27527 h 114299"/>
                  <a:gd name="connsiteX20" fmla="*/ 53400 w 82759"/>
                  <a:gd name="connsiteY20" fmla="*/ 21622 h 114299"/>
                  <a:gd name="connsiteX21" fmla="*/ 44563 w 82759"/>
                  <a:gd name="connsiteY21" fmla="*/ 18574 h 114299"/>
                  <a:gd name="connsiteX22" fmla="*/ 33446 w 82759"/>
                  <a:gd name="connsiteY22" fmla="*/ 17812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759" h="114299">
                    <a:moveTo>
                      <a:pt x="31926" y="0"/>
                    </a:moveTo>
                    <a:cubicBezTo>
                      <a:pt x="48364" y="0"/>
                      <a:pt x="60906" y="2953"/>
                      <a:pt x="69647" y="8953"/>
                    </a:cubicBezTo>
                    <a:cubicBezTo>
                      <a:pt x="78389" y="14954"/>
                      <a:pt x="82760" y="24289"/>
                      <a:pt x="82760" y="37052"/>
                    </a:cubicBezTo>
                    <a:cubicBezTo>
                      <a:pt x="82760" y="43720"/>
                      <a:pt x="81620" y="49435"/>
                      <a:pt x="79244" y="54102"/>
                    </a:cubicBezTo>
                    <a:cubicBezTo>
                      <a:pt x="76964" y="58865"/>
                      <a:pt x="73543" y="62674"/>
                      <a:pt x="69077" y="65722"/>
                    </a:cubicBezTo>
                    <a:cubicBezTo>
                      <a:pt x="64612" y="68675"/>
                      <a:pt x="59195" y="70961"/>
                      <a:pt x="52829" y="72295"/>
                    </a:cubicBezTo>
                    <a:cubicBezTo>
                      <a:pt x="46463" y="73723"/>
                      <a:pt x="39052" y="74390"/>
                      <a:pt x="30785" y="74390"/>
                    </a:cubicBezTo>
                    <a:lnTo>
                      <a:pt x="20523" y="74390"/>
                    </a:lnTo>
                    <a:lnTo>
                      <a:pt x="20523" y="114300"/>
                    </a:lnTo>
                    <a:lnTo>
                      <a:pt x="0" y="114300"/>
                    </a:lnTo>
                    <a:lnTo>
                      <a:pt x="0" y="2667"/>
                    </a:lnTo>
                    <a:cubicBezTo>
                      <a:pt x="4751" y="1619"/>
                      <a:pt x="10072" y="857"/>
                      <a:pt x="15868" y="476"/>
                    </a:cubicBezTo>
                    <a:cubicBezTo>
                      <a:pt x="21759" y="190"/>
                      <a:pt x="27080" y="0"/>
                      <a:pt x="31926" y="0"/>
                    </a:cubicBezTo>
                    <a:close/>
                    <a:moveTo>
                      <a:pt x="33446" y="17812"/>
                    </a:moveTo>
                    <a:cubicBezTo>
                      <a:pt x="28220" y="17812"/>
                      <a:pt x="23944" y="18002"/>
                      <a:pt x="20619" y="18288"/>
                    </a:cubicBezTo>
                    <a:lnTo>
                      <a:pt x="20619" y="56864"/>
                    </a:lnTo>
                    <a:lnTo>
                      <a:pt x="30596" y="56864"/>
                    </a:lnTo>
                    <a:cubicBezTo>
                      <a:pt x="40477" y="56864"/>
                      <a:pt x="48079" y="55435"/>
                      <a:pt x="53400" y="52673"/>
                    </a:cubicBezTo>
                    <a:cubicBezTo>
                      <a:pt x="58721" y="49911"/>
                      <a:pt x="61381" y="44672"/>
                      <a:pt x="61381" y="36862"/>
                    </a:cubicBezTo>
                    <a:cubicBezTo>
                      <a:pt x="61381" y="33147"/>
                      <a:pt x="60716" y="30099"/>
                      <a:pt x="59291" y="27527"/>
                    </a:cubicBezTo>
                    <a:cubicBezTo>
                      <a:pt x="57865" y="25051"/>
                      <a:pt x="55870" y="23050"/>
                      <a:pt x="53400" y="21622"/>
                    </a:cubicBezTo>
                    <a:cubicBezTo>
                      <a:pt x="50929" y="20193"/>
                      <a:pt x="47984" y="19240"/>
                      <a:pt x="44563" y="18574"/>
                    </a:cubicBezTo>
                    <a:cubicBezTo>
                      <a:pt x="41047" y="18097"/>
                      <a:pt x="37342" y="17812"/>
                      <a:pt x="33446" y="17812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0C503B0-8508-5646-92EC-63EF1CF80B94}"/>
                  </a:ext>
                </a:extLst>
              </p:cNvPr>
              <p:cNvSpPr/>
              <p:nvPr/>
            </p:nvSpPr>
            <p:spPr>
              <a:xfrm>
                <a:off x="7070115" y="2710814"/>
                <a:ext cx="89126" cy="115728"/>
              </a:xfrm>
              <a:custGeom>
                <a:avLst/>
                <a:gdLst>
                  <a:gd name="connsiteX0" fmla="*/ 44278 w 89126"/>
                  <a:gd name="connsiteY0" fmla="*/ 115729 h 115728"/>
                  <a:gd name="connsiteX1" fmla="*/ 24419 w 89126"/>
                  <a:gd name="connsiteY1" fmla="*/ 112395 h 115728"/>
                  <a:gd name="connsiteX2" fmla="*/ 10642 w 89126"/>
                  <a:gd name="connsiteY2" fmla="*/ 102965 h 115728"/>
                  <a:gd name="connsiteX3" fmla="*/ 2566 w 89126"/>
                  <a:gd name="connsiteY3" fmla="*/ 88773 h 115728"/>
                  <a:gd name="connsiteX4" fmla="*/ 0 w 89126"/>
                  <a:gd name="connsiteY4" fmla="*/ 70771 h 115728"/>
                  <a:gd name="connsiteX5" fmla="*/ 0 w 89126"/>
                  <a:gd name="connsiteY5" fmla="*/ 0 h 115728"/>
                  <a:gd name="connsiteX6" fmla="*/ 20714 w 89126"/>
                  <a:gd name="connsiteY6" fmla="*/ 0 h 115728"/>
                  <a:gd name="connsiteX7" fmla="*/ 20714 w 89126"/>
                  <a:gd name="connsiteY7" fmla="*/ 68771 h 115728"/>
                  <a:gd name="connsiteX8" fmla="*/ 22424 w 89126"/>
                  <a:gd name="connsiteY8" fmla="*/ 81915 h 115728"/>
                  <a:gd name="connsiteX9" fmla="*/ 27270 w 89126"/>
                  <a:gd name="connsiteY9" fmla="*/ 90773 h 115728"/>
                  <a:gd name="connsiteX10" fmla="*/ 34776 w 89126"/>
                  <a:gd name="connsiteY10" fmla="*/ 95822 h 115728"/>
                  <a:gd name="connsiteX11" fmla="*/ 44468 w 89126"/>
                  <a:gd name="connsiteY11" fmla="*/ 97441 h 115728"/>
                  <a:gd name="connsiteX12" fmla="*/ 54255 w 89126"/>
                  <a:gd name="connsiteY12" fmla="*/ 95822 h 115728"/>
                  <a:gd name="connsiteX13" fmla="*/ 61856 w 89126"/>
                  <a:gd name="connsiteY13" fmla="*/ 90773 h 115728"/>
                  <a:gd name="connsiteX14" fmla="*/ 66702 w 89126"/>
                  <a:gd name="connsiteY14" fmla="*/ 81915 h 115728"/>
                  <a:gd name="connsiteX15" fmla="*/ 68412 w 89126"/>
                  <a:gd name="connsiteY15" fmla="*/ 68771 h 115728"/>
                  <a:gd name="connsiteX16" fmla="*/ 68412 w 89126"/>
                  <a:gd name="connsiteY16" fmla="*/ 0 h 115728"/>
                  <a:gd name="connsiteX17" fmla="*/ 89126 w 89126"/>
                  <a:gd name="connsiteY17" fmla="*/ 0 h 115728"/>
                  <a:gd name="connsiteX18" fmla="*/ 89126 w 89126"/>
                  <a:gd name="connsiteY18" fmla="*/ 70771 h 115728"/>
                  <a:gd name="connsiteX19" fmla="*/ 86466 w 89126"/>
                  <a:gd name="connsiteY19" fmla="*/ 88773 h 115728"/>
                  <a:gd name="connsiteX20" fmla="*/ 78294 w 89126"/>
                  <a:gd name="connsiteY20" fmla="*/ 102965 h 115728"/>
                  <a:gd name="connsiteX21" fmla="*/ 64327 w 89126"/>
                  <a:gd name="connsiteY21" fmla="*/ 112395 h 115728"/>
                  <a:gd name="connsiteX22" fmla="*/ 44278 w 89126"/>
                  <a:gd name="connsiteY22" fmla="*/ 115729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9126" h="115728">
                    <a:moveTo>
                      <a:pt x="44278" y="115729"/>
                    </a:moveTo>
                    <a:cubicBezTo>
                      <a:pt x="36582" y="115729"/>
                      <a:pt x="29931" y="114586"/>
                      <a:pt x="24419" y="112395"/>
                    </a:cubicBezTo>
                    <a:cubicBezTo>
                      <a:pt x="18909" y="110204"/>
                      <a:pt x="14253" y="107061"/>
                      <a:pt x="10642" y="102965"/>
                    </a:cubicBezTo>
                    <a:cubicBezTo>
                      <a:pt x="7031" y="98965"/>
                      <a:pt x="4276" y="94202"/>
                      <a:pt x="2566" y="88773"/>
                    </a:cubicBezTo>
                    <a:cubicBezTo>
                      <a:pt x="855" y="83344"/>
                      <a:pt x="0" y="77343"/>
                      <a:pt x="0" y="70771"/>
                    </a:cubicBezTo>
                    <a:lnTo>
                      <a:pt x="0" y="0"/>
                    </a:lnTo>
                    <a:lnTo>
                      <a:pt x="20714" y="0"/>
                    </a:lnTo>
                    <a:lnTo>
                      <a:pt x="20714" y="68771"/>
                    </a:lnTo>
                    <a:cubicBezTo>
                      <a:pt x="20714" y="73914"/>
                      <a:pt x="21284" y="78296"/>
                      <a:pt x="22424" y="81915"/>
                    </a:cubicBezTo>
                    <a:cubicBezTo>
                      <a:pt x="23564" y="85535"/>
                      <a:pt x="25180" y="88487"/>
                      <a:pt x="27270" y="90773"/>
                    </a:cubicBezTo>
                    <a:cubicBezTo>
                      <a:pt x="29360" y="93059"/>
                      <a:pt x="31831" y="94774"/>
                      <a:pt x="34776" y="95822"/>
                    </a:cubicBezTo>
                    <a:cubicBezTo>
                      <a:pt x="37627" y="96869"/>
                      <a:pt x="40858" y="97441"/>
                      <a:pt x="44468" y="97441"/>
                    </a:cubicBezTo>
                    <a:cubicBezTo>
                      <a:pt x="48079" y="97441"/>
                      <a:pt x="51309" y="96869"/>
                      <a:pt x="54255" y="95822"/>
                    </a:cubicBezTo>
                    <a:cubicBezTo>
                      <a:pt x="57200" y="94774"/>
                      <a:pt x="59671" y="93059"/>
                      <a:pt x="61856" y="90773"/>
                    </a:cubicBezTo>
                    <a:cubicBezTo>
                      <a:pt x="63947" y="88487"/>
                      <a:pt x="65562" y="85535"/>
                      <a:pt x="66702" y="81915"/>
                    </a:cubicBezTo>
                    <a:cubicBezTo>
                      <a:pt x="67842" y="78296"/>
                      <a:pt x="68412" y="73914"/>
                      <a:pt x="68412" y="68771"/>
                    </a:cubicBezTo>
                    <a:lnTo>
                      <a:pt x="68412" y="0"/>
                    </a:lnTo>
                    <a:lnTo>
                      <a:pt x="89126" y="0"/>
                    </a:lnTo>
                    <a:lnTo>
                      <a:pt x="89126" y="70771"/>
                    </a:lnTo>
                    <a:cubicBezTo>
                      <a:pt x="89126" y="77343"/>
                      <a:pt x="88271" y="83344"/>
                      <a:pt x="86466" y="88773"/>
                    </a:cubicBezTo>
                    <a:cubicBezTo>
                      <a:pt x="84660" y="94202"/>
                      <a:pt x="82000" y="98965"/>
                      <a:pt x="78294" y="102965"/>
                    </a:cubicBezTo>
                    <a:cubicBezTo>
                      <a:pt x="74684" y="106966"/>
                      <a:pt x="70028" y="110109"/>
                      <a:pt x="64327" y="112395"/>
                    </a:cubicBezTo>
                    <a:cubicBezTo>
                      <a:pt x="58721" y="114586"/>
                      <a:pt x="52069" y="115729"/>
                      <a:pt x="44278" y="115729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22E908-47B3-0B45-AA50-0CCD1F83DB50}"/>
                  </a:ext>
                </a:extLst>
              </p:cNvPr>
              <p:cNvSpPr/>
              <p:nvPr/>
            </p:nvSpPr>
            <p:spPr>
              <a:xfrm>
                <a:off x="7174064" y="2710814"/>
                <a:ext cx="90076" cy="113252"/>
              </a:xfrm>
              <a:custGeom>
                <a:avLst/>
                <a:gdLst>
                  <a:gd name="connsiteX0" fmla="*/ 90076 w 90076"/>
                  <a:gd name="connsiteY0" fmla="*/ 0 h 113252"/>
                  <a:gd name="connsiteX1" fmla="*/ 90076 w 90076"/>
                  <a:gd name="connsiteY1" fmla="*/ 17812 h 113252"/>
                  <a:gd name="connsiteX2" fmla="*/ 55395 w 90076"/>
                  <a:gd name="connsiteY2" fmla="*/ 17812 h 113252"/>
                  <a:gd name="connsiteX3" fmla="*/ 55395 w 90076"/>
                  <a:gd name="connsiteY3" fmla="*/ 113252 h 113252"/>
                  <a:gd name="connsiteX4" fmla="*/ 34681 w 90076"/>
                  <a:gd name="connsiteY4" fmla="*/ 113252 h 113252"/>
                  <a:gd name="connsiteX5" fmla="*/ 34681 w 90076"/>
                  <a:gd name="connsiteY5" fmla="*/ 17812 h 113252"/>
                  <a:gd name="connsiteX6" fmla="*/ 0 w 90076"/>
                  <a:gd name="connsiteY6" fmla="*/ 17812 h 113252"/>
                  <a:gd name="connsiteX7" fmla="*/ 0 w 90076"/>
                  <a:gd name="connsiteY7" fmla="*/ 0 h 113252"/>
                  <a:gd name="connsiteX8" fmla="*/ 90076 w 90076"/>
                  <a:gd name="connsiteY8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076" h="113252">
                    <a:moveTo>
                      <a:pt x="90076" y="0"/>
                    </a:moveTo>
                    <a:lnTo>
                      <a:pt x="90076" y="17812"/>
                    </a:lnTo>
                    <a:lnTo>
                      <a:pt x="55395" y="17812"/>
                    </a:lnTo>
                    <a:lnTo>
                      <a:pt x="55395" y="113252"/>
                    </a:lnTo>
                    <a:lnTo>
                      <a:pt x="34681" y="113252"/>
                    </a:lnTo>
                    <a:lnTo>
                      <a:pt x="34681" y="17812"/>
                    </a:lnTo>
                    <a:lnTo>
                      <a:pt x="0" y="17812"/>
                    </a:lnTo>
                    <a:lnTo>
                      <a:pt x="0" y="0"/>
                    </a:lnTo>
                    <a:lnTo>
                      <a:pt x="90076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6A0F8753-9934-EF46-9995-9EBE66D3FCEA}"/>
                  </a:ext>
                </a:extLst>
              </p:cNvPr>
              <p:cNvSpPr/>
              <p:nvPr/>
            </p:nvSpPr>
            <p:spPr>
              <a:xfrm>
                <a:off x="7279818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59BFBC9-F005-CD43-B050-DAAF64042B5B}"/>
                  </a:ext>
                </a:extLst>
              </p:cNvPr>
              <p:cNvSpPr/>
              <p:nvPr/>
            </p:nvSpPr>
            <p:spPr>
              <a:xfrm>
                <a:off x="7327421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5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277" y="62960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483B2DC-C0DE-ED47-939D-C0A9781C4A4B}"/>
                  </a:ext>
                </a:extLst>
              </p:cNvPr>
              <p:cNvSpPr/>
              <p:nvPr/>
            </p:nvSpPr>
            <p:spPr>
              <a:xfrm>
                <a:off x="7443437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1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1" y="28956"/>
                    </a:cubicBezTo>
                    <a:cubicBezTo>
                      <a:pt x="24515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8032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BD79CF0C-FF89-CD4D-AE4E-4D7679B227A6}"/>
                  </a:ext>
                </a:extLst>
              </p:cNvPr>
              <p:cNvGrpSpPr/>
              <p:nvPr/>
            </p:nvGrpSpPr>
            <p:grpSpPr>
              <a:xfrm>
                <a:off x="5406365" y="2226659"/>
                <a:ext cx="2129143" cy="281273"/>
                <a:chOff x="5406365" y="2226659"/>
                <a:chExt cx="2129143" cy="281273"/>
              </a:xfrm>
            </p:grpSpPr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B799700D-3809-6545-8945-D4C68D05CA37}"/>
                    </a:ext>
                  </a:extLst>
                </p:cNvPr>
                <p:cNvSpPr/>
                <p:nvPr/>
              </p:nvSpPr>
              <p:spPr>
                <a:xfrm>
                  <a:off x="5406365" y="2226659"/>
                  <a:ext cx="435558" cy="281273"/>
                </a:xfrm>
                <a:custGeom>
                  <a:avLst/>
                  <a:gdLst>
                    <a:gd name="connsiteX0" fmla="*/ 264623 w 435558"/>
                    <a:gd name="connsiteY0" fmla="*/ 0 h 281273"/>
                    <a:gd name="connsiteX1" fmla="*/ 259207 w 435558"/>
                    <a:gd name="connsiteY1" fmla="*/ 0 h 281273"/>
                    <a:gd name="connsiteX2" fmla="*/ 170936 w 435558"/>
                    <a:gd name="connsiteY2" fmla="*/ 0 h 281273"/>
                    <a:gd name="connsiteX3" fmla="*/ 0 w 435558"/>
                    <a:gd name="connsiteY3" fmla="*/ 281273 h 281273"/>
                    <a:gd name="connsiteX4" fmla="*/ 102143 w 435558"/>
                    <a:gd name="connsiteY4" fmla="*/ 281273 h 281273"/>
                    <a:gd name="connsiteX5" fmla="*/ 217874 w 435558"/>
                    <a:gd name="connsiteY5" fmla="*/ 77534 h 281273"/>
                    <a:gd name="connsiteX6" fmla="*/ 334175 w 435558"/>
                    <a:gd name="connsiteY6" fmla="*/ 281273 h 281273"/>
                    <a:gd name="connsiteX7" fmla="*/ 435558 w 435558"/>
                    <a:gd name="connsiteY7" fmla="*/ 281273 h 281273"/>
                    <a:gd name="connsiteX8" fmla="*/ 264623 w 435558"/>
                    <a:gd name="connsiteY8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5558" h="281273">
                      <a:moveTo>
                        <a:pt x="264623" y="0"/>
                      </a:moveTo>
                      <a:lnTo>
                        <a:pt x="259207" y="0"/>
                      </a:lnTo>
                      <a:lnTo>
                        <a:pt x="170936" y="0"/>
                      </a:lnTo>
                      <a:lnTo>
                        <a:pt x="0" y="281273"/>
                      </a:lnTo>
                      <a:lnTo>
                        <a:pt x="102143" y="281273"/>
                      </a:lnTo>
                      <a:cubicBezTo>
                        <a:pt x="102143" y="281273"/>
                        <a:pt x="203242" y="103156"/>
                        <a:pt x="217874" y="77534"/>
                      </a:cubicBezTo>
                      <a:cubicBezTo>
                        <a:pt x="232507" y="103156"/>
                        <a:pt x="334175" y="281273"/>
                        <a:pt x="334175" y="281273"/>
                      </a:cubicBezTo>
                      <a:lnTo>
                        <a:pt x="435558" y="281273"/>
                      </a:lnTo>
                      <a:lnTo>
                        <a:pt x="264623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E8A27C9E-44D0-2345-97B5-6B1DBA910EAC}"/>
                    </a:ext>
                  </a:extLst>
                </p:cNvPr>
                <p:cNvSpPr/>
                <p:nvPr/>
              </p:nvSpPr>
              <p:spPr>
                <a:xfrm>
                  <a:off x="5576921" y="2407062"/>
                  <a:ext cx="95112" cy="69246"/>
                </a:xfrm>
                <a:custGeom>
                  <a:avLst/>
                  <a:gdLst>
                    <a:gd name="connsiteX0" fmla="*/ 0 w 95112"/>
                    <a:gd name="connsiteY0" fmla="*/ 0 h 69246"/>
                    <a:gd name="connsiteX1" fmla="*/ 95112 w 95112"/>
                    <a:gd name="connsiteY1" fmla="*/ 0 h 69246"/>
                    <a:gd name="connsiteX2" fmla="*/ 47224 w 95112"/>
                    <a:gd name="connsiteY2" fmla="*/ 69247 h 6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112" h="69246">
                      <a:moveTo>
                        <a:pt x="0" y="0"/>
                      </a:moveTo>
                      <a:lnTo>
                        <a:pt x="95112" y="0"/>
                      </a:lnTo>
                      <a:lnTo>
                        <a:pt x="47224" y="69247"/>
                      </a:lnTo>
                      <a:close/>
                    </a:path>
                  </a:pathLst>
                </a:custGeom>
                <a:solidFill>
                  <a:srgbClr val="7F8385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93FB69B-47EE-ED40-9DD6-108B15EF1DE1}"/>
                    </a:ext>
                  </a:extLst>
                </p:cNvPr>
                <p:cNvSpPr/>
                <p:nvPr/>
              </p:nvSpPr>
              <p:spPr>
                <a:xfrm>
                  <a:off x="5877365" y="2226659"/>
                  <a:ext cx="363820" cy="281273"/>
                </a:xfrm>
                <a:custGeom>
                  <a:avLst/>
                  <a:gdLst>
                    <a:gd name="connsiteX0" fmla="*/ 167325 w 363820"/>
                    <a:gd name="connsiteY0" fmla="*/ 0 h 281273"/>
                    <a:gd name="connsiteX1" fmla="*/ 9692 w 363820"/>
                    <a:gd name="connsiteY1" fmla="*/ 0 h 281273"/>
                    <a:gd name="connsiteX2" fmla="*/ 0 w 363820"/>
                    <a:gd name="connsiteY2" fmla="*/ 0 h 281273"/>
                    <a:gd name="connsiteX3" fmla="*/ 0 w 363820"/>
                    <a:gd name="connsiteY3" fmla="*/ 281273 h 281273"/>
                    <a:gd name="connsiteX4" fmla="*/ 167420 w 363820"/>
                    <a:gd name="connsiteY4" fmla="*/ 281273 h 281273"/>
                    <a:gd name="connsiteX5" fmla="*/ 363820 w 363820"/>
                    <a:gd name="connsiteY5" fmla="*/ 140303 h 281273"/>
                    <a:gd name="connsiteX6" fmla="*/ 167325 w 363820"/>
                    <a:gd name="connsiteY6" fmla="*/ 0 h 281273"/>
                    <a:gd name="connsiteX7" fmla="*/ 93592 w 363820"/>
                    <a:gd name="connsiteY7" fmla="*/ 55245 h 281273"/>
                    <a:gd name="connsiteX8" fmla="*/ 136825 w 363820"/>
                    <a:gd name="connsiteY8" fmla="*/ 55245 h 281273"/>
                    <a:gd name="connsiteX9" fmla="*/ 266523 w 363820"/>
                    <a:gd name="connsiteY9" fmla="*/ 140303 h 281273"/>
                    <a:gd name="connsiteX10" fmla="*/ 136635 w 363820"/>
                    <a:gd name="connsiteY10" fmla="*/ 226028 h 281273"/>
                    <a:gd name="connsiteX11" fmla="*/ 93497 w 363820"/>
                    <a:gd name="connsiteY11" fmla="*/ 226028 h 281273"/>
                    <a:gd name="connsiteX12" fmla="*/ 93592 w 363820"/>
                    <a:gd name="connsiteY12" fmla="*/ 55245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3820" h="281273">
                      <a:moveTo>
                        <a:pt x="167325" y="0"/>
                      </a:move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167420" y="281273"/>
                      </a:lnTo>
                      <a:cubicBezTo>
                        <a:pt x="329709" y="281273"/>
                        <a:pt x="363820" y="204597"/>
                        <a:pt x="363820" y="140303"/>
                      </a:cubicBezTo>
                      <a:cubicBezTo>
                        <a:pt x="363726" y="76295"/>
                        <a:pt x="329614" y="0"/>
                        <a:pt x="167325" y="0"/>
                      </a:cubicBezTo>
                      <a:close/>
                      <a:moveTo>
                        <a:pt x="93592" y="55245"/>
                      </a:moveTo>
                      <a:cubicBezTo>
                        <a:pt x="106514" y="55245"/>
                        <a:pt x="136825" y="55245"/>
                        <a:pt x="136825" y="55245"/>
                      </a:cubicBezTo>
                      <a:cubicBezTo>
                        <a:pt x="226996" y="56674"/>
                        <a:pt x="266523" y="65246"/>
                        <a:pt x="266523" y="140303"/>
                      </a:cubicBezTo>
                      <a:cubicBezTo>
                        <a:pt x="266523" y="216313"/>
                        <a:pt x="228991" y="224504"/>
                        <a:pt x="136635" y="226028"/>
                      </a:cubicBezTo>
                      <a:cubicBezTo>
                        <a:pt x="136445" y="226028"/>
                        <a:pt x="106419" y="226028"/>
                        <a:pt x="93497" y="226028"/>
                      </a:cubicBezTo>
                      <a:cubicBezTo>
                        <a:pt x="93592" y="209455"/>
                        <a:pt x="93592" y="71819"/>
                        <a:pt x="93592" y="55245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2A099581-5858-BB47-B581-25F5981F47E1}"/>
                    </a:ext>
                  </a:extLst>
                </p:cNvPr>
                <p:cNvSpPr/>
                <p:nvPr/>
              </p:nvSpPr>
              <p:spPr>
                <a:xfrm>
                  <a:off x="6273967" y="2226659"/>
                  <a:ext cx="307760" cy="281273"/>
                </a:xfrm>
                <a:custGeom>
                  <a:avLst/>
                  <a:gdLst>
                    <a:gd name="connsiteX0" fmla="*/ 94162 w 307760"/>
                    <a:gd name="connsiteY0" fmla="*/ 223838 h 281273"/>
                    <a:gd name="connsiteX1" fmla="*/ 94162 w 307760"/>
                    <a:gd name="connsiteY1" fmla="*/ 0 h 281273"/>
                    <a:gd name="connsiteX2" fmla="*/ 84470 w 307760"/>
                    <a:gd name="connsiteY2" fmla="*/ 0 h 281273"/>
                    <a:gd name="connsiteX3" fmla="*/ 0 w 307760"/>
                    <a:gd name="connsiteY3" fmla="*/ 0 h 281273"/>
                    <a:gd name="connsiteX4" fmla="*/ 0 w 307760"/>
                    <a:gd name="connsiteY4" fmla="*/ 281273 h 281273"/>
                    <a:gd name="connsiteX5" fmla="*/ 307760 w 307760"/>
                    <a:gd name="connsiteY5" fmla="*/ 281273 h 281273"/>
                    <a:gd name="connsiteX6" fmla="*/ 307760 w 307760"/>
                    <a:gd name="connsiteY6" fmla="*/ 223838 h 281273"/>
                    <a:gd name="connsiteX7" fmla="*/ 94162 w 307760"/>
                    <a:gd name="connsiteY7" fmla="*/ 22383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760" h="281273">
                      <a:moveTo>
                        <a:pt x="94162" y="223838"/>
                      </a:moveTo>
                      <a:cubicBezTo>
                        <a:pt x="94162" y="206026"/>
                        <a:pt x="94162" y="0"/>
                        <a:pt x="94162" y="0"/>
                      </a:cubicBezTo>
                      <a:lnTo>
                        <a:pt x="84470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307760" y="281273"/>
                      </a:lnTo>
                      <a:lnTo>
                        <a:pt x="307760" y="223838"/>
                      </a:lnTo>
                      <a:cubicBezTo>
                        <a:pt x="307760" y="223838"/>
                        <a:pt x="111835" y="223838"/>
                        <a:pt x="94162" y="22383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8F784612-8C91-C448-8133-25E8FB7A8E48}"/>
                    </a:ext>
                  </a:extLst>
                </p:cNvPr>
                <p:cNvSpPr/>
                <p:nvPr/>
              </p:nvSpPr>
              <p:spPr>
                <a:xfrm>
                  <a:off x="6621349" y="2226659"/>
                  <a:ext cx="94256" cy="281273"/>
                </a:xfrm>
                <a:custGeom>
                  <a:avLst/>
                  <a:gdLst>
                    <a:gd name="connsiteX0" fmla="*/ 84565 w 94256"/>
                    <a:gd name="connsiteY0" fmla="*/ 0 h 281273"/>
                    <a:gd name="connsiteX1" fmla="*/ 0 w 94256"/>
                    <a:gd name="connsiteY1" fmla="*/ 0 h 281273"/>
                    <a:gd name="connsiteX2" fmla="*/ 0 w 94256"/>
                    <a:gd name="connsiteY2" fmla="*/ 281273 h 281273"/>
                    <a:gd name="connsiteX3" fmla="*/ 94257 w 94256"/>
                    <a:gd name="connsiteY3" fmla="*/ 281273 h 281273"/>
                    <a:gd name="connsiteX4" fmla="*/ 94257 w 94256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56" h="281273">
                      <a:moveTo>
                        <a:pt x="84565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257" y="281273"/>
                      </a:lnTo>
                      <a:lnTo>
                        <a:pt x="94257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60B4E50D-3852-5745-96BC-920F22B07148}"/>
                    </a:ext>
                  </a:extLst>
                </p:cNvPr>
                <p:cNvSpPr/>
                <p:nvPr/>
              </p:nvSpPr>
              <p:spPr>
                <a:xfrm>
                  <a:off x="7147269" y="2226659"/>
                  <a:ext cx="94922" cy="281273"/>
                </a:xfrm>
                <a:custGeom>
                  <a:avLst/>
                  <a:gdLst>
                    <a:gd name="connsiteX0" fmla="*/ 85230 w 94922"/>
                    <a:gd name="connsiteY0" fmla="*/ 0 h 281273"/>
                    <a:gd name="connsiteX1" fmla="*/ 0 w 94922"/>
                    <a:gd name="connsiteY1" fmla="*/ 0 h 281273"/>
                    <a:gd name="connsiteX2" fmla="*/ 0 w 94922"/>
                    <a:gd name="connsiteY2" fmla="*/ 281273 h 281273"/>
                    <a:gd name="connsiteX3" fmla="*/ 94922 w 94922"/>
                    <a:gd name="connsiteY3" fmla="*/ 281273 h 281273"/>
                    <a:gd name="connsiteX4" fmla="*/ 94922 w 94922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2" h="281273">
                      <a:moveTo>
                        <a:pt x="85230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922" y="281273"/>
                      </a:lnTo>
                      <a:lnTo>
                        <a:pt x="94922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940992E3-4887-8141-BF83-795FDEBA5584}"/>
                    </a:ext>
                  </a:extLst>
                </p:cNvPr>
                <p:cNvSpPr/>
                <p:nvPr/>
              </p:nvSpPr>
              <p:spPr>
                <a:xfrm>
                  <a:off x="6760454" y="2226659"/>
                  <a:ext cx="341871" cy="281273"/>
                </a:xfrm>
                <a:custGeom>
                  <a:avLst/>
                  <a:gdLst>
                    <a:gd name="connsiteX0" fmla="*/ 252746 w 341871"/>
                    <a:gd name="connsiteY0" fmla="*/ 0 h 281273"/>
                    <a:gd name="connsiteX1" fmla="*/ 252746 w 341871"/>
                    <a:gd name="connsiteY1" fmla="*/ 170783 h 281273"/>
                    <a:gd name="connsiteX2" fmla="*/ 88651 w 341871"/>
                    <a:gd name="connsiteY2" fmla="*/ 0 h 281273"/>
                    <a:gd name="connsiteX3" fmla="*/ 85230 w 341871"/>
                    <a:gd name="connsiteY3" fmla="*/ 0 h 281273"/>
                    <a:gd name="connsiteX4" fmla="*/ 9692 w 341871"/>
                    <a:gd name="connsiteY4" fmla="*/ 0 h 281273"/>
                    <a:gd name="connsiteX5" fmla="*/ 0 w 341871"/>
                    <a:gd name="connsiteY5" fmla="*/ 0 h 281273"/>
                    <a:gd name="connsiteX6" fmla="*/ 0 w 341871"/>
                    <a:gd name="connsiteY6" fmla="*/ 281273 h 281273"/>
                    <a:gd name="connsiteX7" fmla="*/ 88366 w 341871"/>
                    <a:gd name="connsiteY7" fmla="*/ 281273 h 281273"/>
                    <a:gd name="connsiteX8" fmla="*/ 88366 w 341871"/>
                    <a:gd name="connsiteY8" fmla="*/ 109823 h 281273"/>
                    <a:gd name="connsiteX9" fmla="*/ 252461 w 341871"/>
                    <a:gd name="connsiteY9" fmla="*/ 281273 h 281273"/>
                    <a:gd name="connsiteX10" fmla="*/ 341872 w 341871"/>
                    <a:gd name="connsiteY10" fmla="*/ 281273 h 281273"/>
                    <a:gd name="connsiteX11" fmla="*/ 341872 w 341871"/>
                    <a:gd name="connsiteY11" fmla="*/ 0 h 281273"/>
                    <a:gd name="connsiteX12" fmla="*/ 252746 w 341871"/>
                    <a:gd name="connsiteY12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871" h="281273">
                      <a:moveTo>
                        <a:pt x="252746" y="0"/>
                      </a:moveTo>
                      <a:cubicBezTo>
                        <a:pt x="252746" y="0"/>
                        <a:pt x="252746" y="134303"/>
                        <a:pt x="252746" y="170783"/>
                      </a:cubicBezTo>
                      <a:cubicBezTo>
                        <a:pt x="225381" y="142208"/>
                        <a:pt x="88651" y="0"/>
                        <a:pt x="88651" y="0"/>
                      </a:cubicBezTo>
                      <a:lnTo>
                        <a:pt x="85230" y="0"/>
                      </a:ln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88366" y="281273"/>
                      </a:lnTo>
                      <a:cubicBezTo>
                        <a:pt x="88366" y="281273"/>
                        <a:pt x="88366" y="146495"/>
                        <a:pt x="88366" y="109823"/>
                      </a:cubicBezTo>
                      <a:cubicBezTo>
                        <a:pt x="115826" y="138494"/>
                        <a:pt x="252461" y="281273"/>
                        <a:pt x="252461" y="281273"/>
                      </a:cubicBezTo>
                      <a:lnTo>
                        <a:pt x="341872" y="281273"/>
                      </a:lnTo>
                      <a:lnTo>
                        <a:pt x="341872" y="0"/>
                      </a:lnTo>
                      <a:lnTo>
                        <a:pt x="252746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9C16F4E6-4CF4-224D-B72B-8EF95C1D39AA}"/>
                    </a:ext>
                  </a:extLst>
                </p:cNvPr>
                <p:cNvSpPr/>
                <p:nvPr/>
              </p:nvSpPr>
              <p:spPr>
                <a:xfrm>
                  <a:off x="7248367" y="2226659"/>
                  <a:ext cx="287141" cy="281273"/>
                </a:xfrm>
                <a:custGeom>
                  <a:avLst/>
                  <a:gdLst>
                    <a:gd name="connsiteX0" fmla="*/ 109080 w 287141"/>
                    <a:gd name="connsiteY0" fmla="*/ 117158 h 281273"/>
                    <a:gd name="connsiteX1" fmla="*/ 272034 w 287141"/>
                    <a:gd name="connsiteY1" fmla="*/ 0 h 281273"/>
                    <a:gd name="connsiteX2" fmla="*/ 241819 w 287141"/>
                    <a:gd name="connsiteY2" fmla="*/ 0 h 281273"/>
                    <a:gd name="connsiteX3" fmla="*/ 151267 w 287141"/>
                    <a:gd name="connsiteY3" fmla="*/ 0 h 281273"/>
                    <a:gd name="connsiteX4" fmla="*/ 0 w 287141"/>
                    <a:gd name="connsiteY4" fmla="*/ 121158 h 281273"/>
                    <a:gd name="connsiteX5" fmla="*/ 157063 w 287141"/>
                    <a:gd name="connsiteY5" fmla="*/ 281273 h 281273"/>
                    <a:gd name="connsiteX6" fmla="*/ 287142 w 287141"/>
                    <a:gd name="connsiteY6" fmla="*/ 281273 h 281273"/>
                    <a:gd name="connsiteX7" fmla="*/ 109080 w 287141"/>
                    <a:gd name="connsiteY7" fmla="*/ 11715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7141" h="281273">
                      <a:moveTo>
                        <a:pt x="109080" y="117158"/>
                      </a:moveTo>
                      <a:cubicBezTo>
                        <a:pt x="126088" y="104966"/>
                        <a:pt x="272034" y="0"/>
                        <a:pt x="272034" y="0"/>
                      </a:cubicBezTo>
                      <a:lnTo>
                        <a:pt x="241819" y="0"/>
                      </a:lnTo>
                      <a:lnTo>
                        <a:pt x="151267" y="0"/>
                      </a:lnTo>
                      <a:lnTo>
                        <a:pt x="0" y="121158"/>
                      </a:lnTo>
                      <a:lnTo>
                        <a:pt x="157063" y="281273"/>
                      </a:lnTo>
                      <a:lnTo>
                        <a:pt x="287142" y="281273"/>
                      </a:lnTo>
                      <a:cubicBezTo>
                        <a:pt x="287142" y="281273"/>
                        <a:pt x="124853" y="131731"/>
                        <a:pt x="109080" y="11715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689A96A-F404-A64F-91D0-D8D463222891}"/>
                  </a:ext>
                </a:extLst>
              </p:cNvPr>
              <p:cNvSpPr/>
              <p:nvPr/>
            </p:nvSpPr>
            <p:spPr>
              <a:xfrm>
                <a:off x="5406365" y="2646521"/>
                <a:ext cx="2129143" cy="7239"/>
              </a:xfrm>
              <a:custGeom>
                <a:avLst/>
                <a:gdLst>
                  <a:gd name="connsiteX0" fmla="*/ 0 w 2129143"/>
                  <a:gd name="connsiteY0" fmla="*/ 0 h 7239"/>
                  <a:gd name="connsiteX1" fmla="*/ 2129144 w 2129143"/>
                  <a:gd name="connsiteY1" fmla="*/ 0 h 7239"/>
                  <a:gd name="connsiteX2" fmla="*/ 2129144 w 2129143"/>
                  <a:gd name="connsiteY2" fmla="*/ 7239 h 7239"/>
                  <a:gd name="connsiteX3" fmla="*/ 0 w 2129143"/>
                  <a:gd name="connsiteY3" fmla="*/ 7239 h 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143" h="7239">
                    <a:moveTo>
                      <a:pt x="0" y="0"/>
                    </a:moveTo>
                    <a:lnTo>
                      <a:pt x="2129144" y="0"/>
                    </a:lnTo>
                    <a:lnTo>
                      <a:pt x="2129144" y="7239"/>
                    </a:lnTo>
                    <a:lnTo>
                      <a:pt x="0" y="7239"/>
                    </a:lnTo>
                    <a:close/>
                  </a:path>
                </a:pathLst>
              </a:custGeom>
              <a:solidFill>
                <a:srgbClr val="767A7B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E6E421D-795E-BE43-9A1B-A821F9371BEE}"/>
                </a:ext>
              </a:extLst>
            </p:cNvPr>
            <p:cNvGrpSpPr/>
            <p:nvPr/>
          </p:nvGrpSpPr>
          <p:grpSpPr>
            <a:xfrm>
              <a:off x="4673308" y="2227421"/>
              <a:ext cx="567062" cy="596646"/>
              <a:chOff x="4673308" y="2227421"/>
              <a:chExt cx="567062" cy="596646"/>
            </a:xfrm>
            <a:solidFill>
              <a:srgbClr val="D1343A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8B3CD48-1047-6E4C-AA0E-0AAB3253CCB0}"/>
                  </a:ext>
                </a:extLst>
              </p:cNvPr>
              <p:cNvSpPr/>
              <p:nvPr/>
            </p:nvSpPr>
            <p:spPr>
              <a:xfrm>
                <a:off x="4673308" y="2578417"/>
                <a:ext cx="567062" cy="245649"/>
              </a:xfrm>
              <a:custGeom>
                <a:avLst/>
                <a:gdLst>
                  <a:gd name="connsiteX0" fmla="*/ 0 w 567062"/>
                  <a:gd name="connsiteY0" fmla="*/ 245650 h 245649"/>
                  <a:gd name="connsiteX1" fmla="*/ 567062 w 567062"/>
                  <a:gd name="connsiteY1" fmla="*/ 245650 h 245649"/>
                  <a:gd name="connsiteX2" fmla="*/ 450286 w 567062"/>
                  <a:gd name="connsiteY2" fmla="*/ 0 h 245649"/>
                  <a:gd name="connsiteX3" fmla="*/ 99673 w 567062"/>
                  <a:gd name="connsiteY3" fmla="*/ 35433 h 245649"/>
                  <a:gd name="connsiteX4" fmla="*/ 0 w 567062"/>
                  <a:gd name="connsiteY4" fmla="*/ 245650 h 2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062" h="245649">
                    <a:moveTo>
                      <a:pt x="0" y="245650"/>
                    </a:moveTo>
                    <a:cubicBezTo>
                      <a:pt x="176162" y="76676"/>
                      <a:pt x="390425" y="76676"/>
                      <a:pt x="567062" y="245650"/>
                    </a:cubicBezTo>
                    <a:lnTo>
                      <a:pt x="450286" y="0"/>
                    </a:lnTo>
                    <a:lnTo>
                      <a:pt x="99673" y="35433"/>
                    </a:lnTo>
                    <a:lnTo>
                      <a:pt x="0" y="24565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C83E3BF-6372-0D43-9404-5EDC3D5D316F}"/>
                  </a:ext>
                </a:extLst>
              </p:cNvPr>
              <p:cNvSpPr/>
              <p:nvPr/>
            </p:nvSpPr>
            <p:spPr>
              <a:xfrm>
                <a:off x="4792745" y="2519267"/>
                <a:ext cx="327714" cy="53339"/>
              </a:xfrm>
              <a:custGeom>
                <a:avLst/>
                <a:gdLst>
                  <a:gd name="connsiteX0" fmla="*/ 0 w 327714"/>
                  <a:gd name="connsiteY0" fmla="*/ 53340 h 53339"/>
                  <a:gd name="connsiteX1" fmla="*/ 327714 w 327714"/>
                  <a:gd name="connsiteY1" fmla="*/ 53340 h 53339"/>
                  <a:gd name="connsiteX2" fmla="*/ 302725 w 327714"/>
                  <a:gd name="connsiteY2" fmla="*/ 0 h 53339"/>
                  <a:gd name="connsiteX3" fmla="*/ 8457 w 327714"/>
                  <a:gd name="connsiteY3" fmla="*/ 35814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14" h="53339">
                    <a:moveTo>
                      <a:pt x="0" y="53340"/>
                    </a:moveTo>
                    <a:lnTo>
                      <a:pt x="327714" y="53340"/>
                    </a:lnTo>
                    <a:lnTo>
                      <a:pt x="302725" y="0"/>
                    </a:lnTo>
                    <a:lnTo>
                      <a:pt x="8457" y="35814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FA256F8-9606-8042-ADA4-5B7419FDB7DF}"/>
                  </a:ext>
                </a:extLst>
              </p:cNvPr>
              <p:cNvSpPr/>
              <p:nvPr/>
            </p:nvSpPr>
            <p:spPr>
              <a:xfrm>
                <a:off x="4821345" y="2460497"/>
                <a:ext cx="270513" cy="51530"/>
              </a:xfrm>
              <a:custGeom>
                <a:avLst/>
                <a:gdLst>
                  <a:gd name="connsiteX0" fmla="*/ 0 w 270513"/>
                  <a:gd name="connsiteY0" fmla="*/ 51530 h 51530"/>
                  <a:gd name="connsiteX1" fmla="*/ 270514 w 270513"/>
                  <a:gd name="connsiteY1" fmla="*/ 51530 h 51530"/>
                  <a:gd name="connsiteX2" fmla="*/ 246379 w 270513"/>
                  <a:gd name="connsiteY2" fmla="*/ 0 h 51530"/>
                  <a:gd name="connsiteX3" fmla="*/ 8457 w 270513"/>
                  <a:gd name="connsiteY3" fmla="*/ 3410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513" h="51530">
                    <a:moveTo>
                      <a:pt x="0" y="51530"/>
                    </a:moveTo>
                    <a:lnTo>
                      <a:pt x="270514" y="51530"/>
                    </a:lnTo>
                    <a:lnTo>
                      <a:pt x="246379" y="0"/>
                    </a:lnTo>
                    <a:lnTo>
                      <a:pt x="8457" y="3410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889E7EB-B5BE-A849-A03B-6FCD3BC757E5}"/>
                  </a:ext>
                </a:extLst>
              </p:cNvPr>
              <p:cNvSpPr/>
              <p:nvPr/>
            </p:nvSpPr>
            <p:spPr>
              <a:xfrm>
                <a:off x="4849945" y="2227421"/>
                <a:ext cx="213788" cy="224599"/>
              </a:xfrm>
              <a:custGeom>
                <a:avLst/>
                <a:gdLst>
                  <a:gd name="connsiteX0" fmla="*/ 0 w 213788"/>
                  <a:gd name="connsiteY0" fmla="*/ 224600 h 224599"/>
                  <a:gd name="connsiteX1" fmla="*/ 213789 w 213788"/>
                  <a:gd name="connsiteY1" fmla="*/ 224600 h 224599"/>
                  <a:gd name="connsiteX2" fmla="*/ 106894 w 213788"/>
                  <a:gd name="connsiteY2" fmla="*/ 0 h 2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788" h="224599">
                    <a:moveTo>
                      <a:pt x="0" y="224600"/>
                    </a:moveTo>
                    <a:lnTo>
                      <a:pt x="213789" y="224600"/>
                    </a:lnTo>
                    <a:lnTo>
                      <a:pt x="106894" y="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AE4B374-1CB9-264A-91FE-B6D1AE86A3B3}"/>
                </a:ext>
              </a:extLst>
            </p:cNvPr>
            <p:cNvGrpSpPr/>
            <p:nvPr/>
          </p:nvGrpSpPr>
          <p:grpSpPr>
            <a:xfrm>
              <a:off x="5240655" y="2744819"/>
              <a:ext cx="78959" cy="79248"/>
              <a:chOff x="5240655" y="2744819"/>
              <a:chExt cx="78959" cy="79248"/>
            </a:xfrm>
            <a:solidFill>
              <a:srgbClr val="293133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1CB221D-6D8D-1E4A-BFBA-B75788962255}"/>
                  </a:ext>
                </a:extLst>
              </p:cNvPr>
              <p:cNvSpPr/>
              <p:nvPr/>
            </p:nvSpPr>
            <p:spPr>
              <a:xfrm>
                <a:off x="5240655" y="2744819"/>
                <a:ext cx="78959" cy="79248"/>
              </a:xfrm>
              <a:custGeom>
                <a:avLst/>
                <a:gdLst>
                  <a:gd name="connsiteX0" fmla="*/ 0 w 78959"/>
                  <a:gd name="connsiteY0" fmla="*/ 39624 h 79248"/>
                  <a:gd name="connsiteX1" fmla="*/ 39527 w 78959"/>
                  <a:gd name="connsiteY1" fmla="*/ 79248 h 79248"/>
                  <a:gd name="connsiteX2" fmla="*/ 78959 w 78959"/>
                  <a:gd name="connsiteY2" fmla="*/ 39624 h 79248"/>
                  <a:gd name="connsiteX3" fmla="*/ 39527 w 78959"/>
                  <a:gd name="connsiteY3" fmla="*/ 0 h 79248"/>
                  <a:gd name="connsiteX4" fmla="*/ 0 w 78959"/>
                  <a:gd name="connsiteY4" fmla="*/ 39624 h 79248"/>
                  <a:gd name="connsiteX5" fmla="*/ 6176 w 78959"/>
                  <a:gd name="connsiteY5" fmla="*/ 39624 h 79248"/>
                  <a:gd name="connsiteX6" fmla="*/ 39527 w 78959"/>
                  <a:gd name="connsiteY6" fmla="*/ 6287 h 79248"/>
                  <a:gd name="connsiteX7" fmla="*/ 72783 w 78959"/>
                  <a:gd name="connsiteY7" fmla="*/ 39624 h 79248"/>
                  <a:gd name="connsiteX8" fmla="*/ 39527 w 78959"/>
                  <a:gd name="connsiteY8" fmla="*/ 73057 h 79248"/>
                  <a:gd name="connsiteX9" fmla="*/ 6176 w 78959"/>
                  <a:gd name="connsiteY9" fmla="*/ 39624 h 7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59" h="79248">
                    <a:moveTo>
                      <a:pt x="0" y="39624"/>
                    </a:moveTo>
                    <a:cubicBezTo>
                      <a:pt x="0" y="61436"/>
                      <a:pt x="17673" y="79248"/>
                      <a:pt x="39527" y="79248"/>
                    </a:cubicBezTo>
                    <a:cubicBezTo>
                      <a:pt x="61286" y="79248"/>
                      <a:pt x="78959" y="61436"/>
                      <a:pt x="78959" y="39624"/>
                    </a:cubicBezTo>
                    <a:cubicBezTo>
                      <a:pt x="78959" y="17812"/>
                      <a:pt x="61191" y="0"/>
                      <a:pt x="39527" y="0"/>
                    </a:cubicBezTo>
                    <a:cubicBezTo>
                      <a:pt x="17673" y="0"/>
                      <a:pt x="0" y="17812"/>
                      <a:pt x="0" y="39624"/>
                    </a:cubicBezTo>
                    <a:close/>
                    <a:moveTo>
                      <a:pt x="6176" y="39624"/>
                    </a:moveTo>
                    <a:cubicBezTo>
                      <a:pt x="6176" y="21241"/>
                      <a:pt x="21094" y="6287"/>
                      <a:pt x="39527" y="6287"/>
                    </a:cubicBezTo>
                    <a:cubicBezTo>
                      <a:pt x="57865" y="6287"/>
                      <a:pt x="72783" y="21241"/>
                      <a:pt x="72783" y="39624"/>
                    </a:cubicBezTo>
                    <a:cubicBezTo>
                      <a:pt x="72783" y="58007"/>
                      <a:pt x="57865" y="73057"/>
                      <a:pt x="39527" y="73057"/>
                    </a:cubicBezTo>
                    <a:cubicBezTo>
                      <a:pt x="21094" y="73057"/>
                      <a:pt x="6176" y="58007"/>
                      <a:pt x="6176" y="39624"/>
                    </a:cubicBez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279A669-C74A-D140-9D4A-8BE7F1D80907}"/>
                  </a:ext>
                </a:extLst>
              </p:cNvPr>
              <p:cNvSpPr/>
              <p:nvPr/>
            </p:nvSpPr>
            <p:spPr>
              <a:xfrm>
                <a:off x="5264220" y="2764345"/>
                <a:ext cx="37246" cy="41529"/>
              </a:xfrm>
              <a:custGeom>
                <a:avLst/>
                <a:gdLst>
                  <a:gd name="connsiteX0" fmla="*/ 0 w 37246"/>
                  <a:gd name="connsiteY0" fmla="*/ 41529 h 41529"/>
                  <a:gd name="connsiteX1" fmla="*/ 0 w 37246"/>
                  <a:gd name="connsiteY1" fmla="*/ 0 h 41529"/>
                  <a:gd name="connsiteX2" fmla="*/ 17578 w 37246"/>
                  <a:gd name="connsiteY2" fmla="*/ 0 h 41529"/>
                  <a:gd name="connsiteX3" fmla="*/ 27270 w 37246"/>
                  <a:gd name="connsiteY3" fmla="*/ 1143 h 41529"/>
                  <a:gd name="connsiteX4" fmla="*/ 32021 w 37246"/>
                  <a:gd name="connsiteY4" fmla="*/ 5048 h 41529"/>
                  <a:gd name="connsiteX5" fmla="*/ 33826 w 37246"/>
                  <a:gd name="connsiteY5" fmla="*/ 11621 h 41529"/>
                  <a:gd name="connsiteX6" fmla="*/ 31166 w 37246"/>
                  <a:gd name="connsiteY6" fmla="*/ 19336 h 41529"/>
                  <a:gd name="connsiteX7" fmla="*/ 22994 w 37246"/>
                  <a:gd name="connsiteY7" fmla="*/ 23146 h 41529"/>
                  <a:gd name="connsiteX8" fmla="*/ 27460 w 37246"/>
                  <a:gd name="connsiteY8" fmla="*/ 26670 h 41529"/>
                  <a:gd name="connsiteX9" fmla="*/ 32211 w 37246"/>
                  <a:gd name="connsiteY9" fmla="*/ 33433 h 41529"/>
                  <a:gd name="connsiteX10" fmla="*/ 37247 w 37246"/>
                  <a:gd name="connsiteY10" fmla="*/ 41529 h 41529"/>
                  <a:gd name="connsiteX11" fmla="*/ 27270 w 37246"/>
                  <a:gd name="connsiteY11" fmla="*/ 41529 h 41529"/>
                  <a:gd name="connsiteX12" fmla="*/ 21189 w 37246"/>
                  <a:gd name="connsiteY12" fmla="*/ 32480 h 41529"/>
                  <a:gd name="connsiteX13" fmla="*/ 16818 w 37246"/>
                  <a:gd name="connsiteY13" fmla="*/ 26384 h 41529"/>
                  <a:gd name="connsiteX14" fmla="*/ 14348 w 37246"/>
                  <a:gd name="connsiteY14" fmla="*/ 24670 h 41529"/>
                  <a:gd name="connsiteX15" fmla="*/ 10167 w 37246"/>
                  <a:gd name="connsiteY15" fmla="*/ 24193 h 41529"/>
                  <a:gd name="connsiteX16" fmla="*/ 8457 w 37246"/>
                  <a:gd name="connsiteY16" fmla="*/ 24193 h 41529"/>
                  <a:gd name="connsiteX17" fmla="*/ 8457 w 37246"/>
                  <a:gd name="connsiteY17" fmla="*/ 41529 h 41529"/>
                  <a:gd name="connsiteX18" fmla="*/ 0 w 37246"/>
                  <a:gd name="connsiteY18" fmla="*/ 41529 h 41529"/>
                  <a:gd name="connsiteX19" fmla="*/ 8267 w 37246"/>
                  <a:gd name="connsiteY19" fmla="*/ 17431 h 41529"/>
                  <a:gd name="connsiteX20" fmla="*/ 14443 w 37246"/>
                  <a:gd name="connsiteY20" fmla="*/ 17431 h 41529"/>
                  <a:gd name="connsiteX21" fmla="*/ 22044 w 37246"/>
                  <a:gd name="connsiteY21" fmla="*/ 16954 h 41529"/>
                  <a:gd name="connsiteX22" fmla="*/ 24419 w 37246"/>
                  <a:gd name="connsiteY22" fmla="*/ 15145 h 41529"/>
                  <a:gd name="connsiteX23" fmla="*/ 25275 w 37246"/>
                  <a:gd name="connsiteY23" fmla="*/ 12097 h 41529"/>
                  <a:gd name="connsiteX24" fmla="*/ 24134 w 37246"/>
                  <a:gd name="connsiteY24" fmla="*/ 8668 h 41529"/>
                  <a:gd name="connsiteX25" fmla="*/ 20999 w 37246"/>
                  <a:gd name="connsiteY25" fmla="*/ 7048 h 41529"/>
                  <a:gd name="connsiteX26" fmla="*/ 14918 w 37246"/>
                  <a:gd name="connsiteY26" fmla="*/ 6858 h 41529"/>
                  <a:gd name="connsiteX27" fmla="*/ 8361 w 37246"/>
                  <a:gd name="connsiteY27" fmla="*/ 6858 h 41529"/>
                  <a:gd name="connsiteX28" fmla="*/ 8361 w 37246"/>
                  <a:gd name="connsiteY28" fmla="*/ 17431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246" h="41529">
                    <a:moveTo>
                      <a:pt x="0" y="41529"/>
                    </a:moveTo>
                    <a:lnTo>
                      <a:pt x="0" y="0"/>
                    </a:lnTo>
                    <a:lnTo>
                      <a:pt x="17578" y="0"/>
                    </a:lnTo>
                    <a:cubicBezTo>
                      <a:pt x="21949" y="0"/>
                      <a:pt x="25180" y="381"/>
                      <a:pt x="27270" y="1143"/>
                    </a:cubicBezTo>
                    <a:cubicBezTo>
                      <a:pt x="29265" y="1905"/>
                      <a:pt x="30881" y="3238"/>
                      <a:pt x="32021" y="5048"/>
                    </a:cubicBezTo>
                    <a:cubicBezTo>
                      <a:pt x="33256" y="6953"/>
                      <a:pt x="33826" y="9144"/>
                      <a:pt x="33826" y="11621"/>
                    </a:cubicBezTo>
                    <a:cubicBezTo>
                      <a:pt x="33826" y="14764"/>
                      <a:pt x="32876" y="17335"/>
                      <a:pt x="31166" y="19336"/>
                    </a:cubicBezTo>
                    <a:cubicBezTo>
                      <a:pt x="29360" y="21336"/>
                      <a:pt x="26605" y="22670"/>
                      <a:pt x="22994" y="23146"/>
                    </a:cubicBezTo>
                    <a:cubicBezTo>
                      <a:pt x="24799" y="24193"/>
                      <a:pt x="26320" y="25337"/>
                      <a:pt x="27460" y="26670"/>
                    </a:cubicBezTo>
                    <a:cubicBezTo>
                      <a:pt x="28695" y="27908"/>
                      <a:pt x="30215" y="30194"/>
                      <a:pt x="32211" y="33433"/>
                    </a:cubicBezTo>
                    <a:lnTo>
                      <a:pt x="37247" y="41529"/>
                    </a:lnTo>
                    <a:lnTo>
                      <a:pt x="27270" y="41529"/>
                    </a:lnTo>
                    <a:lnTo>
                      <a:pt x="21189" y="32480"/>
                    </a:lnTo>
                    <a:cubicBezTo>
                      <a:pt x="19003" y="29242"/>
                      <a:pt x="17578" y="27242"/>
                      <a:pt x="16818" y="26384"/>
                    </a:cubicBezTo>
                    <a:cubicBezTo>
                      <a:pt x="16058" y="25527"/>
                      <a:pt x="15203" y="24955"/>
                      <a:pt x="14348" y="24670"/>
                    </a:cubicBezTo>
                    <a:cubicBezTo>
                      <a:pt x="13397" y="24384"/>
                      <a:pt x="12067" y="24193"/>
                      <a:pt x="10167" y="24193"/>
                    </a:cubicBezTo>
                    <a:lnTo>
                      <a:pt x="8457" y="24193"/>
                    </a:lnTo>
                    <a:lnTo>
                      <a:pt x="8457" y="41529"/>
                    </a:lnTo>
                    <a:lnTo>
                      <a:pt x="0" y="41529"/>
                    </a:lnTo>
                    <a:close/>
                    <a:moveTo>
                      <a:pt x="8267" y="17431"/>
                    </a:moveTo>
                    <a:lnTo>
                      <a:pt x="14443" y="17431"/>
                    </a:lnTo>
                    <a:cubicBezTo>
                      <a:pt x="18433" y="17431"/>
                      <a:pt x="20999" y="17240"/>
                      <a:pt x="22044" y="16954"/>
                    </a:cubicBezTo>
                    <a:cubicBezTo>
                      <a:pt x="23089" y="16573"/>
                      <a:pt x="23754" y="16002"/>
                      <a:pt x="24419" y="15145"/>
                    </a:cubicBezTo>
                    <a:cubicBezTo>
                      <a:pt x="24989" y="14288"/>
                      <a:pt x="25275" y="13335"/>
                      <a:pt x="25275" y="12097"/>
                    </a:cubicBezTo>
                    <a:cubicBezTo>
                      <a:pt x="25275" y="10668"/>
                      <a:pt x="24895" y="9620"/>
                      <a:pt x="24134" y="8668"/>
                    </a:cubicBezTo>
                    <a:cubicBezTo>
                      <a:pt x="23374" y="7810"/>
                      <a:pt x="22329" y="7239"/>
                      <a:pt x="20999" y="7048"/>
                    </a:cubicBezTo>
                    <a:cubicBezTo>
                      <a:pt x="20334" y="6953"/>
                      <a:pt x="18243" y="6858"/>
                      <a:pt x="14918" y="6858"/>
                    </a:cubicBezTo>
                    <a:lnTo>
                      <a:pt x="8361" y="6858"/>
                    </a:lnTo>
                    <a:lnTo>
                      <a:pt x="8361" y="17431"/>
                    </a:ln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  <p:sp>
        <p:nvSpPr>
          <p:cNvPr id="56" name="文字版面配置區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0468" y="5538631"/>
            <a:ext cx="3175000" cy="557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Text – Author and/or Date</a:t>
            </a:r>
            <a:endParaRPr lang="zh-TW" altLang="en-US" dirty="0"/>
          </a:p>
        </p:txBody>
      </p:sp>
      <p:sp>
        <p:nvSpPr>
          <p:cNvPr id="57" name="文字版面配置區 4"/>
          <p:cNvSpPr>
            <a:spLocks noGrp="1"/>
          </p:cNvSpPr>
          <p:nvPr>
            <p:ph type="body" sz="quarter" idx="16" hasCustomPrompt="1"/>
          </p:nvPr>
        </p:nvSpPr>
        <p:spPr>
          <a:xfrm>
            <a:off x="1211263" y="3821210"/>
            <a:ext cx="3491366" cy="1076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add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0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18AD-0F96-604B-B370-CDA7D47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x-none" dirty="0"/>
              <a:t>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E798-E057-554E-9D30-63203653AAAD}"/>
              </a:ext>
            </a:extLst>
          </p:cNvPr>
          <p:cNvSpPr/>
          <p:nvPr userDrawn="1"/>
        </p:nvSpPr>
        <p:spPr>
          <a:xfrm>
            <a:off x="838200" y="1576435"/>
            <a:ext cx="10515600" cy="3835832"/>
          </a:xfrm>
          <a:prstGeom prst="rect">
            <a:avLst/>
          </a:prstGeom>
          <a:solidFill>
            <a:srgbClr val="FFB71B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2DFC7-8EF0-9540-BEB0-324D3A86D1F6}"/>
              </a:ext>
            </a:extLst>
          </p:cNvPr>
          <p:cNvSpPr/>
          <p:nvPr userDrawn="1"/>
        </p:nvSpPr>
        <p:spPr>
          <a:xfrm>
            <a:off x="838199" y="5389041"/>
            <a:ext cx="10515600" cy="706959"/>
          </a:xfrm>
          <a:prstGeom prst="rect">
            <a:avLst/>
          </a:prstGeom>
          <a:solidFill>
            <a:srgbClr val="CF8A00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0DBE3E-5726-6A40-8211-9175B5DFD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4834" y="2112578"/>
            <a:ext cx="8478332" cy="4745421"/>
          </a:xfrm>
          <a:custGeom>
            <a:avLst/>
            <a:gdLst>
              <a:gd name="connsiteX0" fmla="*/ 0 w 15729098"/>
              <a:gd name="connsiteY0" fmla="*/ 0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0 w 15729098"/>
              <a:gd name="connsiteY4" fmla="*/ 0 h 8803758"/>
              <a:gd name="connsiteX0" fmla="*/ 5762846 w 15729098"/>
              <a:gd name="connsiteY0" fmla="*/ 489098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5762846 w 15729098"/>
              <a:gd name="connsiteY4" fmla="*/ 489098 h 8803758"/>
              <a:gd name="connsiteX0" fmla="*/ 4231758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31758 w 15729098"/>
              <a:gd name="connsiteY4" fmla="*/ 1 h 8803758"/>
              <a:gd name="connsiteX0" fmla="*/ 4275719 w 15729098"/>
              <a:gd name="connsiteY0" fmla="*/ 96716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75719 w 15729098"/>
              <a:gd name="connsiteY4" fmla="*/ 96716 h 8803758"/>
              <a:gd name="connsiteX0" fmla="*/ 4240549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40549 w 15729098"/>
              <a:gd name="connsiteY4" fmla="*/ 1 h 88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9098" h="8803758">
                <a:moveTo>
                  <a:pt x="4240549" y="1"/>
                </a:moveTo>
                <a:lnTo>
                  <a:pt x="15729098" y="0"/>
                </a:lnTo>
                <a:lnTo>
                  <a:pt x="15729098" y="8803758"/>
                </a:lnTo>
                <a:lnTo>
                  <a:pt x="0" y="8803758"/>
                </a:lnTo>
                <a:lnTo>
                  <a:pt x="4240549" y="1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AF9A4432-3F34-764D-B4F3-BE7A89C08D80}"/>
              </a:ext>
            </a:extLst>
          </p:cNvPr>
          <p:cNvGrpSpPr/>
          <p:nvPr userDrawn="1"/>
        </p:nvGrpSpPr>
        <p:grpSpPr>
          <a:xfrm>
            <a:off x="8634705" y="683583"/>
            <a:ext cx="2625472" cy="550272"/>
            <a:chOff x="4673309" y="2226660"/>
            <a:chExt cx="2862199" cy="599887"/>
          </a:xfrm>
        </p:grpSpPr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A6F3844-AE78-484A-A9C6-0B810717FE9F}"/>
                </a:ext>
              </a:extLst>
            </p:cNvPr>
            <p:cNvGrpSpPr/>
            <p:nvPr/>
          </p:nvGrpSpPr>
          <p:grpSpPr>
            <a:xfrm>
              <a:off x="5406365" y="2226659"/>
              <a:ext cx="2129143" cy="599884"/>
              <a:chOff x="5406365" y="2226659"/>
              <a:chExt cx="2129143" cy="599884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EB979A8-6482-4941-B574-F5C992304912}"/>
                  </a:ext>
                </a:extLst>
              </p:cNvPr>
              <p:cNvSpPr/>
              <p:nvPr/>
            </p:nvSpPr>
            <p:spPr>
              <a:xfrm>
                <a:off x="5406365" y="2710814"/>
                <a:ext cx="71357" cy="113252"/>
              </a:xfrm>
              <a:custGeom>
                <a:avLst/>
                <a:gdLst>
                  <a:gd name="connsiteX0" fmla="*/ 71358 w 71357"/>
                  <a:gd name="connsiteY0" fmla="*/ 95440 h 113252"/>
                  <a:gd name="connsiteX1" fmla="*/ 71358 w 71357"/>
                  <a:gd name="connsiteY1" fmla="*/ 113252 h 113252"/>
                  <a:gd name="connsiteX2" fmla="*/ 0 w 71357"/>
                  <a:gd name="connsiteY2" fmla="*/ 113252 h 113252"/>
                  <a:gd name="connsiteX3" fmla="*/ 0 w 71357"/>
                  <a:gd name="connsiteY3" fmla="*/ 0 h 113252"/>
                  <a:gd name="connsiteX4" fmla="*/ 20524 w 71357"/>
                  <a:gd name="connsiteY4" fmla="*/ 0 h 113252"/>
                  <a:gd name="connsiteX5" fmla="*/ 20524 w 71357"/>
                  <a:gd name="connsiteY5" fmla="*/ 95440 h 113252"/>
                  <a:gd name="connsiteX6" fmla="*/ 71358 w 71357"/>
                  <a:gd name="connsiteY6" fmla="*/ 9544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57" h="113252">
                    <a:moveTo>
                      <a:pt x="71358" y="95440"/>
                    </a:moveTo>
                    <a:lnTo>
                      <a:pt x="71358" y="113252"/>
                    </a:lnTo>
                    <a:lnTo>
                      <a:pt x="0" y="113252"/>
                    </a:lnTo>
                    <a:lnTo>
                      <a:pt x="0" y="0"/>
                    </a:lnTo>
                    <a:lnTo>
                      <a:pt x="20524" y="0"/>
                    </a:lnTo>
                    <a:lnTo>
                      <a:pt x="20524" y="95440"/>
                    </a:lnTo>
                    <a:lnTo>
                      <a:pt x="71358" y="9544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8FEA842-D6AA-2E45-BDC0-7CF69BDE42AF}"/>
                  </a:ext>
                </a:extLst>
              </p:cNvPr>
              <p:cNvSpPr/>
              <p:nvPr/>
            </p:nvSpPr>
            <p:spPr>
              <a:xfrm>
                <a:off x="5493401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B3D2CAA-7FB6-E74F-8238-B05E77771B0E}"/>
                  </a:ext>
                </a:extLst>
              </p:cNvPr>
              <p:cNvSpPr/>
              <p:nvPr/>
            </p:nvSpPr>
            <p:spPr>
              <a:xfrm>
                <a:off x="5578536" y="2710719"/>
                <a:ext cx="109934" cy="113347"/>
              </a:xfrm>
              <a:custGeom>
                <a:avLst/>
                <a:gdLst>
                  <a:gd name="connsiteX0" fmla="*/ 87891 w 109934"/>
                  <a:gd name="connsiteY0" fmla="*/ 113348 h 113347"/>
                  <a:gd name="connsiteX1" fmla="*/ 83140 w 109934"/>
                  <a:gd name="connsiteY1" fmla="*/ 100108 h 113347"/>
                  <a:gd name="connsiteX2" fmla="*/ 78389 w 109934"/>
                  <a:gd name="connsiteY2" fmla="*/ 86678 h 113347"/>
                  <a:gd name="connsiteX3" fmla="*/ 30691 w 109934"/>
                  <a:gd name="connsiteY3" fmla="*/ 86678 h 113347"/>
                  <a:gd name="connsiteX4" fmla="*/ 26035 w 109934"/>
                  <a:gd name="connsiteY4" fmla="*/ 100108 h 113347"/>
                  <a:gd name="connsiteX5" fmla="*/ 21379 w 109934"/>
                  <a:gd name="connsiteY5" fmla="*/ 113252 h 113347"/>
                  <a:gd name="connsiteX6" fmla="*/ 0 w 109934"/>
                  <a:gd name="connsiteY6" fmla="*/ 113252 h 113347"/>
                  <a:gd name="connsiteX7" fmla="*/ 12067 w 109934"/>
                  <a:gd name="connsiteY7" fmla="*/ 79724 h 113347"/>
                  <a:gd name="connsiteX8" fmla="*/ 23184 w 109934"/>
                  <a:gd name="connsiteY8" fmla="*/ 50673 h 113347"/>
                  <a:gd name="connsiteX9" fmla="*/ 34016 w 109934"/>
                  <a:gd name="connsiteY9" fmla="*/ 24479 h 113347"/>
                  <a:gd name="connsiteX10" fmla="*/ 45038 w 109934"/>
                  <a:gd name="connsiteY10" fmla="*/ 0 h 113347"/>
                  <a:gd name="connsiteX11" fmla="*/ 64612 w 109934"/>
                  <a:gd name="connsiteY11" fmla="*/ 0 h 113347"/>
                  <a:gd name="connsiteX12" fmla="*/ 75729 w 109934"/>
                  <a:gd name="connsiteY12" fmla="*/ 24479 h 113347"/>
                  <a:gd name="connsiteX13" fmla="*/ 86561 w 109934"/>
                  <a:gd name="connsiteY13" fmla="*/ 50673 h 113347"/>
                  <a:gd name="connsiteX14" fmla="*/ 97773 w 109934"/>
                  <a:gd name="connsiteY14" fmla="*/ 79724 h 113347"/>
                  <a:gd name="connsiteX15" fmla="*/ 109935 w 109934"/>
                  <a:gd name="connsiteY15" fmla="*/ 113252 h 113347"/>
                  <a:gd name="connsiteX16" fmla="*/ 87891 w 109934"/>
                  <a:gd name="connsiteY16" fmla="*/ 113252 h 113347"/>
                  <a:gd name="connsiteX17" fmla="*/ 54540 w 109934"/>
                  <a:gd name="connsiteY17" fmla="*/ 22003 h 113347"/>
                  <a:gd name="connsiteX18" fmla="*/ 45988 w 109934"/>
                  <a:gd name="connsiteY18" fmla="*/ 43053 h 113347"/>
                  <a:gd name="connsiteX19" fmla="*/ 35917 w 109934"/>
                  <a:gd name="connsiteY19" fmla="*/ 70009 h 113347"/>
                  <a:gd name="connsiteX20" fmla="*/ 73068 w 109934"/>
                  <a:gd name="connsiteY20" fmla="*/ 70009 h 113347"/>
                  <a:gd name="connsiteX21" fmla="*/ 62996 w 109934"/>
                  <a:gd name="connsiteY21" fmla="*/ 42863 h 113347"/>
                  <a:gd name="connsiteX22" fmla="*/ 54540 w 109934"/>
                  <a:gd name="connsiteY22" fmla="*/ 22003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9934" h="113347">
                    <a:moveTo>
                      <a:pt x="87891" y="113348"/>
                    </a:moveTo>
                    <a:cubicBezTo>
                      <a:pt x="86371" y="108871"/>
                      <a:pt x="84755" y="104489"/>
                      <a:pt x="83140" y="100108"/>
                    </a:cubicBezTo>
                    <a:cubicBezTo>
                      <a:pt x="81525" y="95726"/>
                      <a:pt x="79909" y="91250"/>
                      <a:pt x="78389" y="86678"/>
                    </a:cubicBezTo>
                    <a:lnTo>
                      <a:pt x="30691" y="86678"/>
                    </a:lnTo>
                    <a:cubicBezTo>
                      <a:pt x="29170" y="91250"/>
                      <a:pt x="27650" y="95726"/>
                      <a:pt x="26035" y="100108"/>
                    </a:cubicBezTo>
                    <a:cubicBezTo>
                      <a:pt x="24419" y="104489"/>
                      <a:pt x="22899" y="108871"/>
                      <a:pt x="21379" y="113252"/>
                    </a:cubicBezTo>
                    <a:lnTo>
                      <a:pt x="0" y="113252"/>
                    </a:lnTo>
                    <a:cubicBezTo>
                      <a:pt x="4181" y="101156"/>
                      <a:pt x="8267" y="90011"/>
                      <a:pt x="12067" y="79724"/>
                    </a:cubicBezTo>
                    <a:cubicBezTo>
                      <a:pt x="15868" y="69533"/>
                      <a:pt x="19574" y="59817"/>
                      <a:pt x="23184" y="50673"/>
                    </a:cubicBezTo>
                    <a:cubicBezTo>
                      <a:pt x="26795" y="41529"/>
                      <a:pt x="30406" y="32766"/>
                      <a:pt x="34016" y="24479"/>
                    </a:cubicBezTo>
                    <a:cubicBezTo>
                      <a:pt x="37627" y="16193"/>
                      <a:pt x="41333" y="8001"/>
                      <a:pt x="45038" y="0"/>
                    </a:cubicBezTo>
                    <a:lnTo>
                      <a:pt x="64612" y="0"/>
                    </a:lnTo>
                    <a:cubicBezTo>
                      <a:pt x="68412" y="8096"/>
                      <a:pt x="72118" y="16193"/>
                      <a:pt x="75729" y="24479"/>
                    </a:cubicBezTo>
                    <a:cubicBezTo>
                      <a:pt x="79339" y="32766"/>
                      <a:pt x="82950" y="41529"/>
                      <a:pt x="86561" y="50673"/>
                    </a:cubicBezTo>
                    <a:cubicBezTo>
                      <a:pt x="90171" y="59817"/>
                      <a:pt x="93972" y="69533"/>
                      <a:pt x="97773" y="79724"/>
                    </a:cubicBezTo>
                    <a:cubicBezTo>
                      <a:pt x="101668" y="90011"/>
                      <a:pt x="105659" y="101156"/>
                      <a:pt x="109935" y="113252"/>
                    </a:cubicBezTo>
                    <a:lnTo>
                      <a:pt x="87891" y="113252"/>
                    </a:lnTo>
                    <a:close/>
                    <a:moveTo>
                      <a:pt x="54540" y="22003"/>
                    </a:moveTo>
                    <a:cubicBezTo>
                      <a:pt x="52069" y="27813"/>
                      <a:pt x="49219" y="34766"/>
                      <a:pt x="45988" y="43053"/>
                    </a:cubicBezTo>
                    <a:cubicBezTo>
                      <a:pt x="42758" y="51340"/>
                      <a:pt x="39432" y="60293"/>
                      <a:pt x="35917" y="70009"/>
                    </a:cubicBezTo>
                    <a:lnTo>
                      <a:pt x="73068" y="70009"/>
                    </a:lnTo>
                    <a:cubicBezTo>
                      <a:pt x="69553" y="60293"/>
                      <a:pt x="66227" y="51245"/>
                      <a:pt x="62996" y="42863"/>
                    </a:cubicBezTo>
                    <a:cubicBezTo>
                      <a:pt x="59766" y="34481"/>
                      <a:pt x="56915" y="27527"/>
                      <a:pt x="54540" y="22003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02F7101-AB1B-9B45-A479-3BE4E28281B2}"/>
                  </a:ext>
                </a:extLst>
              </p:cNvPr>
              <p:cNvSpPr/>
              <p:nvPr/>
            </p:nvSpPr>
            <p:spPr>
              <a:xfrm>
                <a:off x="5702819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6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429 w 95777"/>
                  <a:gd name="connsiteY14" fmla="*/ 97250 h 115633"/>
                  <a:gd name="connsiteX15" fmla="*/ 25180 w 95777"/>
                  <a:gd name="connsiteY15" fmla="*/ 97441 h 115633"/>
                  <a:gd name="connsiteX16" fmla="*/ 33161 w 95777"/>
                  <a:gd name="connsiteY16" fmla="*/ 97536 h 115633"/>
                  <a:gd name="connsiteX17" fmla="*/ 64042 w 95777"/>
                  <a:gd name="connsiteY17" fmla="*/ 86963 h 115633"/>
                  <a:gd name="connsiteX18" fmla="*/ 74208 w 95777"/>
                  <a:gd name="connsiteY18" fmla="*/ 57436 h 115633"/>
                  <a:gd name="connsiteX19" fmla="*/ 64232 w 95777"/>
                  <a:gd name="connsiteY19" fmla="*/ 27813 h 115633"/>
                  <a:gd name="connsiteX20" fmla="*/ 33446 w 95777"/>
                  <a:gd name="connsiteY20" fmla="*/ 17526 h 115633"/>
                  <a:gd name="connsiteX21" fmla="*/ 20429 w 95777"/>
                  <a:gd name="connsiteY21" fmla="*/ 18002 h 115633"/>
                  <a:gd name="connsiteX22" fmla="*/ 20429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6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429" y="97250"/>
                    </a:moveTo>
                    <a:cubicBezTo>
                      <a:pt x="21664" y="97346"/>
                      <a:pt x="23184" y="97441"/>
                      <a:pt x="25180" y="97441"/>
                    </a:cubicBezTo>
                    <a:cubicBezTo>
                      <a:pt x="27175" y="97536"/>
                      <a:pt x="29835" y="97536"/>
                      <a:pt x="33161" y="97536"/>
                    </a:cubicBezTo>
                    <a:cubicBezTo>
                      <a:pt x="46938" y="97536"/>
                      <a:pt x="57295" y="94012"/>
                      <a:pt x="64042" y="86963"/>
                    </a:cubicBezTo>
                    <a:cubicBezTo>
                      <a:pt x="70788" y="79915"/>
                      <a:pt x="74208" y="70104"/>
                      <a:pt x="74208" y="57436"/>
                    </a:cubicBezTo>
                    <a:cubicBezTo>
                      <a:pt x="74208" y="44577"/>
                      <a:pt x="70883" y="34766"/>
                      <a:pt x="64232" y="27813"/>
                    </a:cubicBezTo>
                    <a:cubicBezTo>
                      <a:pt x="57580" y="20955"/>
                      <a:pt x="47319" y="17526"/>
                      <a:pt x="33446" y="17526"/>
                    </a:cubicBezTo>
                    <a:cubicBezTo>
                      <a:pt x="27365" y="17526"/>
                      <a:pt x="22994" y="17717"/>
                      <a:pt x="20429" y="18002"/>
                    </a:cubicBezTo>
                    <a:lnTo>
                      <a:pt x="20429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1AE46D7-A139-8F42-BEE4-CBCEDC31B27E}"/>
                  </a:ext>
                </a:extLst>
              </p:cNvPr>
              <p:cNvSpPr/>
              <p:nvPr/>
            </p:nvSpPr>
            <p:spPr>
              <a:xfrm>
                <a:off x="5821020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DE87A7D-3119-4343-ACCA-8D67CFF7E92E}"/>
                  </a:ext>
                </a:extLst>
              </p:cNvPr>
              <p:cNvSpPr/>
              <p:nvPr/>
            </p:nvSpPr>
            <p:spPr>
              <a:xfrm>
                <a:off x="5868624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6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182" y="63056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93D523B-5800-1647-8AF1-8C767B0F9AD2}"/>
                  </a:ext>
                </a:extLst>
              </p:cNvPr>
              <p:cNvSpPr/>
              <p:nvPr/>
            </p:nvSpPr>
            <p:spPr>
              <a:xfrm>
                <a:off x="5984639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6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6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7F9117C-4B52-A141-9E97-4095759A59BD}"/>
                  </a:ext>
                </a:extLst>
              </p:cNvPr>
              <p:cNvSpPr/>
              <p:nvPr/>
            </p:nvSpPr>
            <p:spPr>
              <a:xfrm>
                <a:off x="6138472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81C70C2-18D1-8A4D-B38B-9075213D567F}"/>
                  </a:ext>
                </a:extLst>
              </p:cNvPr>
              <p:cNvSpPr/>
              <p:nvPr/>
            </p:nvSpPr>
            <p:spPr>
              <a:xfrm>
                <a:off x="6233964" y="2709767"/>
                <a:ext cx="95777" cy="115633"/>
              </a:xfrm>
              <a:custGeom>
                <a:avLst/>
                <a:gdLst>
                  <a:gd name="connsiteX0" fmla="*/ 95777 w 95777"/>
                  <a:gd name="connsiteY0" fmla="*/ 57626 h 115633"/>
                  <a:gd name="connsiteX1" fmla="*/ 91216 w 95777"/>
                  <a:gd name="connsiteY1" fmla="*/ 83248 h 115633"/>
                  <a:gd name="connsiteX2" fmla="*/ 78294 w 95777"/>
                  <a:gd name="connsiteY2" fmla="*/ 101346 h 115633"/>
                  <a:gd name="connsiteX3" fmla="*/ 58055 w 95777"/>
                  <a:gd name="connsiteY3" fmla="*/ 112109 h 115633"/>
                  <a:gd name="connsiteX4" fmla="*/ 31926 w 95777"/>
                  <a:gd name="connsiteY4" fmla="*/ 115634 h 115633"/>
                  <a:gd name="connsiteX5" fmla="*/ 16438 w 95777"/>
                  <a:gd name="connsiteY5" fmla="*/ 115062 h 115633"/>
                  <a:gd name="connsiteX6" fmla="*/ 0 w 95777"/>
                  <a:gd name="connsiteY6" fmla="*/ 112681 h 115633"/>
                  <a:gd name="connsiteX7" fmla="*/ 0 w 95777"/>
                  <a:gd name="connsiteY7" fmla="*/ 2762 h 115633"/>
                  <a:gd name="connsiteX8" fmla="*/ 16628 w 95777"/>
                  <a:gd name="connsiteY8" fmla="*/ 476 h 115633"/>
                  <a:gd name="connsiteX9" fmla="*/ 32306 w 95777"/>
                  <a:gd name="connsiteY9" fmla="*/ 0 h 115633"/>
                  <a:gd name="connsiteX10" fmla="*/ 58245 w 95777"/>
                  <a:gd name="connsiteY10" fmla="*/ 3334 h 115633"/>
                  <a:gd name="connsiteX11" fmla="*/ 78389 w 95777"/>
                  <a:gd name="connsiteY11" fmla="*/ 13811 h 115633"/>
                  <a:gd name="connsiteX12" fmla="*/ 91311 w 95777"/>
                  <a:gd name="connsiteY12" fmla="*/ 31814 h 115633"/>
                  <a:gd name="connsiteX13" fmla="*/ 95777 w 95777"/>
                  <a:gd name="connsiteY13" fmla="*/ 57626 h 115633"/>
                  <a:gd name="connsiteX14" fmla="*/ 20524 w 95777"/>
                  <a:gd name="connsiteY14" fmla="*/ 97250 h 115633"/>
                  <a:gd name="connsiteX15" fmla="*/ 25274 w 95777"/>
                  <a:gd name="connsiteY15" fmla="*/ 97441 h 115633"/>
                  <a:gd name="connsiteX16" fmla="*/ 33256 w 95777"/>
                  <a:gd name="connsiteY16" fmla="*/ 97536 h 115633"/>
                  <a:gd name="connsiteX17" fmla="*/ 64137 w 95777"/>
                  <a:gd name="connsiteY17" fmla="*/ 86963 h 115633"/>
                  <a:gd name="connsiteX18" fmla="*/ 74303 w 95777"/>
                  <a:gd name="connsiteY18" fmla="*/ 57436 h 115633"/>
                  <a:gd name="connsiteX19" fmla="*/ 64326 w 95777"/>
                  <a:gd name="connsiteY19" fmla="*/ 27813 h 115633"/>
                  <a:gd name="connsiteX20" fmla="*/ 33541 w 95777"/>
                  <a:gd name="connsiteY20" fmla="*/ 17526 h 115633"/>
                  <a:gd name="connsiteX21" fmla="*/ 20524 w 95777"/>
                  <a:gd name="connsiteY21" fmla="*/ 18002 h 115633"/>
                  <a:gd name="connsiteX22" fmla="*/ 20524 w 95777"/>
                  <a:gd name="connsiteY22" fmla="*/ 97250 h 11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77" h="115633">
                    <a:moveTo>
                      <a:pt x="95777" y="57626"/>
                    </a:moveTo>
                    <a:cubicBezTo>
                      <a:pt x="95777" y="67437"/>
                      <a:pt x="94257" y="75914"/>
                      <a:pt x="91216" y="83248"/>
                    </a:cubicBezTo>
                    <a:cubicBezTo>
                      <a:pt x="88176" y="90488"/>
                      <a:pt x="83900" y="96488"/>
                      <a:pt x="78294" y="101346"/>
                    </a:cubicBezTo>
                    <a:cubicBezTo>
                      <a:pt x="72688" y="106204"/>
                      <a:pt x="65942" y="109823"/>
                      <a:pt x="58055" y="112109"/>
                    </a:cubicBezTo>
                    <a:cubicBezTo>
                      <a:pt x="50169" y="114490"/>
                      <a:pt x="41427" y="115634"/>
                      <a:pt x="31926" y="115634"/>
                    </a:cubicBezTo>
                    <a:cubicBezTo>
                      <a:pt x="27365" y="115634"/>
                      <a:pt x="22234" y="115443"/>
                      <a:pt x="16438" y="115062"/>
                    </a:cubicBezTo>
                    <a:cubicBezTo>
                      <a:pt x="10642" y="114681"/>
                      <a:pt x="5226" y="113919"/>
                      <a:pt x="0" y="112681"/>
                    </a:cubicBezTo>
                    <a:lnTo>
                      <a:pt x="0" y="2762"/>
                    </a:lnTo>
                    <a:cubicBezTo>
                      <a:pt x="5226" y="1524"/>
                      <a:pt x="10737" y="762"/>
                      <a:pt x="16628" y="476"/>
                    </a:cubicBezTo>
                    <a:cubicBezTo>
                      <a:pt x="22519" y="191"/>
                      <a:pt x="27745" y="0"/>
                      <a:pt x="32306" y="0"/>
                    </a:cubicBezTo>
                    <a:cubicBezTo>
                      <a:pt x="41713" y="0"/>
                      <a:pt x="50359" y="1143"/>
                      <a:pt x="58245" y="3334"/>
                    </a:cubicBezTo>
                    <a:cubicBezTo>
                      <a:pt x="66037" y="5525"/>
                      <a:pt x="72783" y="9049"/>
                      <a:pt x="78389" y="13811"/>
                    </a:cubicBezTo>
                    <a:cubicBezTo>
                      <a:pt x="83995" y="18574"/>
                      <a:pt x="88271" y="24575"/>
                      <a:pt x="91311" y="31814"/>
                    </a:cubicBezTo>
                    <a:cubicBezTo>
                      <a:pt x="94257" y="38957"/>
                      <a:pt x="95777" y="47530"/>
                      <a:pt x="95777" y="57626"/>
                    </a:cubicBezTo>
                    <a:close/>
                    <a:moveTo>
                      <a:pt x="20524" y="97250"/>
                    </a:moveTo>
                    <a:cubicBezTo>
                      <a:pt x="21759" y="97346"/>
                      <a:pt x="23279" y="97441"/>
                      <a:pt x="25274" y="97441"/>
                    </a:cubicBezTo>
                    <a:cubicBezTo>
                      <a:pt x="27270" y="97536"/>
                      <a:pt x="29930" y="97536"/>
                      <a:pt x="33256" y="97536"/>
                    </a:cubicBezTo>
                    <a:cubicBezTo>
                      <a:pt x="47033" y="97536"/>
                      <a:pt x="57390" y="94012"/>
                      <a:pt x="64137" y="86963"/>
                    </a:cubicBezTo>
                    <a:cubicBezTo>
                      <a:pt x="70883" y="79915"/>
                      <a:pt x="74303" y="70104"/>
                      <a:pt x="74303" y="57436"/>
                    </a:cubicBezTo>
                    <a:cubicBezTo>
                      <a:pt x="74303" y="44577"/>
                      <a:pt x="70978" y="34766"/>
                      <a:pt x="64326" y="27813"/>
                    </a:cubicBezTo>
                    <a:cubicBezTo>
                      <a:pt x="57675" y="20955"/>
                      <a:pt x="47413" y="17526"/>
                      <a:pt x="33541" y="17526"/>
                    </a:cubicBezTo>
                    <a:cubicBezTo>
                      <a:pt x="27460" y="17526"/>
                      <a:pt x="23089" y="17717"/>
                      <a:pt x="20524" y="18002"/>
                    </a:cubicBezTo>
                    <a:lnTo>
                      <a:pt x="20524" y="9725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7E49518-CD4A-E449-BAB8-FC5E88E00EEE}"/>
                  </a:ext>
                </a:extLst>
              </p:cNvPr>
              <p:cNvSpPr/>
              <p:nvPr/>
            </p:nvSpPr>
            <p:spPr>
              <a:xfrm>
                <a:off x="6347700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0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1 w 92071"/>
                  <a:gd name="connsiteY10" fmla="*/ 58102 h 118109"/>
                  <a:gd name="connsiteX11" fmla="*/ 92071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0" y="28956"/>
                    </a:cubicBezTo>
                    <a:cubicBezTo>
                      <a:pt x="24514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7937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1" y="58102"/>
                    </a:lnTo>
                    <a:lnTo>
                      <a:pt x="92071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8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235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E8CB464-7BC7-B74A-B19A-B4BF1C871028}"/>
                  </a:ext>
                </a:extLst>
              </p:cNvPr>
              <p:cNvSpPr/>
              <p:nvPr/>
            </p:nvSpPr>
            <p:spPr>
              <a:xfrm>
                <a:off x="6463526" y="2710814"/>
                <a:ext cx="76393" cy="113252"/>
              </a:xfrm>
              <a:custGeom>
                <a:avLst/>
                <a:gdLst>
                  <a:gd name="connsiteX0" fmla="*/ 0 w 76393"/>
                  <a:gd name="connsiteY0" fmla="*/ 113252 h 113252"/>
                  <a:gd name="connsiteX1" fmla="*/ 0 w 76393"/>
                  <a:gd name="connsiteY1" fmla="*/ 0 h 113252"/>
                  <a:gd name="connsiteX2" fmla="*/ 72498 w 76393"/>
                  <a:gd name="connsiteY2" fmla="*/ 0 h 113252"/>
                  <a:gd name="connsiteX3" fmla="*/ 72498 w 76393"/>
                  <a:gd name="connsiteY3" fmla="*/ 17526 h 113252"/>
                  <a:gd name="connsiteX4" fmla="*/ 20524 w 76393"/>
                  <a:gd name="connsiteY4" fmla="*/ 17526 h 113252"/>
                  <a:gd name="connsiteX5" fmla="*/ 20524 w 76393"/>
                  <a:gd name="connsiteY5" fmla="*/ 45434 h 113252"/>
                  <a:gd name="connsiteX6" fmla="*/ 66797 w 76393"/>
                  <a:gd name="connsiteY6" fmla="*/ 45434 h 113252"/>
                  <a:gd name="connsiteX7" fmla="*/ 66797 w 76393"/>
                  <a:gd name="connsiteY7" fmla="*/ 62579 h 113252"/>
                  <a:gd name="connsiteX8" fmla="*/ 20524 w 76393"/>
                  <a:gd name="connsiteY8" fmla="*/ 62579 h 113252"/>
                  <a:gd name="connsiteX9" fmla="*/ 20524 w 76393"/>
                  <a:gd name="connsiteY9" fmla="*/ 95726 h 113252"/>
                  <a:gd name="connsiteX10" fmla="*/ 76394 w 76393"/>
                  <a:gd name="connsiteY10" fmla="*/ 95726 h 113252"/>
                  <a:gd name="connsiteX11" fmla="*/ 76394 w 76393"/>
                  <a:gd name="connsiteY11" fmla="*/ 113252 h 113252"/>
                  <a:gd name="connsiteX12" fmla="*/ 0 w 76393"/>
                  <a:gd name="connsiteY12" fmla="*/ 113252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393" h="113252">
                    <a:moveTo>
                      <a:pt x="0" y="113252"/>
                    </a:moveTo>
                    <a:lnTo>
                      <a:pt x="0" y="0"/>
                    </a:lnTo>
                    <a:lnTo>
                      <a:pt x="72498" y="0"/>
                    </a:lnTo>
                    <a:lnTo>
                      <a:pt x="72498" y="17526"/>
                    </a:lnTo>
                    <a:lnTo>
                      <a:pt x="20524" y="17526"/>
                    </a:lnTo>
                    <a:lnTo>
                      <a:pt x="20524" y="45434"/>
                    </a:lnTo>
                    <a:lnTo>
                      <a:pt x="66797" y="45434"/>
                    </a:lnTo>
                    <a:lnTo>
                      <a:pt x="66797" y="62579"/>
                    </a:lnTo>
                    <a:lnTo>
                      <a:pt x="20524" y="62579"/>
                    </a:lnTo>
                    <a:lnTo>
                      <a:pt x="20524" y="95726"/>
                    </a:lnTo>
                    <a:lnTo>
                      <a:pt x="76394" y="95726"/>
                    </a:lnTo>
                    <a:lnTo>
                      <a:pt x="76394" y="113252"/>
                    </a:lnTo>
                    <a:lnTo>
                      <a:pt x="0" y="113252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5B15540-921F-4147-9BFD-4243A0919E8D}"/>
                  </a:ext>
                </a:extLst>
              </p:cNvPr>
              <p:cNvSpPr/>
              <p:nvPr/>
            </p:nvSpPr>
            <p:spPr>
              <a:xfrm>
                <a:off x="6592654" y="2708243"/>
                <a:ext cx="89981" cy="118300"/>
              </a:xfrm>
              <a:custGeom>
                <a:avLst/>
                <a:gdLst>
                  <a:gd name="connsiteX0" fmla="*/ 54445 w 89981"/>
                  <a:gd name="connsiteY0" fmla="*/ 118300 h 118300"/>
                  <a:gd name="connsiteX1" fmla="*/ 31641 w 89981"/>
                  <a:gd name="connsiteY1" fmla="*/ 114395 h 118300"/>
                  <a:gd name="connsiteX2" fmla="*/ 14538 w 89981"/>
                  <a:gd name="connsiteY2" fmla="*/ 102870 h 118300"/>
                  <a:gd name="connsiteX3" fmla="*/ 3801 w 89981"/>
                  <a:gd name="connsiteY3" fmla="*/ 84296 h 118300"/>
                  <a:gd name="connsiteX4" fmla="*/ 0 w 89981"/>
                  <a:gd name="connsiteY4" fmla="*/ 59150 h 118300"/>
                  <a:gd name="connsiteX5" fmla="*/ 4276 w 89981"/>
                  <a:gd name="connsiteY5" fmla="*/ 34004 h 118300"/>
                  <a:gd name="connsiteX6" fmla="*/ 16058 w 89981"/>
                  <a:gd name="connsiteY6" fmla="*/ 15430 h 118300"/>
                  <a:gd name="connsiteX7" fmla="*/ 33636 w 89981"/>
                  <a:gd name="connsiteY7" fmla="*/ 3905 h 118300"/>
                  <a:gd name="connsiteX8" fmla="*/ 55300 w 89981"/>
                  <a:gd name="connsiteY8" fmla="*/ 0 h 118300"/>
                  <a:gd name="connsiteX9" fmla="*/ 68032 w 89981"/>
                  <a:gd name="connsiteY9" fmla="*/ 1048 h 118300"/>
                  <a:gd name="connsiteX10" fmla="*/ 78009 w 89981"/>
                  <a:gd name="connsiteY10" fmla="*/ 3429 h 118300"/>
                  <a:gd name="connsiteX11" fmla="*/ 85040 w 89981"/>
                  <a:gd name="connsiteY11" fmla="*/ 6191 h 118300"/>
                  <a:gd name="connsiteX12" fmla="*/ 88936 w 89981"/>
                  <a:gd name="connsiteY12" fmla="*/ 8287 h 118300"/>
                  <a:gd name="connsiteX13" fmla="*/ 82855 w 89981"/>
                  <a:gd name="connsiteY13" fmla="*/ 25146 h 118300"/>
                  <a:gd name="connsiteX14" fmla="*/ 71738 w 89981"/>
                  <a:gd name="connsiteY14" fmla="*/ 20479 h 118300"/>
                  <a:gd name="connsiteX15" fmla="*/ 55965 w 89981"/>
                  <a:gd name="connsiteY15" fmla="*/ 18288 h 118300"/>
                  <a:gd name="connsiteX16" fmla="*/ 42283 w 89981"/>
                  <a:gd name="connsiteY16" fmla="*/ 20765 h 118300"/>
                  <a:gd name="connsiteX17" fmla="*/ 31261 w 89981"/>
                  <a:gd name="connsiteY17" fmla="*/ 28384 h 118300"/>
                  <a:gd name="connsiteX18" fmla="*/ 24039 w 89981"/>
                  <a:gd name="connsiteY18" fmla="*/ 41148 h 118300"/>
                  <a:gd name="connsiteX19" fmla="*/ 21474 w 89981"/>
                  <a:gd name="connsiteY19" fmla="*/ 58960 h 118300"/>
                  <a:gd name="connsiteX20" fmla="*/ 23469 w 89981"/>
                  <a:gd name="connsiteY20" fmla="*/ 75438 h 118300"/>
                  <a:gd name="connsiteX21" fmla="*/ 29740 w 89981"/>
                  <a:gd name="connsiteY21" fmla="*/ 88392 h 118300"/>
                  <a:gd name="connsiteX22" fmla="*/ 40477 w 89981"/>
                  <a:gd name="connsiteY22" fmla="*/ 96869 h 118300"/>
                  <a:gd name="connsiteX23" fmla="*/ 56155 w 89981"/>
                  <a:gd name="connsiteY23" fmla="*/ 99917 h 118300"/>
                  <a:gd name="connsiteX24" fmla="*/ 73923 w 89981"/>
                  <a:gd name="connsiteY24" fmla="*/ 97726 h 118300"/>
                  <a:gd name="connsiteX25" fmla="*/ 84470 w 89981"/>
                  <a:gd name="connsiteY25" fmla="*/ 93535 h 118300"/>
                  <a:gd name="connsiteX26" fmla="*/ 89981 w 89981"/>
                  <a:gd name="connsiteY26" fmla="*/ 110395 h 118300"/>
                  <a:gd name="connsiteX27" fmla="*/ 84660 w 89981"/>
                  <a:gd name="connsiteY27" fmla="*/ 112967 h 118300"/>
                  <a:gd name="connsiteX28" fmla="*/ 76774 w 89981"/>
                  <a:gd name="connsiteY28" fmla="*/ 115443 h 118300"/>
                  <a:gd name="connsiteX29" fmla="*/ 66512 w 89981"/>
                  <a:gd name="connsiteY29" fmla="*/ 117443 h 118300"/>
                  <a:gd name="connsiteX30" fmla="*/ 54445 w 89981"/>
                  <a:gd name="connsiteY30" fmla="*/ 118300 h 11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9981" h="118300">
                    <a:moveTo>
                      <a:pt x="54445" y="118300"/>
                    </a:moveTo>
                    <a:cubicBezTo>
                      <a:pt x="45988" y="118300"/>
                      <a:pt x="38387" y="116967"/>
                      <a:pt x="31641" y="114395"/>
                    </a:cubicBezTo>
                    <a:cubicBezTo>
                      <a:pt x="24895" y="111824"/>
                      <a:pt x="19194" y="107918"/>
                      <a:pt x="14538" y="102870"/>
                    </a:cubicBezTo>
                    <a:cubicBezTo>
                      <a:pt x="9882" y="97822"/>
                      <a:pt x="6271" y="91630"/>
                      <a:pt x="3801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0999" y="10382"/>
                      <a:pt x="26890" y="6572"/>
                      <a:pt x="33636" y="3905"/>
                    </a:cubicBezTo>
                    <a:cubicBezTo>
                      <a:pt x="40382" y="1333"/>
                      <a:pt x="47604" y="0"/>
                      <a:pt x="55300" y="0"/>
                    </a:cubicBezTo>
                    <a:cubicBezTo>
                      <a:pt x="59956" y="0"/>
                      <a:pt x="64232" y="381"/>
                      <a:pt x="68032" y="1048"/>
                    </a:cubicBezTo>
                    <a:cubicBezTo>
                      <a:pt x="71833" y="1715"/>
                      <a:pt x="75159" y="2572"/>
                      <a:pt x="78009" y="3429"/>
                    </a:cubicBezTo>
                    <a:cubicBezTo>
                      <a:pt x="80860" y="4286"/>
                      <a:pt x="83140" y="5239"/>
                      <a:pt x="85040" y="6191"/>
                    </a:cubicBezTo>
                    <a:cubicBezTo>
                      <a:pt x="86846" y="7144"/>
                      <a:pt x="88176" y="7906"/>
                      <a:pt x="88936" y="8287"/>
                    </a:cubicBezTo>
                    <a:lnTo>
                      <a:pt x="82855" y="25146"/>
                    </a:lnTo>
                    <a:cubicBezTo>
                      <a:pt x="80290" y="23527"/>
                      <a:pt x="76489" y="22003"/>
                      <a:pt x="71738" y="20479"/>
                    </a:cubicBezTo>
                    <a:cubicBezTo>
                      <a:pt x="66892" y="18955"/>
                      <a:pt x="61666" y="18288"/>
                      <a:pt x="55965" y="18288"/>
                    </a:cubicBezTo>
                    <a:cubicBezTo>
                      <a:pt x="51119" y="18288"/>
                      <a:pt x="46559" y="19145"/>
                      <a:pt x="42283" y="20765"/>
                    </a:cubicBezTo>
                    <a:cubicBezTo>
                      <a:pt x="38007" y="22479"/>
                      <a:pt x="34396" y="24955"/>
                      <a:pt x="31261" y="28384"/>
                    </a:cubicBezTo>
                    <a:cubicBezTo>
                      <a:pt x="28125" y="31813"/>
                      <a:pt x="25750" y="36004"/>
                      <a:pt x="24039" y="41148"/>
                    </a:cubicBezTo>
                    <a:cubicBezTo>
                      <a:pt x="22329" y="46292"/>
                      <a:pt x="21474" y="52197"/>
                      <a:pt x="21474" y="58960"/>
                    </a:cubicBezTo>
                    <a:cubicBezTo>
                      <a:pt x="21474" y="64960"/>
                      <a:pt x="22139" y="70485"/>
                      <a:pt x="23469" y="75438"/>
                    </a:cubicBezTo>
                    <a:cubicBezTo>
                      <a:pt x="24800" y="80486"/>
                      <a:pt x="26890" y="84772"/>
                      <a:pt x="29740" y="88392"/>
                    </a:cubicBezTo>
                    <a:cubicBezTo>
                      <a:pt x="32591" y="92012"/>
                      <a:pt x="36107" y="94869"/>
                      <a:pt x="40477" y="96869"/>
                    </a:cubicBezTo>
                    <a:cubicBezTo>
                      <a:pt x="44848" y="98870"/>
                      <a:pt x="50074" y="99917"/>
                      <a:pt x="56155" y="99917"/>
                    </a:cubicBezTo>
                    <a:cubicBezTo>
                      <a:pt x="63472" y="99917"/>
                      <a:pt x="69363" y="99155"/>
                      <a:pt x="73923" y="97726"/>
                    </a:cubicBezTo>
                    <a:cubicBezTo>
                      <a:pt x="78484" y="96298"/>
                      <a:pt x="82000" y="94869"/>
                      <a:pt x="84470" y="93535"/>
                    </a:cubicBezTo>
                    <a:lnTo>
                      <a:pt x="89981" y="110395"/>
                    </a:lnTo>
                    <a:cubicBezTo>
                      <a:pt x="88651" y="111252"/>
                      <a:pt x="86941" y="112109"/>
                      <a:pt x="84660" y="112967"/>
                    </a:cubicBezTo>
                    <a:cubicBezTo>
                      <a:pt x="82475" y="113824"/>
                      <a:pt x="79815" y="114681"/>
                      <a:pt x="76774" y="115443"/>
                    </a:cubicBezTo>
                    <a:cubicBezTo>
                      <a:pt x="73733" y="116300"/>
                      <a:pt x="70313" y="116967"/>
                      <a:pt x="66512" y="117443"/>
                    </a:cubicBezTo>
                    <a:cubicBezTo>
                      <a:pt x="62902" y="118015"/>
                      <a:pt x="58816" y="118300"/>
                      <a:pt x="54445" y="118300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5A66E5C-2042-6A43-A337-7EA7AEEEC999}"/>
                  </a:ext>
                </a:extLst>
              </p:cNvPr>
              <p:cNvSpPr/>
              <p:nvPr/>
            </p:nvSpPr>
            <p:spPr>
              <a:xfrm>
                <a:off x="6693372" y="2708147"/>
                <a:ext cx="109554" cy="118395"/>
              </a:xfrm>
              <a:custGeom>
                <a:avLst/>
                <a:gdLst>
                  <a:gd name="connsiteX0" fmla="*/ 109555 w 109554"/>
                  <a:gd name="connsiteY0" fmla="*/ 59246 h 118395"/>
                  <a:gd name="connsiteX1" fmla="*/ 105279 w 109554"/>
                  <a:gd name="connsiteY1" fmla="*/ 84868 h 118395"/>
                  <a:gd name="connsiteX2" fmla="*/ 93497 w 109554"/>
                  <a:gd name="connsiteY2" fmla="*/ 103441 h 118395"/>
                  <a:gd name="connsiteX3" fmla="*/ 76109 w 109554"/>
                  <a:gd name="connsiteY3" fmla="*/ 114586 h 118395"/>
                  <a:gd name="connsiteX4" fmla="*/ 54920 w 109554"/>
                  <a:gd name="connsiteY4" fmla="*/ 118396 h 118395"/>
                  <a:gd name="connsiteX5" fmla="*/ 33636 w 109554"/>
                  <a:gd name="connsiteY5" fmla="*/ 114586 h 118395"/>
                  <a:gd name="connsiteX6" fmla="*/ 16153 w 109554"/>
                  <a:gd name="connsiteY6" fmla="*/ 103441 h 118395"/>
                  <a:gd name="connsiteX7" fmla="*/ 4371 w 109554"/>
                  <a:gd name="connsiteY7" fmla="*/ 84868 h 118395"/>
                  <a:gd name="connsiteX8" fmla="*/ 0 w 109554"/>
                  <a:gd name="connsiteY8" fmla="*/ 59246 h 118395"/>
                  <a:gd name="connsiteX9" fmla="*/ 4371 w 109554"/>
                  <a:gd name="connsiteY9" fmla="*/ 33623 h 118395"/>
                  <a:gd name="connsiteX10" fmla="*/ 16343 w 109554"/>
                  <a:gd name="connsiteY10" fmla="*/ 15050 h 118395"/>
                  <a:gd name="connsiteX11" fmla="*/ 33826 w 109554"/>
                  <a:gd name="connsiteY11" fmla="*/ 3810 h 118395"/>
                  <a:gd name="connsiteX12" fmla="*/ 54825 w 109554"/>
                  <a:gd name="connsiteY12" fmla="*/ 0 h 118395"/>
                  <a:gd name="connsiteX13" fmla="*/ 75824 w 109554"/>
                  <a:gd name="connsiteY13" fmla="*/ 3810 h 118395"/>
                  <a:gd name="connsiteX14" fmla="*/ 93212 w 109554"/>
                  <a:gd name="connsiteY14" fmla="*/ 15050 h 118395"/>
                  <a:gd name="connsiteX15" fmla="*/ 104994 w 109554"/>
                  <a:gd name="connsiteY15" fmla="*/ 33623 h 118395"/>
                  <a:gd name="connsiteX16" fmla="*/ 109555 w 109554"/>
                  <a:gd name="connsiteY16" fmla="*/ 59246 h 118395"/>
                  <a:gd name="connsiteX17" fmla="*/ 21379 w 109554"/>
                  <a:gd name="connsiteY17" fmla="*/ 59246 h 118395"/>
                  <a:gd name="connsiteX18" fmla="*/ 23659 w 109554"/>
                  <a:gd name="connsiteY18" fmla="*/ 76200 h 118395"/>
                  <a:gd name="connsiteX19" fmla="*/ 30215 w 109554"/>
                  <a:gd name="connsiteY19" fmla="*/ 89059 h 118395"/>
                  <a:gd name="connsiteX20" fmla="*/ 40762 w 109554"/>
                  <a:gd name="connsiteY20" fmla="*/ 97345 h 118395"/>
                  <a:gd name="connsiteX21" fmla="*/ 54730 w 109554"/>
                  <a:gd name="connsiteY21" fmla="*/ 100298 h 118395"/>
                  <a:gd name="connsiteX22" fmla="*/ 68602 w 109554"/>
                  <a:gd name="connsiteY22" fmla="*/ 97345 h 118395"/>
                  <a:gd name="connsiteX23" fmla="*/ 79149 w 109554"/>
                  <a:gd name="connsiteY23" fmla="*/ 89059 h 118395"/>
                  <a:gd name="connsiteX24" fmla="*/ 85706 w 109554"/>
                  <a:gd name="connsiteY24" fmla="*/ 76200 h 118395"/>
                  <a:gd name="connsiteX25" fmla="*/ 87986 w 109554"/>
                  <a:gd name="connsiteY25" fmla="*/ 59246 h 118395"/>
                  <a:gd name="connsiteX26" fmla="*/ 85706 w 109554"/>
                  <a:gd name="connsiteY26" fmla="*/ 42291 h 118395"/>
                  <a:gd name="connsiteX27" fmla="*/ 79149 w 109554"/>
                  <a:gd name="connsiteY27" fmla="*/ 29337 h 118395"/>
                  <a:gd name="connsiteX28" fmla="*/ 68602 w 109554"/>
                  <a:gd name="connsiteY28" fmla="*/ 21050 h 118395"/>
                  <a:gd name="connsiteX29" fmla="*/ 54730 w 109554"/>
                  <a:gd name="connsiteY29" fmla="*/ 18098 h 118395"/>
                  <a:gd name="connsiteX30" fmla="*/ 40762 w 109554"/>
                  <a:gd name="connsiteY30" fmla="*/ 21050 h 118395"/>
                  <a:gd name="connsiteX31" fmla="*/ 30215 w 109554"/>
                  <a:gd name="connsiteY31" fmla="*/ 29432 h 118395"/>
                  <a:gd name="connsiteX32" fmla="*/ 23659 w 109554"/>
                  <a:gd name="connsiteY32" fmla="*/ 42291 h 118395"/>
                  <a:gd name="connsiteX33" fmla="*/ 21379 w 109554"/>
                  <a:gd name="connsiteY33" fmla="*/ 59246 h 11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9554" h="118395">
                    <a:moveTo>
                      <a:pt x="109555" y="59246"/>
                    </a:moveTo>
                    <a:cubicBezTo>
                      <a:pt x="109555" y="68961"/>
                      <a:pt x="108130" y="77534"/>
                      <a:pt x="105279" y="84868"/>
                    </a:cubicBezTo>
                    <a:cubicBezTo>
                      <a:pt x="102428" y="92297"/>
                      <a:pt x="98533" y="98489"/>
                      <a:pt x="93497" y="103441"/>
                    </a:cubicBezTo>
                    <a:cubicBezTo>
                      <a:pt x="88556" y="108394"/>
                      <a:pt x="82760" y="112109"/>
                      <a:pt x="76109" y="114586"/>
                    </a:cubicBezTo>
                    <a:cubicBezTo>
                      <a:pt x="69457" y="117062"/>
                      <a:pt x="62426" y="118396"/>
                      <a:pt x="54920" y="118396"/>
                    </a:cubicBezTo>
                    <a:cubicBezTo>
                      <a:pt x="47413" y="118396"/>
                      <a:pt x="40382" y="117157"/>
                      <a:pt x="33636" y="114586"/>
                    </a:cubicBezTo>
                    <a:cubicBezTo>
                      <a:pt x="26985" y="112109"/>
                      <a:pt x="21189" y="108299"/>
                      <a:pt x="16153" y="103441"/>
                    </a:cubicBezTo>
                    <a:cubicBezTo>
                      <a:pt x="11212" y="98489"/>
                      <a:pt x="7317" y="92297"/>
                      <a:pt x="4371" y="84868"/>
                    </a:cubicBezTo>
                    <a:cubicBezTo>
                      <a:pt x="1425" y="77438"/>
                      <a:pt x="0" y="68866"/>
                      <a:pt x="0" y="59246"/>
                    </a:cubicBezTo>
                    <a:cubicBezTo>
                      <a:pt x="0" y="49625"/>
                      <a:pt x="1520" y="41053"/>
                      <a:pt x="4371" y="33623"/>
                    </a:cubicBezTo>
                    <a:cubicBezTo>
                      <a:pt x="7317" y="26289"/>
                      <a:pt x="11307" y="20098"/>
                      <a:pt x="16343" y="15050"/>
                    </a:cubicBezTo>
                    <a:cubicBezTo>
                      <a:pt x="21379" y="10001"/>
                      <a:pt x="27270" y="6287"/>
                      <a:pt x="33826" y="3810"/>
                    </a:cubicBezTo>
                    <a:cubicBezTo>
                      <a:pt x="40477" y="1333"/>
                      <a:pt x="47509" y="0"/>
                      <a:pt x="54825" y="0"/>
                    </a:cubicBezTo>
                    <a:cubicBezTo>
                      <a:pt x="62141" y="0"/>
                      <a:pt x="69172" y="1238"/>
                      <a:pt x="75824" y="3810"/>
                    </a:cubicBezTo>
                    <a:cubicBezTo>
                      <a:pt x="82475" y="6287"/>
                      <a:pt x="88271" y="10096"/>
                      <a:pt x="93212" y="15050"/>
                    </a:cubicBezTo>
                    <a:cubicBezTo>
                      <a:pt x="98153" y="20098"/>
                      <a:pt x="102048" y="26194"/>
                      <a:pt x="104994" y="33623"/>
                    </a:cubicBezTo>
                    <a:cubicBezTo>
                      <a:pt x="108034" y="40958"/>
                      <a:pt x="109555" y="49530"/>
                      <a:pt x="109555" y="59246"/>
                    </a:cubicBezTo>
                    <a:close/>
                    <a:moveTo>
                      <a:pt x="21379" y="59246"/>
                    </a:moveTo>
                    <a:cubicBezTo>
                      <a:pt x="21379" y="65437"/>
                      <a:pt x="22139" y="71056"/>
                      <a:pt x="23659" y="76200"/>
                    </a:cubicBezTo>
                    <a:cubicBezTo>
                      <a:pt x="25179" y="81248"/>
                      <a:pt x="27365" y="85535"/>
                      <a:pt x="30215" y="89059"/>
                    </a:cubicBezTo>
                    <a:cubicBezTo>
                      <a:pt x="33066" y="92583"/>
                      <a:pt x="36582" y="95345"/>
                      <a:pt x="40762" y="97345"/>
                    </a:cubicBezTo>
                    <a:cubicBezTo>
                      <a:pt x="44848" y="99346"/>
                      <a:pt x="49599" y="100298"/>
                      <a:pt x="54730" y="100298"/>
                    </a:cubicBezTo>
                    <a:cubicBezTo>
                      <a:pt x="59861" y="100298"/>
                      <a:pt x="64422" y="99346"/>
                      <a:pt x="68602" y="97345"/>
                    </a:cubicBezTo>
                    <a:cubicBezTo>
                      <a:pt x="72688" y="95345"/>
                      <a:pt x="76204" y="92678"/>
                      <a:pt x="79149" y="89059"/>
                    </a:cubicBezTo>
                    <a:cubicBezTo>
                      <a:pt x="82000" y="85535"/>
                      <a:pt x="84185" y="81248"/>
                      <a:pt x="85706" y="76200"/>
                    </a:cubicBezTo>
                    <a:cubicBezTo>
                      <a:pt x="87226" y="71152"/>
                      <a:pt x="87986" y="65532"/>
                      <a:pt x="87986" y="59246"/>
                    </a:cubicBezTo>
                    <a:cubicBezTo>
                      <a:pt x="87986" y="52959"/>
                      <a:pt x="87226" y="47435"/>
                      <a:pt x="85706" y="42291"/>
                    </a:cubicBezTo>
                    <a:cubicBezTo>
                      <a:pt x="84185" y="37243"/>
                      <a:pt x="82000" y="32956"/>
                      <a:pt x="79149" y="29337"/>
                    </a:cubicBezTo>
                    <a:cubicBezTo>
                      <a:pt x="76299" y="25813"/>
                      <a:pt x="72783" y="23050"/>
                      <a:pt x="68602" y="21050"/>
                    </a:cubicBezTo>
                    <a:cubicBezTo>
                      <a:pt x="64517" y="19050"/>
                      <a:pt x="59861" y="18098"/>
                      <a:pt x="54730" y="18098"/>
                    </a:cubicBezTo>
                    <a:cubicBezTo>
                      <a:pt x="49504" y="18098"/>
                      <a:pt x="44848" y="19050"/>
                      <a:pt x="40762" y="21050"/>
                    </a:cubicBezTo>
                    <a:cubicBezTo>
                      <a:pt x="36677" y="23050"/>
                      <a:pt x="33161" y="25813"/>
                      <a:pt x="30215" y="29432"/>
                    </a:cubicBezTo>
                    <a:cubicBezTo>
                      <a:pt x="27270" y="33052"/>
                      <a:pt x="25179" y="37338"/>
                      <a:pt x="23659" y="42291"/>
                    </a:cubicBezTo>
                    <a:cubicBezTo>
                      <a:pt x="22139" y="47339"/>
                      <a:pt x="21379" y="52959"/>
                      <a:pt x="21379" y="59246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4149F720-CE3E-4040-9402-F09A54B1EEDF}"/>
                  </a:ext>
                </a:extLst>
              </p:cNvPr>
              <p:cNvSpPr/>
              <p:nvPr/>
            </p:nvSpPr>
            <p:spPr>
              <a:xfrm>
                <a:off x="6822310" y="2710814"/>
                <a:ext cx="123427" cy="113252"/>
              </a:xfrm>
              <a:custGeom>
                <a:avLst/>
                <a:gdLst>
                  <a:gd name="connsiteX0" fmla="*/ 27745 w 123427"/>
                  <a:gd name="connsiteY0" fmla="*/ 0 h 113252"/>
                  <a:gd name="connsiteX1" fmla="*/ 35727 w 123427"/>
                  <a:gd name="connsiteY1" fmla="*/ 15145 h 113252"/>
                  <a:gd name="connsiteX2" fmla="*/ 44658 w 123427"/>
                  <a:gd name="connsiteY2" fmla="*/ 34004 h 113252"/>
                  <a:gd name="connsiteX3" fmla="*/ 53685 w 123427"/>
                  <a:gd name="connsiteY3" fmla="*/ 54102 h 113252"/>
                  <a:gd name="connsiteX4" fmla="*/ 61951 w 123427"/>
                  <a:gd name="connsiteY4" fmla="*/ 72961 h 113252"/>
                  <a:gd name="connsiteX5" fmla="*/ 70123 w 123427"/>
                  <a:gd name="connsiteY5" fmla="*/ 54102 h 113252"/>
                  <a:gd name="connsiteX6" fmla="*/ 79054 w 123427"/>
                  <a:gd name="connsiteY6" fmla="*/ 34004 h 113252"/>
                  <a:gd name="connsiteX7" fmla="*/ 87986 w 123427"/>
                  <a:gd name="connsiteY7" fmla="*/ 15145 h 113252"/>
                  <a:gd name="connsiteX8" fmla="*/ 95967 w 123427"/>
                  <a:gd name="connsiteY8" fmla="*/ 0 h 113252"/>
                  <a:gd name="connsiteX9" fmla="*/ 114591 w 123427"/>
                  <a:gd name="connsiteY9" fmla="*/ 0 h 113252"/>
                  <a:gd name="connsiteX10" fmla="*/ 117441 w 123427"/>
                  <a:gd name="connsiteY10" fmla="*/ 26384 h 113252"/>
                  <a:gd name="connsiteX11" fmla="*/ 119816 w 123427"/>
                  <a:gd name="connsiteY11" fmla="*/ 54959 h 113252"/>
                  <a:gd name="connsiteX12" fmla="*/ 121812 w 123427"/>
                  <a:gd name="connsiteY12" fmla="*/ 84392 h 113252"/>
                  <a:gd name="connsiteX13" fmla="*/ 123427 w 123427"/>
                  <a:gd name="connsiteY13" fmla="*/ 113252 h 113252"/>
                  <a:gd name="connsiteX14" fmla="*/ 103188 w 123427"/>
                  <a:gd name="connsiteY14" fmla="*/ 113252 h 113252"/>
                  <a:gd name="connsiteX15" fmla="*/ 101573 w 123427"/>
                  <a:gd name="connsiteY15" fmla="*/ 72581 h 113252"/>
                  <a:gd name="connsiteX16" fmla="*/ 98818 w 123427"/>
                  <a:gd name="connsiteY16" fmla="*/ 32004 h 113252"/>
                  <a:gd name="connsiteX17" fmla="*/ 94542 w 123427"/>
                  <a:gd name="connsiteY17" fmla="*/ 40958 h 113252"/>
                  <a:gd name="connsiteX18" fmla="*/ 89316 w 123427"/>
                  <a:gd name="connsiteY18" fmla="*/ 52292 h 113252"/>
                  <a:gd name="connsiteX19" fmla="*/ 83710 w 123427"/>
                  <a:gd name="connsiteY19" fmla="*/ 64960 h 113252"/>
                  <a:gd name="connsiteX20" fmla="*/ 78199 w 123427"/>
                  <a:gd name="connsiteY20" fmla="*/ 77629 h 113252"/>
                  <a:gd name="connsiteX21" fmla="*/ 73258 w 123427"/>
                  <a:gd name="connsiteY21" fmla="*/ 89059 h 113252"/>
                  <a:gd name="connsiteX22" fmla="*/ 69362 w 123427"/>
                  <a:gd name="connsiteY22" fmla="*/ 98107 h 113252"/>
                  <a:gd name="connsiteX23" fmla="*/ 54065 w 123427"/>
                  <a:gd name="connsiteY23" fmla="*/ 98107 h 113252"/>
                  <a:gd name="connsiteX24" fmla="*/ 50169 w 123427"/>
                  <a:gd name="connsiteY24" fmla="*/ 88964 h 113252"/>
                  <a:gd name="connsiteX25" fmla="*/ 45228 w 123427"/>
                  <a:gd name="connsiteY25" fmla="*/ 77438 h 113252"/>
                  <a:gd name="connsiteX26" fmla="*/ 39717 w 123427"/>
                  <a:gd name="connsiteY26" fmla="*/ 64770 h 113252"/>
                  <a:gd name="connsiteX27" fmla="*/ 34111 w 123427"/>
                  <a:gd name="connsiteY27" fmla="*/ 52197 h 113252"/>
                  <a:gd name="connsiteX28" fmla="*/ 28885 w 123427"/>
                  <a:gd name="connsiteY28" fmla="*/ 40862 h 113252"/>
                  <a:gd name="connsiteX29" fmla="*/ 24609 w 123427"/>
                  <a:gd name="connsiteY29" fmla="*/ 31909 h 113252"/>
                  <a:gd name="connsiteX30" fmla="*/ 21854 w 123427"/>
                  <a:gd name="connsiteY30" fmla="*/ 72485 h 113252"/>
                  <a:gd name="connsiteX31" fmla="*/ 20239 w 123427"/>
                  <a:gd name="connsiteY31" fmla="*/ 113157 h 113252"/>
                  <a:gd name="connsiteX32" fmla="*/ 0 w 123427"/>
                  <a:gd name="connsiteY32" fmla="*/ 113157 h 113252"/>
                  <a:gd name="connsiteX33" fmla="*/ 1615 w 123427"/>
                  <a:gd name="connsiteY33" fmla="*/ 84106 h 113252"/>
                  <a:gd name="connsiteX34" fmla="*/ 3611 w 123427"/>
                  <a:gd name="connsiteY34" fmla="*/ 54293 h 113252"/>
                  <a:gd name="connsiteX35" fmla="*/ 5986 w 123427"/>
                  <a:gd name="connsiteY35" fmla="*/ 25622 h 113252"/>
                  <a:gd name="connsiteX36" fmla="*/ 8837 w 123427"/>
                  <a:gd name="connsiteY36" fmla="*/ 0 h 113252"/>
                  <a:gd name="connsiteX37" fmla="*/ 27745 w 123427"/>
                  <a:gd name="connsiteY37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427" h="113252">
                    <a:moveTo>
                      <a:pt x="27745" y="0"/>
                    </a:moveTo>
                    <a:cubicBezTo>
                      <a:pt x="30120" y="4191"/>
                      <a:pt x="32781" y="9239"/>
                      <a:pt x="35727" y="15145"/>
                    </a:cubicBezTo>
                    <a:cubicBezTo>
                      <a:pt x="38672" y="21146"/>
                      <a:pt x="41618" y="27432"/>
                      <a:pt x="44658" y="34004"/>
                    </a:cubicBezTo>
                    <a:cubicBezTo>
                      <a:pt x="47698" y="40577"/>
                      <a:pt x="50739" y="47339"/>
                      <a:pt x="53685" y="54102"/>
                    </a:cubicBezTo>
                    <a:cubicBezTo>
                      <a:pt x="56725" y="60865"/>
                      <a:pt x="59386" y="67151"/>
                      <a:pt x="61951" y="72961"/>
                    </a:cubicBezTo>
                    <a:cubicBezTo>
                      <a:pt x="64422" y="67151"/>
                      <a:pt x="67177" y="60865"/>
                      <a:pt x="70123" y="54102"/>
                    </a:cubicBezTo>
                    <a:cubicBezTo>
                      <a:pt x="73068" y="47339"/>
                      <a:pt x="76014" y="40577"/>
                      <a:pt x="79054" y="34004"/>
                    </a:cubicBezTo>
                    <a:cubicBezTo>
                      <a:pt x="82095" y="27432"/>
                      <a:pt x="85135" y="21146"/>
                      <a:pt x="87986" y="15145"/>
                    </a:cubicBezTo>
                    <a:cubicBezTo>
                      <a:pt x="90931" y="9144"/>
                      <a:pt x="93592" y="4096"/>
                      <a:pt x="95967" y="0"/>
                    </a:cubicBezTo>
                    <a:lnTo>
                      <a:pt x="114591" y="0"/>
                    </a:lnTo>
                    <a:cubicBezTo>
                      <a:pt x="115541" y="8287"/>
                      <a:pt x="116491" y="17050"/>
                      <a:pt x="117441" y="26384"/>
                    </a:cubicBezTo>
                    <a:cubicBezTo>
                      <a:pt x="118296" y="35719"/>
                      <a:pt x="119152" y="45244"/>
                      <a:pt x="119816" y="54959"/>
                    </a:cubicBezTo>
                    <a:cubicBezTo>
                      <a:pt x="120577" y="64675"/>
                      <a:pt x="121242" y="74486"/>
                      <a:pt x="121812" y="84392"/>
                    </a:cubicBezTo>
                    <a:cubicBezTo>
                      <a:pt x="122382" y="94298"/>
                      <a:pt x="122952" y="103823"/>
                      <a:pt x="123427" y="113252"/>
                    </a:cubicBezTo>
                    <a:lnTo>
                      <a:pt x="103188" y="113252"/>
                    </a:lnTo>
                    <a:cubicBezTo>
                      <a:pt x="102713" y="100108"/>
                      <a:pt x="102239" y="86487"/>
                      <a:pt x="101573" y="72581"/>
                    </a:cubicBezTo>
                    <a:cubicBezTo>
                      <a:pt x="101003" y="58674"/>
                      <a:pt x="100053" y="45148"/>
                      <a:pt x="98818" y="32004"/>
                    </a:cubicBezTo>
                    <a:cubicBezTo>
                      <a:pt x="97582" y="34481"/>
                      <a:pt x="96252" y="37529"/>
                      <a:pt x="94542" y="40958"/>
                    </a:cubicBezTo>
                    <a:cubicBezTo>
                      <a:pt x="92927" y="44482"/>
                      <a:pt x="91216" y="48197"/>
                      <a:pt x="89316" y="52292"/>
                    </a:cubicBezTo>
                    <a:cubicBezTo>
                      <a:pt x="87511" y="56388"/>
                      <a:pt x="85611" y="60579"/>
                      <a:pt x="83710" y="64960"/>
                    </a:cubicBezTo>
                    <a:cubicBezTo>
                      <a:pt x="81810" y="69342"/>
                      <a:pt x="80004" y="73533"/>
                      <a:pt x="78199" y="77629"/>
                    </a:cubicBezTo>
                    <a:cubicBezTo>
                      <a:pt x="76394" y="81724"/>
                      <a:pt x="74778" y="85535"/>
                      <a:pt x="73258" y="89059"/>
                    </a:cubicBezTo>
                    <a:cubicBezTo>
                      <a:pt x="71738" y="92583"/>
                      <a:pt x="70408" y="95631"/>
                      <a:pt x="69362" y="98107"/>
                    </a:cubicBezTo>
                    <a:lnTo>
                      <a:pt x="54065" y="98107"/>
                    </a:lnTo>
                    <a:cubicBezTo>
                      <a:pt x="53019" y="95631"/>
                      <a:pt x="51689" y="92583"/>
                      <a:pt x="50169" y="88964"/>
                    </a:cubicBezTo>
                    <a:cubicBezTo>
                      <a:pt x="48649" y="85344"/>
                      <a:pt x="47034" y="81534"/>
                      <a:pt x="45228" y="77438"/>
                    </a:cubicBezTo>
                    <a:cubicBezTo>
                      <a:pt x="43423" y="73343"/>
                      <a:pt x="41618" y="69152"/>
                      <a:pt x="39717" y="64770"/>
                    </a:cubicBezTo>
                    <a:cubicBezTo>
                      <a:pt x="37817" y="60389"/>
                      <a:pt x="35916" y="56198"/>
                      <a:pt x="34111" y="52197"/>
                    </a:cubicBezTo>
                    <a:cubicBezTo>
                      <a:pt x="32211" y="48197"/>
                      <a:pt x="30500" y="44387"/>
                      <a:pt x="28885" y="40862"/>
                    </a:cubicBezTo>
                    <a:cubicBezTo>
                      <a:pt x="27270" y="37338"/>
                      <a:pt x="25845" y="34385"/>
                      <a:pt x="24609" y="31909"/>
                    </a:cubicBezTo>
                    <a:cubicBezTo>
                      <a:pt x="23374" y="44958"/>
                      <a:pt x="22519" y="58483"/>
                      <a:pt x="21854" y="72485"/>
                    </a:cubicBezTo>
                    <a:cubicBezTo>
                      <a:pt x="21284" y="86392"/>
                      <a:pt x="20714" y="100013"/>
                      <a:pt x="20239" y="113157"/>
                    </a:cubicBezTo>
                    <a:lnTo>
                      <a:pt x="0" y="113157"/>
                    </a:lnTo>
                    <a:cubicBezTo>
                      <a:pt x="475" y="103823"/>
                      <a:pt x="950" y="94107"/>
                      <a:pt x="1615" y="84106"/>
                    </a:cubicBezTo>
                    <a:cubicBezTo>
                      <a:pt x="2185" y="74105"/>
                      <a:pt x="2850" y="64198"/>
                      <a:pt x="3611" y="54293"/>
                    </a:cubicBezTo>
                    <a:cubicBezTo>
                      <a:pt x="4276" y="44387"/>
                      <a:pt x="5131" y="34862"/>
                      <a:pt x="5986" y="25622"/>
                    </a:cubicBezTo>
                    <a:cubicBezTo>
                      <a:pt x="6841" y="16383"/>
                      <a:pt x="7791" y="7810"/>
                      <a:pt x="8837" y="0"/>
                    </a:cubicBezTo>
                    <a:lnTo>
                      <a:pt x="27745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ED83426-D4AF-194B-B545-BB095E4A61CA}"/>
                  </a:ext>
                </a:extLst>
              </p:cNvPr>
              <p:cNvSpPr/>
              <p:nvPr/>
            </p:nvSpPr>
            <p:spPr>
              <a:xfrm>
                <a:off x="6969397" y="2709672"/>
                <a:ext cx="82759" cy="114299"/>
              </a:xfrm>
              <a:custGeom>
                <a:avLst/>
                <a:gdLst>
                  <a:gd name="connsiteX0" fmla="*/ 31926 w 82759"/>
                  <a:gd name="connsiteY0" fmla="*/ 0 h 114299"/>
                  <a:gd name="connsiteX1" fmla="*/ 69647 w 82759"/>
                  <a:gd name="connsiteY1" fmla="*/ 8953 h 114299"/>
                  <a:gd name="connsiteX2" fmla="*/ 82760 w 82759"/>
                  <a:gd name="connsiteY2" fmla="*/ 37052 h 114299"/>
                  <a:gd name="connsiteX3" fmla="*/ 79244 w 82759"/>
                  <a:gd name="connsiteY3" fmla="*/ 54102 h 114299"/>
                  <a:gd name="connsiteX4" fmla="*/ 69077 w 82759"/>
                  <a:gd name="connsiteY4" fmla="*/ 65722 h 114299"/>
                  <a:gd name="connsiteX5" fmla="*/ 52829 w 82759"/>
                  <a:gd name="connsiteY5" fmla="*/ 72295 h 114299"/>
                  <a:gd name="connsiteX6" fmla="*/ 30785 w 82759"/>
                  <a:gd name="connsiteY6" fmla="*/ 74390 h 114299"/>
                  <a:gd name="connsiteX7" fmla="*/ 20523 w 82759"/>
                  <a:gd name="connsiteY7" fmla="*/ 74390 h 114299"/>
                  <a:gd name="connsiteX8" fmla="*/ 20523 w 82759"/>
                  <a:gd name="connsiteY8" fmla="*/ 114300 h 114299"/>
                  <a:gd name="connsiteX9" fmla="*/ 0 w 82759"/>
                  <a:gd name="connsiteY9" fmla="*/ 114300 h 114299"/>
                  <a:gd name="connsiteX10" fmla="*/ 0 w 82759"/>
                  <a:gd name="connsiteY10" fmla="*/ 2667 h 114299"/>
                  <a:gd name="connsiteX11" fmla="*/ 15868 w 82759"/>
                  <a:gd name="connsiteY11" fmla="*/ 476 h 114299"/>
                  <a:gd name="connsiteX12" fmla="*/ 31926 w 82759"/>
                  <a:gd name="connsiteY12" fmla="*/ 0 h 114299"/>
                  <a:gd name="connsiteX13" fmla="*/ 33446 w 82759"/>
                  <a:gd name="connsiteY13" fmla="*/ 17812 h 114299"/>
                  <a:gd name="connsiteX14" fmla="*/ 20619 w 82759"/>
                  <a:gd name="connsiteY14" fmla="*/ 18288 h 114299"/>
                  <a:gd name="connsiteX15" fmla="*/ 20619 w 82759"/>
                  <a:gd name="connsiteY15" fmla="*/ 56864 h 114299"/>
                  <a:gd name="connsiteX16" fmla="*/ 30596 w 82759"/>
                  <a:gd name="connsiteY16" fmla="*/ 56864 h 114299"/>
                  <a:gd name="connsiteX17" fmla="*/ 53400 w 82759"/>
                  <a:gd name="connsiteY17" fmla="*/ 52673 h 114299"/>
                  <a:gd name="connsiteX18" fmla="*/ 61381 w 82759"/>
                  <a:gd name="connsiteY18" fmla="*/ 36862 h 114299"/>
                  <a:gd name="connsiteX19" fmla="*/ 59291 w 82759"/>
                  <a:gd name="connsiteY19" fmla="*/ 27527 h 114299"/>
                  <a:gd name="connsiteX20" fmla="*/ 53400 w 82759"/>
                  <a:gd name="connsiteY20" fmla="*/ 21622 h 114299"/>
                  <a:gd name="connsiteX21" fmla="*/ 44563 w 82759"/>
                  <a:gd name="connsiteY21" fmla="*/ 18574 h 114299"/>
                  <a:gd name="connsiteX22" fmla="*/ 33446 w 82759"/>
                  <a:gd name="connsiteY22" fmla="*/ 17812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759" h="114299">
                    <a:moveTo>
                      <a:pt x="31926" y="0"/>
                    </a:moveTo>
                    <a:cubicBezTo>
                      <a:pt x="48364" y="0"/>
                      <a:pt x="60906" y="2953"/>
                      <a:pt x="69647" y="8953"/>
                    </a:cubicBezTo>
                    <a:cubicBezTo>
                      <a:pt x="78389" y="14954"/>
                      <a:pt x="82760" y="24289"/>
                      <a:pt x="82760" y="37052"/>
                    </a:cubicBezTo>
                    <a:cubicBezTo>
                      <a:pt x="82760" y="43720"/>
                      <a:pt x="81620" y="49435"/>
                      <a:pt x="79244" y="54102"/>
                    </a:cubicBezTo>
                    <a:cubicBezTo>
                      <a:pt x="76964" y="58865"/>
                      <a:pt x="73543" y="62674"/>
                      <a:pt x="69077" y="65722"/>
                    </a:cubicBezTo>
                    <a:cubicBezTo>
                      <a:pt x="64612" y="68675"/>
                      <a:pt x="59195" y="70961"/>
                      <a:pt x="52829" y="72295"/>
                    </a:cubicBezTo>
                    <a:cubicBezTo>
                      <a:pt x="46463" y="73723"/>
                      <a:pt x="39052" y="74390"/>
                      <a:pt x="30785" y="74390"/>
                    </a:cubicBezTo>
                    <a:lnTo>
                      <a:pt x="20523" y="74390"/>
                    </a:lnTo>
                    <a:lnTo>
                      <a:pt x="20523" y="114300"/>
                    </a:lnTo>
                    <a:lnTo>
                      <a:pt x="0" y="114300"/>
                    </a:lnTo>
                    <a:lnTo>
                      <a:pt x="0" y="2667"/>
                    </a:lnTo>
                    <a:cubicBezTo>
                      <a:pt x="4751" y="1619"/>
                      <a:pt x="10072" y="857"/>
                      <a:pt x="15868" y="476"/>
                    </a:cubicBezTo>
                    <a:cubicBezTo>
                      <a:pt x="21759" y="190"/>
                      <a:pt x="27080" y="0"/>
                      <a:pt x="31926" y="0"/>
                    </a:cubicBezTo>
                    <a:close/>
                    <a:moveTo>
                      <a:pt x="33446" y="17812"/>
                    </a:moveTo>
                    <a:cubicBezTo>
                      <a:pt x="28220" y="17812"/>
                      <a:pt x="23944" y="18002"/>
                      <a:pt x="20619" y="18288"/>
                    </a:cubicBezTo>
                    <a:lnTo>
                      <a:pt x="20619" y="56864"/>
                    </a:lnTo>
                    <a:lnTo>
                      <a:pt x="30596" y="56864"/>
                    </a:lnTo>
                    <a:cubicBezTo>
                      <a:pt x="40477" y="56864"/>
                      <a:pt x="48079" y="55435"/>
                      <a:pt x="53400" y="52673"/>
                    </a:cubicBezTo>
                    <a:cubicBezTo>
                      <a:pt x="58721" y="49911"/>
                      <a:pt x="61381" y="44672"/>
                      <a:pt x="61381" y="36862"/>
                    </a:cubicBezTo>
                    <a:cubicBezTo>
                      <a:pt x="61381" y="33147"/>
                      <a:pt x="60716" y="30099"/>
                      <a:pt x="59291" y="27527"/>
                    </a:cubicBezTo>
                    <a:cubicBezTo>
                      <a:pt x="57865" y="25051"/>
                      <a:pt x="55870" y="23050"/>
                      <a:pt x="53400" y="21622"/>
                    </a:cubicBezTo>
                    <a:cubicBezTo>
                      <a:pt x="50929" y="20193"/>
                      <a:pt x="47984" y="19240"/>
                      <a:pt x="44563" y="18574"/>
                    </a:cubicBezTo>
                    <a:cubicBezTo>
                      <a:pt x="41047" y="18097"/>
                      <a:pt x="37342" y="17812"/>
                      <a:pt x="33446" y="17812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DFB8CB9-4E1D-1246-9ADD-AED6939F84A3}"/>
                  </a:ext>
                </a:extLst>
              </p:cNvPr>
              <p:cNvSpPr/>
              <p:nvPr/>
            </p:nvSpPr>
            <p:spPr>
              <a:xfrm>
                <a:off x="7070115" y="2710814"/>
                <a:ext cx="89126" cy="115728"/>
              </a:xfrm>
              <a:custGeom>
                <a:avLst/>
                <a:gdLst>
                  <a:gd name="connsiteX0" fmla="*/ 44278 w 89126"/>
                  <a:gd name="connsiteY0" fmla="*/ 115729 h 115728"/>
                  <a:gd name="connsiteX1" fmla="*/ 24419 w 89126"/>
                  <a:gd name="connsiteY1" fmla="*/ 112395 h 115728"/>
                  <a:gd name="connsiteX2" fmla="*/ 10642 w 89126"/>
                  <a:gd name="connsiteY2" fmla="*/ 102965 h 115728"/>
                  <a:gd name="connsiteX3" fmla="*/ 2566 w 89126"/>
                  <a:gd name="connsiteY3" fmla="*/ 88773 h 115728"/>
                  <a:gd name="connsiteX4" fmla="*/ 0 w 89126"/>
                  <a:gd name="connsiteY4" fmla="*/ 70771 h 115728"/>
                  <a:gd name="connsiteX5" fmla="*/ 0 w 89126"/>
                  <a:gd name="connsiteY5" fmla="*/ 0 h 115728"/>
                  <a:gd name="connsiteX6" fmla="*/ 20714 w 89126"/>
                  <a:gd name="connsiteY6" fmla="*/ 0 h 115728"/>
                  <a:gd name="connsiteX7" fmla="*/ 20714 w 89126"/>
                  <a:gd name="connsiteY7" fmla="*/ 68771 h 115728"/>
                  <a:gd name="connsiteX8" fmla="*/ 22424 w 89126"/>
                  <a:gd name="connsiteY8" fmla="*/ 81915 h 115728"/>
                  <a:gd name="connsiteX9" fmla="*/ 27270 w 89126"/>
                  <a:gd name="connsiteY9" fmla="*/ 90773 h 115728"/>
                  <a:gd name="connsiteX10" fmla="*/ 34776 w 89126"/>
                  <a:gd name="connsiteY10" fmla="*/ 95822 h 115728"/>
                  <a:gd name="connsiteX11" fmla="*/ 44468 w 89126"/>
                  <a:gd name="connsiteY11" fmla="*/ 97441 h 115728"/>
                  <a:gd name="connsiteX12" fmla="*/ 54255 w 89126"/>
                  <a:gd name="connsiteY12" fmla="*/ 95822 h 115728"/>
                  <a:gd name="connsiteX13" fmla="*/ 61856 w 89126"/>
                  <a:gd name="connsiteY13" fmla="*/ 90773 h 115728"/>
                  <a:gd name="connsiteX14" fmla="*/ 66702 w 89126"/>
                  <a:gd name="connsiteY14" fmla="*/ 81915 h 115728"/>
                  <a:gd name="connsiteX15" fmla="*/ 68412 w 89126"/>
                  <a:gd name="connsiteY15" fmla="*/ 68771 h 115728"/>
                  <a:gd name="connsiteX16" fmla="*/ 68412 w 89126"/>
                  <a:gd name="connsiteY16" fmla="*/ 0 h 115728"/>
                  <a:gd name="connsiteX17" fmla="*/ 89126 w 89126"/>
                  <a:gd name="connsiteY17" fmla="*/ 0 h 115728"/>
                  <a:gd name="connsiteX18" fmla="*/ 89126 w 89126"/>
                  <a:gd name="connsiteY18" fmla="*/ 70771 h 115728"/>
                  <a:gd name="connsiteX19" fmla="*/ 86466 w 89126"/>
                  <a:gd name="connsiteY19" fmla="*/ 88773 h 115728"/>
                  <a:gd name="connsiteX20" fmla="*/ 78294 w 89126"/>
                  <a:gd name="connsiteY20" fmla="*/ 102965 h 115728"/>
                  <a:gd name="connsiteX21" fmla="*/ 64327 w 89126"/>
                  <a:gd name="connsiteY21" fmla="*/ 112395 h 115728"/>
                  <a:gd name="connsiteX22" fmla="*/ 44278 w 89126"/>
                  <a:gd name="connsiteY22" fmla="*/ 115729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9126" h="115728">
                    <a:moveTo>
                      <a:pt x="44278" y="115729"/>
                    </a:moveTo>
                    <a:cubicBezTo>
                      <a:pt x="36582" y="115729"/>
                      <a:pt x="29931" y="114586"/>
                      <a:pt x="24419" y="112395"/>
                    </a:cubicBezTo>
                    <a:cubicBezTo>
                      <a:pt x="18909" y="110204"/>
                      <a:pt x="14253" y="107061"/>
                      <a:pt x="10642" y="102965"/>
                    </a:cubicBezTo>
                    <a:cubicBezTo>
                      <a:pt x="7031" y="98965"/>
                      <a:pt x="4276" y="94202"/>
                      <a:pt x="2566" y="88773"/>
                    </a:cubicBezTo>
                    <a:cubicBezTo>
                      <a:pt x="855" y="83344"/>
                      <a:pt x="0" y="77343"/>
                      <a:pt x="0" y="70771"/>
                    </a:cubicBezTo>
                    <a:lnTo>
                      <a:pt x="0" y="0"/>
                    </a:lnTo>
                    <a:lnTo>
                      <a:pt x="20714" y="0"/>
                    </a:lnTo>
                    <a:lnTo>
                      <a:pt x="20714" y="68771"/>
                    </a:lnTo>
                    <a:cubicBezTo>
                      <a:pt x="20714" y="73914"/>
                      <a:pt x="21284" y="78296"/>
                      <a:pt x="22424" y="81915"/>
                    </a:cubicBezTo>
                    <a:cubicBezTo>
                      <a:pt x="23564" y="85535"/>
                      <a:pt x="25180" y="88487"/>
                      <a:pt x="27270" y="90773"/>
                    </a:cubicBezTo>
                    <a:cubicBezTo>
                      <a:pt x="29360" y="93059"/>
                      <a:pt x="31831" y="94774"/>
                      <a:pt x="34776" y="95822"/>
                    </a:cubicBezTo>
                    <a:cubicBezTo>
                      <a:pt x="37627" y="96869"/>
                      <a:pt x="40858" y="97441"/>
                      <a:pt x="44468" y="97441"/>
                    </a:cubicBezTo>
                    <a:cubicBezTo>
                      <a:pt x="48079" y="97441"/>
                      <a:pt x="51309" y="96869"/>
                      <a:pt x="54255" y="95822"/>
                    </a:cubicBezTo>
                    <a:cubicBezTo>
                      <a:pt x="57200" y="94774"/>
                      <a:pt x="59671" y="93059"/>
                      <a:pt x="61856" y="90773"/>
                    </a:cubicBezTo>
                    <a:cubicBezTo>
                      <a:pt x="63947" y="88487"/>
                      <a:pt x="65562" y="85535"/>
                      <a:pt x="66702" y="81915"/>
                    </a:cubicBezTo>
                    <a:cubicBezTo>
                      <a:pt x="67842" y="78296"/>
                      <a:pt x="68412" y="73914"/>
                      <a:pt x="68412" y="68771"/>
                    </a:cubicBezTo>
                    <a:lnTo>
                      <a:pt x="68412" y="0"/>
                    </a:lnTo>
                    <a:lnTo>
                      <a:pt x="89126" y="0"/>
                    </a:lnTo>
                    <a:lnTo>
                      <a:pt x="89126" y="70771"/>
                    </a:lnTo>
                    <a:cubicBezTo>
                      <a:pt x="89126" y="77343"/>
                      <a:pt x="88271" y="83344"/>
                      <a:pt x="86466" y="88773"/>
                    </a:cubicBezTo>
                    <a:cubicBezTo>
                      <a:pt x="84660" y="94202"/>
                      <a:pt x="82000" y="98965"/>
                      <a:pt x="78294" y="102965"/>
                    </a:cubicBezTo>
                    <a:cubicBezTo>
                      <a:pt x="74684" y="106966"/>
                      <a:pt x="70028" y="110109"/>
                      <a:pt x="64327" y="112395"/>
                    </a:cubicBezTo>
                    <a:cubicBezTo>
                      <a:pt x="58721" y="114586"/>
                      <a:pt x="52069" y="115729"/>
                      <a:pt x="44278" y="115729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621EE06-706E-6546-9901-323636F97205}"/>
                  </a:ext>
                </a:extLst>
              </p:cNvPr>
              <p:cNvSpPr/>
              <p:nvPr/>
            </p:nvSpPr>
            <p:spPr>
              <a:xfrm>
                <a:off x="7174064" y="2710814"/>
                <a:ext cx="90076" cy="113252"/>
              </a:xfrm>
              <a:custGeom>
                <a:avLst/>
                <a:gdLst>
                  <a:gd name="connsiteX0" fmla="*/ 90076 w 90076"/>
                  <a:gd name="connsiteY0" fmla="*/ 0 h 113252"/>
                  <a:gd name="connsiteX1" fmla="*/ 90076 w 90076"/>
                  <a:gd name="connsiteY1" fmla="*/ 17812 h 113252"/>
                  <a:gd name="connsiteX2" fmla="*/ 55395 w 90076"/>
                  <a:gd name="connsiteY2" fmla="*/ 17812 h 113252"/>
                  <a:gd name="connsiteX3" fmla="*/ 55395 w 90076"/>
                  <a:gd name="connsiteY3" fmla="*/ 113252 h 113252"/>
                  <a:gd name="connsiteX4" fmla="*/ 34681 w 90076"/>
                  <a:gd name="connsiteY4" fmla="*/ 113252 h 113252"/>
                  <a:gd name="connsiteX5" fmla="*/ 34681 w 90076"/>
                  <a:gd name="connsiteY5" fmla="*/ 17812 h 113252"/>
                  <a:gd name="connsiteX6" fmla="*/ 0 w 90076"/>
                  <a:gd name="connsiteY6" fmla="*/ 17812 h 113252"/>
                  <a:gd name="connsiteX7" fmla="*/ 0 w 90076"/>
                  <a:gd name="connsiteY7" fmla="*/ 0 h 113252"/>
                  <a:gd name="connsiteX8" fmla="*/ 90076 w 90076"/>
                  <a:gd name="connsiteY8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076" h="113252">
                    <a:moveTo>
                      <a:pt x="90076" y="0"/>
                    </a:moveTo>
                    <a:lnTo>
                      <a:pt x="90076" y="17812"/>
                    </a:lnTo>
                    <a:lnTo>
                      <a:pt x="55395" y="17812"/>
                    </a:lnTo>
                    <a:lnTo>
                      <a:pt x="55395" y="113252"/>
                    </a:lnTo>
                    <a:lnTo>
                      <a:pt x="34681" y="113252"/>
                    </a:lnTo>
                    <a:lnTo>
                      <a:pt x="34681" y="17812"/>
                    </a:lnTo>
                    <a:lnTo>
                      <a:pt x="0" y="17812"/>
                    </a:lnTo>
                    <a:lnTo>
                      <a:pt x="0" y="0"/>
                    </a:lnTo>
                    <a:lnTo>
                      <a:pt x="90076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62F1306-54BB-0041-94B3-36CAB4418FD4}"/>
                  </a:ext>
                </a:extLst>
              </p:cNvPr>
              <p:cNvSpPr/>
              <p:nvPr/>
            </p:nvSpPr>
            <p:spPr>
              <a:xfrm>
                <a:off x="7279818" y="2710814"/>
                <a:ext cx="20523" cy="113252"/>
              </a:xfrm>
              <a:custGeom>
                <a:avLst/>
                <a:gdLst>
                  <a:gd name="connsiteX0" fmla="*/ 0 w 20523"/>
                  <a:gd name="connsiteY0" fmla="*/ 0 h 113252"/>
                  <a:gd name="connsiteX1" fmla="*/ 20524 w 20523"/>
                  <a:gd name="connsiteY1" fmla="*/ 0 h 113252"/>
                  <a:gd name="connsiteX2" fmla="*/ 20524 w 20523"/>
                  <a:gd name="connsiteY2" fmla="*/ 113252 h 113252"/>
                  <a:gd name="connsiteX3" fmla="*/ 0 w 20523"/>
                  <a:gd name="connsiteY3" fmla="*/ 113252 h 113252"/>
                  <a:gd name="connsiteX4" fmla="*/ 0 w 20523"/>
                  <a:gd name="connsiteY4" fmla="*/ 0 h 1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23" h="113252">
                    <a:moveTo>
                      <a:pt x="0" y="0"/>
                    </a:moveTo>
                    <a:lnTo>
                      <a:pt x="20524" y="0"/>
                    </a:lnTo>
                    <a:lnTo>
                      <a:pt x="20524" y="113252"/>
                    </a:lnTo>
                    <a:lnTo>
                      <a:pt x="0" y="113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622CAA6-48B9-914B-BE4F-F4D13AF7B65C}"/>
                  </a:ext>
                </a:extLst>
              </p:cNvPr>
              <p:cNvSpPr/>
              <p:nvPr/>
            </p:nvSpPr>
            <p:spPr>
              <a:xfrm>
                <a:off x="7327421" y="2710814"/>
                <a:ext cx="93496" cy="113347"/>
              </a:xfrm>
              <a:custGeom>
                <a:avLst/>
                <a:gdLst>
                  <a:gd name="connsiteX0" fmla="*/ 76109 w 93496"/>
                  <a:gd name="connsiteY0" fmla="*/ 113252 h 113347"/>
                  <a:gd name="connsiteX1" fmla="*/ 63756 w 93496"/>
                  <a:gd name="connsiteY1" fmla="*/ 93250 h 113347"/>
                  <a:gd name="connsiteX2" fmla="*/ 49599 w 93496"/>
                  <a:gd name="connsiteY2" fmla="*/ 71723 h 113347"/>
                  <a:gd name="connsiteX3" fmla="*/ 34681 w 93496"/>
                  <a:gd name="connsiteY3" fmla="*/ 50673 h 113347"/>
                  <a:gd name="connsiteX4" fmla="*/ 20239 w 93496"/>
                  <a:gd name="connsiteY4" fmla="*/ 32290 h 113347"/>
                  <a:gd name="connsiteX5" fmla="*/ 20239 w 93496"/>
                  <a:gd name="connsiteY5" fmla="*/ 113348 h 113347"/>
                  <a:gd name="connsiteX6" fmla="*/ 0 w 93496"/>
                  <a:gd name="connsiteY6" fmla="*/ 113348 h 113347"/>
                  <a:gd name="connsiteX7" fmla="*/ 0 w 93496"/>
                  <a:gd name="connsiteY7" fmla="*/ 0 h 113347"/>
                  <a:gd name="connsiteX8" fmla="*/ 16818 w 93496"/>
                  <a:gd name="connsiteY8" fmla="*/ 0 h 113347"/>
                  <a:gd name="connsiteX9" fmla="*/ 30785 w 93496"/>
                  <a:gd name="connsiteY9" fmla="*/ 16288 h 113347"/>
                  <a:gd name="connsiteX10" fmla="*/ 45893 w 93496"/>
                  <a:gd name="connsiteY10" fmla="*/ 35814 h 113347"/>
                  <a:gd name="connsiteX11" fmla="*/ 60526 w 93496"/>
                  <a:gd name="connsiteY11" fmla="*/ 56198 h 113347"/>
                  <a:gd name="connsiteX12" fmla="*/ 73163 w 93496"/>
                  <a:gd name="connsiteY12" fmla="*/ 75248 h 113347"/>
                  <a:gd name="connsiteX13" fmla="*/ 73163 w 93496"/>
                  <a:gd name="connsiteY13" fmla="*/ 95 h 113347"/>
                  <a:gd name="connsiteX14" fmla="*/ 93497 w 93496"/>
                  <a:gd name="connsiteY14" fmla="*/ 95 h 113347"/>
                  <a:gd name="connsiteX15" fmla="*/ 93497 w 93496"/>
                  <a:gd name="connsiteY15" fmla="*/ 113348 h 113347"/>
                  <a:gd name="connsiteX16" fmla="*/ 76109 w 93496"/>
                  <a:gd name="connsiteY16" fmla="*/ 113348 h 1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3496" h="113347">
                    <a:moveTo>
                      <a:pt x="76109" y="113252"/>
                    </a:moveTo>
                    <a:cubicBezTo>
                      <a:pt x="72403" y="107061"/>
                      <a:pt x="68317" y="100394"/>
                      <a:pt x="63756" y="93250"/>
                    </a:cubicBezTo>
                    <a:cubicBezTo>
                      <a:pt x="59195" y="86106"/>
                      <a:pt x="54445" y="78962"/>
                      <a:pt x="49599" y="71723"/>
                    </a:cubicBezTo>
                    <a:cubicBezTo>
                      <a:pt x="44753" y="64484"/>
                      <a:pt x="39717" y="57436"/>
                      <a:pt x="34681" y="50673"/>
                    </a:cubicBezTo>
                    <a:cubicBezTo>
                      <a:pt x="29645" y="43910"/>
                      <a:pt x="24799" y="37719"/>
                      <a:pt x="20239" y="32290"/>
                    </a:cubicBezTo>
                    <a:lnTo>
                      <a:pt x="20239" y="113348"/>
                    </a:lnTo>
                    <a:lnTo>
                      <a:pt x="0" y="113348"/>
                    </a:lnTo>
                    <a:lnTo>
                      <a:pt x="0" y="0"/>
                    </a:lnTo>
                    <a:lnTo>
                      <a:pt x="16818" y="0"/>
                    </a:lnTo>
                    <a:cubicBezTo>
                      <a:pt x="21189" y="4572"/>
                      <a:pt x="25845" y="10001"/>
                      <a:pt x="30785" y="16288"/>
                    </a:cubicBezTo>
                    <a:cubicBezTo>
                      <a:pt x="35821" y="22574"/>
                      <a:pt x="40857" y="29051"/>
                      <a:pt x="45893" y="35814"/>
                    </a:cubicBezTo>
                    <a:cubicBezTo>
                      <a:pt x="50929" y="42577"/>
                      <a:pt x="55870" y="49340"/>
                      <a:pt x="60526" y="56198"/>
                    </a:cubicBezTo>
                    <a:cubicBezTo>
                      <a:pt x="65277" y="62960"/>
                      <a:pt x="69457" y="69342"/>
                      <a:pt x="73163" y="75248"/>
                    </a:cubicBezTo>
                    <a:lnTo>
                      <a:pt x="73163" y="95"/>
                    </a:lnTo>
                    <a:lnTo>
                      <a:pt x="93497" y="95"/>
                    </a:lnTo>
                    <a:lnTo>
                      <a:pt x="93497" y="113348"/>
                    </a:lnTo>
                    <a:lnTo>
                      <a:pt x="76109" y="113348"/>
                    </a:ln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4255FD9-D77B-8B44-8D7F-CAE83E6BE92C}"/>
                  </a:ext>
                </a:extLst>
              </p:cNvPr>
              <p:cNvSpPr/>
              <p:nvPr/>
            </p:nvSpPr>
            <p:spPr>
              <a:xfrm>
                <a:off x="7443437" y="2708243"/>
                <a:ext cx="92071" cy="118109"/>
              </a:xfrm>
              <a:custGeom>
                <a:avLst/>
                <a:gdLst>
                  <a:gd name="connsiteX0" fmla="*/ 57295 w 92071"/>
                  <a:gd name="connsiteY0" fmla="*/ 18098 h 118109"/>
                  <a:gd name="connsiteX1" fmla="*/ 30691 w 92071"/>
                  <a:gd name="connsiteY1" fmla="*/ 28956 h 118109"/>
                  <a:gd name="connsiteX2" fmla="*/ 21474 w 92071"/>
                  <a:gd name="connsiteY2" fmla="*/ 59055 h 118109"/>
                  <a:gd name="connsiteX3" fmla="*/ 23659 w 92071"/>
                  <a:gd name="connsiteY3" fmla="*/ 75819 h 118109"/>
                  <a:gd name="connsiteX4" fmla="*/ 30215 w 92071"/>
                  <a:gd name="connsiteY4" fmla="*/ 88773 h 118109"/>
                  <a:gd name="connsiteX5" fmla="*/ 40952 w 92071"/>
                  <a:gd name="connsiteY5" fmla="*/ 97155 h 118109"/>
                  <a:gd name="connsiteX6" fmla="*/ 56060 w 92071"/>
                  <a:gd name="connsiteY6" fmla="*/ 100203 h 118109"/>
                  <a:gd name="connsiteX7" fmla="*/ 65372 w 92071"/>
                  <a:gd name="connsiteY7" fmla="*/ 99822 h 118109"/>
                  <a:gd name="connsiteX8" fmla="*/ 71548 w 92071"/>
                  <a:gd name="connsiteY8" fmla="*/ 98774 h 118109"/>
                  <a:gd name="connsiteX9" fmla="*/ 71548 w 92071"/>
                  <a:gd name="connsiteY9" fmla="*/ 58102 h 118109"/>
                  <a:gd name="connsiteX10" fmla="*/ 92072 w 92071"/>
                  <a:gd name="connsiteY10" fmla="*/ 58102 h 118109"/>
                  <a:gd name="connsiteX11" fmla="*/ 92072 w 92071"/>
                  <a:gd name="connsiteY11" fmla="*/ 112490 h 118109"/>
                  <a:gd name="connsiteX12" fmla="*/ 77724 w 92071"/>
                  <a:gd name="connsiteY12" fmla="*/ 116110 h 118109"/>
                  <a:gd name="connsiteX13" fmla="*/ 54445 w 92071"/>
                  <a:gd name="connsiteY13" fmla="*/ 118110 h 118109"/>
                  <a:gd name="connsiteX14" fmla="*/ 32116 w 92071"/>
                  <a:gd name="connsiteY14" fmla="*/ 114205 h 118109"/>
                  <a:gd name="connsiteX15" fmla="*/ 14918 w 92071"/>
                  <a:gd name="connsiteY15" fmla="*/ 102775 h 118109"/>
                  <a:gd name="connsiteX16" fmla="*/ 3896 w 92071"/>
                  <a:gd name="connsiteY16" fmla="*/ 84296 h 118109"/>
                  <a:gd name="connsiteX17" fmla="*/ 0 w 92071"/>
                  <a:gd name="connsiteY17" fmla="*/ 59150 h 118109"/>
                  <a:gd name="connsiteX18" fmla="*/ 4276 w 92071"/>
                  <a:gd name="connsiteY18" fmla="*/ 34004 h 118109"/>
                  <a:gd name="connsiteX19" fmla="*/ 16058 w 92071"/>
                  <a:gd name="connsiteY19" fmla="*/ 15430 h 118109"/>
                  <a:gd name="connsiteX20" fmla="*/ 33636 w 92071"/>
                  <a:gd name="connsiteY20" fmla="*/ 3905 h 118109"/>
                  <a:gd name="connsiteX21" fmla="*/ 55110 w 92071"/>
                  <a:gd name="connsiteY21" fmla="*/ 0 h 118109"/>
                  <a:gd name="connsiteX22" fmla="*/ 69077 w 92071"/>
                  <a:gd name="connsiteY22" fmla="*/ 1048 h 118109"/>
                  <a:gd name="connsiteX23" fmla="*/ 79624 w 92071"/>
                  <a:gd name="connsiteY23" fmla="*/ 3429 h 118109"/>
                  <a:gd name="connsiteX24" fmla="*/ 86846 w 92071"/>
                  <a:gd name="connsiteY24" fmla="*/ 6191 h 118109"/>
                  <a:gd name="connsiteX25" fmla="*/ 90836 w 92071"/>
                  <a:gd name="connsiteY25" fmla="*/ 8287 h 118109"/>
                  <a:gd name="connsiteX26" fmla="*/ 84660 w 92071"/>
                  <a:gd name="connsiteY26" fmla="*/ 25146 h 118109"/>
                  <a:gd name="connsiteX27" fmla="*/ 72498 w 92071"/>
                  <a:gd name="connsiteY27" fmla="*/ 20193 h 118109"/>
                  <a:gd name="connsiteX28" fmla="*/ 57295 w 92071"/>
                  <a:gd name="connsiteY28" fmla="*/ 18098 h 11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2071" h="118109">
                    <a:moveTo>
                      <a:pt x="57295" y="18098"/>
                    </a:moveTo>
                    <a:cubicBezTo>
                      <a:pt x="45703" y="18098"/>
                      <a:pt x="36772" y="21717"/>
                      <a:pt x="30691" y="28956"/>
                    </a:cubicBezTo>
                    <a:cubicBezTo>
                      <a:pt x="24515" y="36195"/>
                      <a:pt x="21474" y="46196"/>
                      <a:pt x="21474" y="59055"/>
                    </a:cubicBezTo>
                    <a:cubicBezTo>
                      <a:pt x="21474" y="65151"/>
                      <a:pt x="22234" y="70771"/>
                      <a:pt x="23659" y="75819"/>
                    </a:cubicBezTo>
                    <a:cubicBezTo>
                      <a:pt x="25085" y="80867"/>
                      <a:pt x="27270" y="85249"/>
                      <a:pt x="30215" y="88773"/>
                    </a:cubicBezTo>
                    <a:cubicBezTo>
                      <a:pt x="33066" y="92392"/>
                      <a:pt x="36677" y="95155"/>
                      <a:pt x="40952" y="97155"/>
                    </a:cubicBezTo>
                    <a:cubicBezTo>
                      <a:pt x="45228" y="99155"/>
                      <a:pt x="50264" y="100203"/>
                      <a:pt x="56060" y="100203"/>
                    </a:cubicBezTo>
                    <a:cubicBezTo>
                      <a:pt x="59671" y="100203"/>
                      <a:pt x="62711" y="100108"/>
                      <a:pt x="65372" y="99822"/>
                    </a:cubicBezTo>
                    <a:cubicBezTo>
                      <a:pt x="68032" y="99536"/>
                      <a:pt x="70028" y="99155"/>
                      <a:pt x="71548" y="98774"/>
                    </a:cubicBezTo>
                    <a:lnTo>
                      <a:pt x="71548" y="58102"/>
                    </a:lnTo>
                    <a:lnTo>
                      <a:pt x="92072" y="58102"/>
                    </a:lnTo>
                    <a:lnTo>
                      <a:pt x="92072" y="112490"/>
                    </a:lnTo>
                    <a:cubicBezTo>
                      <a:pt x="89221" y="113538"/>
                      <a:pt x="84470" y="114776"/>
                      <a:pt x="77724" y="116110"/>
                    </a:cubicBezTo>
                    <a:cubicBezTo>
                      <a:pt x="70978" y="117443"/>
                      <a:pt x="63281" y="118110"/>
                      <a:pt x="54445" y="118110"/>
                    </a:cubicBezTo>
                    <a:cubicBezTo>
                      <a:pt x="46273" y="118110"/>
                      <a:pt x="38862" y="116776"/>
                      <a:pt x="32116" y="114205"/>
                    </a:cubicBezTo>
                    <a:cubicBezTo>
                      <a:pt x="25370" y="111633"/>
                      <a:pt x="19669" y="107823"/>
                      <a:pt x="14918" y="102775"/>
                    </a:cubicBezTo>
                    <a:cubicBezTo>
                      <a:pt x="10167" y="97822"/>
                      <a:pt x="6556" y="91630"/>
                      <a:pt x="3896" y="84296"/>
                    </a:cubicBezTo>
                    <a:cubicBezTo>
                      <a:pt x="1330" y="76962"/>
                      <a:pt x="0" y="68580"/>
                      <a:pt x="0" y="59150"/>
                    </a:cubicBezTo>
                    <a:cubicBezTo>
                      <a:pt x="0" y="49625"/>
                      <a:pt x="1425" y="41243"/>
                      <a:pt x="4276" y="34004"/>
                    </a:cubicBezTo>
                    <a:cubicBezTo>
                      <a:pt x="7126" y="26765"/>
                      <a:pt x="11117" y="20574"/>
                      <a:pt x="16058" y="15430"/>
                    </a:cubicBezTo>
                    <a:cubicBezTo>
                      <a:pt x="21094" y="10382"/>
                      <a:pt x="26890" y="6572"/>
                      <a:pt x="33636" y="3905"/>
                    </a:cubicBezTo>
                    <a:cubicBezTo>
                      <a:pt x="40382" y="1333"/>
                      <a:pt x="47509" y="0"/>
                      <a:pt x="55110" y="0"/>
                    </a:cubicBezTo>
                    <a:cubicBezTo>
                      <a:pt x="60336" y="0"/>
                      <a:pt x="64992" y="381"/>
                      <a:pt x="69077" y="1048"/>
                    </a:cubicBezTo>
                    <a:cubicBezTo>
                      <a:pt x="73163" y="1715"/>
                      <a:pt x="76679" y="2572"/>
                      <a:pt x="79624" y="3429"/>
                    </a:cubicBezTo>
                    <a:cubicBezTo>
                      <a:pt x="82570" y="4286"/>
                      <a:pt x="84945" y="5239"/>
                      <a:pt x="86846" y="6191"/>
                    </a:cubicBezTo>
                    <a:cubicBezTo>
                      <a:pt x="88746" y="7144"/>
                      <a:pt x="90076" y="7906"/>
                      <a:pt x="90836" y="8287"/>
                    </a:cubicBezTo>
                    <a:lnTo>
                      <a:pt x="84660" y="25146"/>
                    </a:lnTo>
                    <a:cubicBezTo>
                      <a:pt x="81430" y="23146"/>
                      <a:pt x="77344" y="21526"/>
                      <a:pt x="72498" y="20193"/>
                    </a:cubicBezTo>
                    <a:cubicBezTo>
                      <a:pt x="67747" y="18764"/>
                      <a:pt x="62616" y="18098"/>
                      <a:pt x="57295" y="18098"/>
                    </a:cubicBezTo>
                    <a:close/>
                  </a:path>
                </a:pathLst>
              </a:custGeom>
              <a:solidFill>
                <a:srgbClr val="7F8385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5" name="Graphic 2">
                <a:extLst>
                  <a:ext uri="{FF2B5EF4-FFF2-40B4-BE49-F238E27FC236}">
                    <a16:creationId xmlns:a16="http://schemas.microsoft.com/office/drawing/2014/main" id="{9F7B973E-D0CD-CC44-9B22-6C35B679ABD5}"/>
                  </a:ext>
                </a:extLst>
              </p:cNvPr>
              <p:cNvGrpSpPr/>
              <p:nvPr/>
            </p:nvGrpSpPr>
            <p:grpSpPr>
              <a:xfrm>
                <a:off x="5406365" y="2226659"/>
                <a:ext cx="2129143" cy="281273"/>
                <a:chOff x="5406365" y="2226659"/>
                <a:chExt cx="2129143" cy="281273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5C2D1411-78AA-4B4A-BB05-D68199EB201A}"/>
                    </a:ext>
                  </a:extLst>
                </p:cNvPr>
                <p:cNvSpPr/>
                <p:nvPr/>
              </p:nvSpPr>
              <p:spPr>
                <a:xfrm>
                  <a:off x="5406365" y="2226659"/>
                  <a:ext cx="435558" cy="281273"/>
                </a:xfrm>
                <a:custGeom>
                  <a:avLst/>
                  <a:gdLst>
                    <a:gd name="connsiteX0" fmla="*/ 264623 w 435558"/>
                    <a:gd name="connsiteY0" fmla="*/ 0 h 281273"/>
                    <a:gd name="connsiteX1" fmla="*/ 259207 w 435558"/>
                    <a:gd name="connsiteY1" fmla="*/ 0 h 281273"/>
                    <a:gd name="connsiteX2" fmla="*/ 170936 w 435558"/>
                    <a:gd name="connsiteY2" fmla="*/ 0 h 281273"/>
                    <a:gd name="connsiteX3" fmla="*/ 0 w 435558"/>
                    <a:gd name="connsiteY3" fmla="*/ 281273 h 281273"/>
                    <a:gd name="connsiteX4" fmla="*/ 102143 w 435558"/>
                    <a:gd name="connsiteY4" fmla="*/ 281273 h 281273"/>
                    <a:gd name="connsiteX5" fmla="*/ 217874 w 435558"/>
                    <a:gd name="connsiteY5" fmla="*/ 77534 h 281273"/>
                    <a:gd name="connsiteX6" fmla="*/ 334175 w 435558"/>
                    <a:gd name="connsiteY6" fmla="*/ 281273 h 281273"/>
                    <a:gd name="connsiteX7" fmla="*/ 435558 w 435558"/>
                    <a:gd name="connsiteY7" fmla="*/ 281273 h 281273"/>
                    <a:gd name="connsiteX8" fmla="*/ 264623 w 435558"/>
                    <a:gd name="connsiteY8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5558" h="281273">
                      <a:moveTo>
                        <a:pt x="264623" y="0"/>
                      </a:moveTo>
                      <a:lnTo>
                        <a:pt x="259207" y="0"/>
                      </a:lnTo>
                      <a:lnTo>
                        <a:pt x="170936" y="0"/>
                      </a:lnTo>
                      <a:lnTo>
                        <a:pt x="0" y="281273"/>
                      </a:lnTo>
                      <a:lnTo>
                        <a:pt x="102143" y="281273"/>
                      </a:lnTo>
                      <a:cubicBezTo>
                        <a:pt x="102143" y="281273"/>
                        <a:pt x="203242" y="103156"/>
                        <a:pt x="217874" y="77534"/>
                      </a:cubicBezTo>
                      <a:cubicBezTo>
                        <a:pt x="232507" y="103156"/>
                        <a:pt x="334175" y="281273"/>
                        <a:pt x="334175" y="281273"/>
                      </a:cubicBezTo>
                      <a:lnTo>
                        <a:pt x="435558" y="281273"/>
                      </a:lnTo>
                      <a:lnTo>
                        <a:pt x="264623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F3575A0-C1F1-4945-87CC-B618E8D97C25}"/>
                    </a:ext>
                  </a:extLst>
                </p:cNvPr>
                <p:cNvSpPr/>
                <p:nvPr/>
              </p:nvSpPr>
              <p:spPr>
                <a:xfrm>
                  <a:off x="5576921" y="2407062"/>
                  <a:ext cx="95112" cy="69246"/>
                </a:xfrm>
                <a:custGeom>
                  <a:avLst/>
                  <a:gdLst>
                    <a:gd name="connsiteX0" fmla="*/ 0 w 95112"/>
                    <a:gd name="connsiteY0" fmla="*/ 0 h 69246"/>
                    <a:gd name="connsiteX1" fmla="*/ 95112 w 95112"/>
                    <a:gd name="connsiteY1" fmla="*/ 0 h 69246"/>
                    <a:gd name="connsiteX2" fmla="*/ 47224 w 95112"/>
                    <a:gd name="connsiteY2" fmla="*/ 69247 h 6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112" h="69246">
                      <a:moveTo>
                        <a:pt x="0" y="0"/>
                      </a:moveTo>
                      <a:lnTo>
                        <a:pt x="95112" y="0"/>
                      </a:lnTo>
                      <a:lnTo>
                        <a:pt x="47224" y="69247"/>
                      </a:lnTo>
                      <a:close/>
                    </a:path>
                  </a:pathLst>
                </a:custGeom>
                <a:solidFill>
                  <a:srgbClr val="7F8385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E3DE2331-451A-7547-9A08-A86C654DBFC7}"/>
                    </a:ext>
                  </a:extLst>
                </p:cNvPr>
                <p:cNvSpPr/>
                <p:nvPr/>
              </p:nvSpPr>
              <p:spPr>
                <a:xfrm>
                  <a:off x="5877365" y="2226659"/>
                  <a:ext cx="363820" cy="281273"/>
                </a:xfrm>
                <a:custGeom>
                  <a:avLst/>
                  <a:gdLst>
                    <a:gd name="connsiteX0" fmla="*/ 167325 w 363820"/>
                    <a:gd name="connsiteY0" fmla="*/ 0 h 281273"/>
                    <a:gd name="connsiteX1" fmla="*/ 9692 w 363820"/>
                    <a:gd name="connsiteY1" fmla="*/ 0 h 281273"/>
                    <a:gd name="connsiteX2" fmla="*/ 0 w 363820"/>
                    <a:gd name="connsiteY2" fmla="*/ 0 h 281273"/>
                    <a:gd name="connsiteX3" fmla="*/ 0 w 363820"/>
                    <a:gd name="connsiteY3" fmla="*/ 281273 h 281273"/>
                    <a:gd name="connsiteX4" fmla="*/ 167420 w 363820"/>
                    <a:gd name="connsiteY4" fmla="*/ 281273 h 281273"/>
                    <a:gd name="connsiteX5" fmla="*/ 363820 w 363820"/>
                    <a:gd name="connsiteY5" fmla="*/ 140303 h 281273"/>
                    <a:gd name="connsiteX6" fmla="*/ 167325 w 363820"/>
                    <a:gd name="connsiteY6" fmla="*/ 0 h 281273"/>
                    <a:gd name="connsiteX7" fmla="*/ 93592 w 363820"/>
                    <a:gd name="connsiteY7" fmla="*/ 55245 h 281273"/>
                    <a:gd name="connsiteX8" fmla="*/ 136825 w 363820"/>
                    <a:gd name="connsiteY8" fmla="*/ 55245 h 281273"/>
                    <a:gd name="connsiteX9" fmla="*/ 266523 w 363820"/>
                    <a:gd name="connsiteY9" fmla="*/ 140303 h 281273"/>
                    <a:gd name="connsiteX10" fmla="*/ 136635 w 363820"/>
                    <a:gd name="connsiteY10" fmla="*/ 226028 h 281273"/>
                    <a:gd name="connsiteX11" fmla="*/ 93497 w 363820"/>
                    <a:gd name="connsiteY11" fmla="*/ 226028 h 281273"/>
                    <a:gd name="connsiteX12" fmla="*/ 93592 w 363820"/>
                    <a:gd name="connsiteY12" fmla="*/ 55245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3820" h="281273">
                      <a:moveTo>
                        <a:pt x="167325" y="0"/>
                      </a:move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167420" y="281273"/>
                      </a:lnTo>
                      <a:cubicBezTo>
                        <a:pt x="329709" y="281273"/>
                        <a:pt x="363820" y="204597"/>
                        <a:pt x="363820" y="140303"/>
                      </a:cubicBezTo>
                      <a:cubicBezTo>
                        <a:pt x="363726" y="76295"/>
                        <a:pt x="329614" y="0"/>
                        <a:pt x="167325" y="0"/>
                      </a:cubicBezTo>
                      <a:close/>
                      <a:moveTo>
                        <a:pt x="93592" y="55245"/>
                      </a:moveTo>
                      <a:cubicBezTo>
                        <a:pt x="106514" y="55245"/>
                        <a:pt x="136825" y="55245"/>
                        <a:pt x="136825" y="55245"/>
                      </a:cubicBezTo>
                      <a:cubicBezTo>
                        <a:pt x="226996" y="56674"/>
                        <a:pt x="266523" y="65246"/>
                        <a:pt x="266523" y="140303"/>
                      </a:cubicBezTo>
                      <a:cubicBezTo>
                        <a:pt x="266523" y="216313"/>
                        <a:pt x="228991" y="224504"/>
                        <a:pt x="136635" y="226028"/>
                      </a:cubicBezTo>
                      <a:cubicBezTo>
                        <a:pt x="136445" y="226028"/>
                        <a:pt x="106419" y="226028"/>
                        <a:pt x="93497" y="226028"/>
                      </a:cubicBezTo>
                      <a:cubicBezTo>
                        <a:pt x="93592" y="209455"/>
                        <a:pt x="93592" y="71819"/>
                        <a:pt x="93592" y="55245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17048A41-A74E-C843-BA4E-B0962AD89091}"/>
                    </a:ext>
                  </a:extLst>
                </p:cNvPr>
                <p:cNvSpPr/>
                <p:nvPr/>
              </p:nvSpPr>
              <p:spPr>
                <a:xfrm>
                  <a:off x="6273967" y="2226659"/>
                  <a:ext cx="307760" cy="281273"/>
                </a:xfrm>
                <a:custGeom>
                  <a:avLst/>
                  <a:gdLst>
                    <a:gd name="connsiteX0" fmla="*/ 94162 w 307760"/>
                    <a:gd name="connsiteY0" fmla="*/ 223838 h 281273"/>
                    <a:gd name="connsiteX1" fmla="*/ 94162 w 307760"/>
                    <a:gd name="connsiteY1" fmla="*/ 0 h 281273"/>
                    <a:gd name="connsiteX2" fmla="*/ 84470 w 307760"/>
                    <a:gd name="connsiteY2" fmla="*/ 0 h 281273"/>
                    <a:gd name="connsiteX3" fmla="*/ 0 w 307760"/>
                    <a:gd name="connsiteY3" fmla="*/ 0 h 281273"/>
                    <a:gd name="connsiteX4" fmla="*/ 0 w 307760"/>
                    <a:gd name="connsiteY4" fmla="*/ 281273 h 281273"/>
                    <a:gd name="connsiteX5" fmla="*/ 307760 w 307760"/>
                    <a:gd name="connsiteY5" fmla="*/ 281273 h 281273"/>
                    <a:gd name="connsiteX6" fmla="*/ 307760 w 307760"/>
                    <a:gd name="connsiteY6" fmla="*/ 223838 h 281273"/>
                    <a:gd name="connsiteX7" fmla="*/ 94162 w 307760"/>
                    <a:gd name="connsiteY7" fmla="*/ 22383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760" h="281273">
                      <a:moveTo>
                        <a:pt x="94162" y="223838"/>
                      </a:moveTo>
                      <a:cubicBezTo>
                        <a:pt x="94162" y="206026"/>
                        <a:pt x="94162" y="0"/>
                        <a:pt x="94162" y="0"/>
                      </a:cubicBezTo>
                      <a:lnTo>
                        <a:pt x="84470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307760" y="281273"/>
                      </a:lnTo>
                      <a:lnTo>
                        <a:pt x="307760" y="223838"/>
                      </a:lnTo>
                      <a:cubicBezTo>
                        <a:pt x="307760" y="223838"/>
                        <a:pt x="111835" y="223838"/>
                        <a:pt x="94162" y="22383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5BE25F0-C1AA-504E-BED0-950ACD081406}"/>
                    </a:ext>
                  </a:extLst>
                </p:cNvPr>
                <p:cNvSpPr/>
                <p:nvPr/>
              </p:nvSpPr>
              <p:spPr>
                <a:xfrm>
                  <a:off x="6621349" y="2226659"/>
                  <a:ext cx="94256" cy="281273"/>
                </a:xfrm>
                <a:custGeom>
                  <a:avLst/>
                  <a:gdLst>
                    <a:gd name="connsiteX0" fmla="*/ 84565 w 94256"/>
                    <a:gd name="connsiteY0" fmla="*/ 0 h 281273"/>
                    <a:gd name="connsiteX1" fmla="*/ 0 w 94256"/>
                    <a:gd name="connsiteY1" fmla="*/ 0 h 281273"/>
                    <a:gd name="connsiteX2" fmla="*/ 0 w 94256"/>
                    <a:gd name="connsiteY2" fmla="*/ 281273 h 281273"/>
                    <a:gd name="connsiteX3" fmla="*/ 94257 w 94256"/>
                    <a:gd name="connsiteY3" fmla="*/ 281273 h 281273"/>
                    <a:gd name="connsiteX4" fmla="*/ 94257 w 94256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56" h="281273">
                      <a:moveTo>
                        <a:pt x="84565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257" y="281273"/>
                      </a:lnTo>
                      <a:lnTo>
                        <a:pt x="94257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052898B-622D-6A40-941A-A70FD49AE891}"/>
                    </a:ext>
                  </a:extLst>
                </p:cNvPr>
                <p:cNvSpPr/>
                <p:nvPr/>
              </p:nvSpPr>
              <p:spPr>
                <a:xfrm>
                  <a:off x="7147269" y="2226659"/>
                  <a:ext cx="94922" cy="281273"/>
                </a:xfrm>
                <a:custGeom>
                  <a:avLst/>
                  <a:gdLst>
                    <a:gd name="connsiteX0" fmla="*/ 85230 w 94922"/>
                    <a:gd name="connsiteY0" fmla="*/ 0 h 281273"/>
                    <a:gd name="connsiteX1" fmla="*/ 0 w 94922"/>
                    <a:gd name="connsiteY1" fmla="*/ 0 h 281273"/>
                    <a:gd name="connsiteX2" fmla="*/ 0 w 94922"/>
                    <a:gd name="connsiteY2" fmla="*/ 281273 h 281273"/>
                    <a:gd name="connsiteX3" fmla="*/ 94922 w 94922"/>
                    <a:gd name="connsiteY3" fmla="*/ 281273 h 281273"/>
                    <a:gd name="connsiteX4" fmla="*/ 94922 w 94922"/>
                    <a:gd name="connsiteY4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2" h="281273">
                      <a:moveTo>
                        <a:pt x="85230" y="0"/>
                      </a:move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94922" y="281273"/>
                      </a:lnTo>
                      <a:lnTo>
                        <a:pt x="94922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23883339-A2E4-3D43-9252-44B928F69814}"/>
                    </a:ext>
                  </a:extLst>
                </p:cNvPr>
                <p:cNvSpPr/>
                <p:nvPr/>
              </p:nvSpPr>
              <p:spPr>
                <a:xfrm>
                  <a:off x="6760454" y="2226659"/>
                  <a:ext cx="341871" cy="281273"/>
                </a:xfrm>
                <a:custGeom>
                  <a:avLst/>
                  <a:gdLst>
                    <a:gd name="connsiteX0" fmla="*/ 252746 w 341871"/>
                    <a:gd name="connsiteY0" fmla="*/ 0 h 281273"/>
                    <a:gd name="connsiteX1" fmla="*/ 252746 w 341871"/>
                    <a:gd name="connsiteY1" fmla="*/ 170783 h 281273"/>
                    <a:gd name="connsiteX2" fmla="*/ 88651 w 341871"/>
                    <a:gd name="connsiteY2" fmla="*/ 0 h 281273"/>
                    <a:gd name="connsiteX3" fmla="*/ 85230 w 341871"/>
                    <a:gd name="connsiteY3" fmla="*/ 0 h 281273"/>
                    <a:gd name="connsiteX4" fmla="*/ 9692 w 341871"/>
                    <a:gd name="connsiteY4" fmla="*/ 0 h 281273"/>
                    <a:gd name="connsiteX5" fmla="*/ 0 w 341871"/>
                    <a:gd name="connsiteY5" fmla="*/ 0 h 281273"/>
                    <a:gd name="connsiteX6" fmla="*/ 0 w 341871"/>
                    <a:gd name="connsiteY6" fmla="*/ 281273 h 281273"/>
                    <a:gd name="connsiteX7" fmla="*/ 88366 w 341871"/>
                    <a:gd name="connsiteY7" fmla="*/ 281273 h 281273"/>
                    <a:gd name="connsiteX8" fmla="*/ 88366 w 341871"/>
                    <a:gd name="connsiteY8" fmla="*/ 109823 h 281273"/>
                    <a:gd name="connsiteX9" fmla="*/ 252461 w 341871"/>
                    <a:gd name="connsiteY9" fmla="*/ 281273 h 281273"/>
                    <a:gd name="connsiteX10" fmla="*/ 341872 w 341871"/>
                    <a:gd name="connsiteY10" fmla="*/ 281273 h 281273"/>
                    <a:gd name="connsiteX11" fmla="*/ 341872 w 341871"/>
                    <a:gd name="connsiteY11" fmla="*/ 0 h 281273"/>
                    <a:gd name="connsiteX12" fmla="*/ 252746 w 341871"/>
                    <a:gd name="connsiteY12" fmla="*/ 0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871" h="281273">
                      <a:moveTo>
                        <a:pt x="252746" y="0"/>
                      </a:moveTo>
                      <a:cubicBezTo>
                        <a:pt x="252746" y="0"/>
                        <a:pt x="252746" y="134303"/>
                        <a:pt x="252746" y="170783"/>
                      </a:cubicBezTo>
                      <a:cubicBezTo>
                        <a:pt x="225381" y="142208"/>
                        <a:pt x="88651" y="0"/>
                        <a:pt x="88651" y="0"/>
                      </a:cubicBezTo>
                      <a:lnTo>
                        <a:pt x="85230" y="0"/>
                      </a:lnTo>
                      <a:lnTo>
                        <a:pt x="9692" y="0"/>
                      </a:lnTo>
                      <a:lnTo>
                        <a:pt x="0" y="0"/>
                      </a:lnTo>
                      <a:lnTo>
                        <a:pt x="0" y="281273"/>
                      </a:lnTo>
                      <a:lnTo>
                        <a:pt x="88366" y="281273"/>
                      </a:lnTo>
                      <a:cubicBezTo>
                        <a:pt x="88366" y="281273"/>
                        <a:pt x="88366" y="146495"/>
                        <a:pt x="88366" y="109823"/>
                      </a:cubicBezTo>
                      <a:cubicBezTo>
                        <a:pt x="115826" y="138494"/>
                        <a:pt x="252461" y="281273"/>
                        <a:pt x="252461" y="281273"/>
                      </a:cubicBezTo>
                      <a:lnTo>
                        <a:pt x="341872" y="281273"/>
                      </a:lnTo>
                      <a:lnTo>
                        <a:pt x="341872" y="0"/>
                      </a:lnTo>
                      <a:lnTo>
                        <a:pt x="252746" y="0"/>
                      </a:ln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C92B80C-4495-554E-8F1E-BEAA868D8CC4}"/>
                    </a:ext>
                  </a:extLst>
                </p:cNvPr>
                <p:cNvSpPr/>
                <p:nvPr/>
              </p:nvSpPr>
              <p:spPr>
                <a:xfrm>
                  <a:off x="7248367" y="2226659"/>
                  <a:ext cx="287141" cy="281273"/>
                </a:xfrm>
                <a:custGeom>
                  <a:avLst/>
                  <a:gdLst>
                    <a:gd name="connsiteX0" fmla="*/ 109080 w 287141"/>
                    <a:gd name="connsiteY0" fmla="*/ 117158 h 281273"/>
                    <a:gd name="connsiteX1" fmla="*/ 272034 w 287141"/>
                    <a:gd name="connsiteY1" fmla="*/ 0 h 281273"/>
                    <a:gd name="connsiteX2" fmla="*/ 241819 w 287141"/>
                    <a:gd name="connsiteY2" fmla="*/ 0 h 281273"/>
                    <a:gd name="connsiteX3" fmla="*/ 151267 w 287141"/>
                    <a:gd name="connsiteY3" fmla="*/ 0 h 281273"/>
                    <a:gd name="connsiteX4" fmla="*/ 0 w 287141"/>
                    <a:gd name="connsiteY4" fmla="*/ 121158 h 281273"/>
                    <a:gd name="connsiteX5" fmla="*/ 157063 w 287141"/>
                    <a:gd name="connsiteY5" fmla="*/ 281273 h 281273"/>
                    <a:gd name="connsiteX6" fmla="*/ 287142 w 287141"/>
                    <a:gd name="connsiteY6" fmla="*/ 281273 h 281273"/>
                    <a:gd name="connsiteX7" fmla="*/ 109080 w 287141"/>
                    <a:gd name="connsiteY7" fmla="*/ 117158 h 28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7141" h="281273">
                      <a:moveTo>
                        <a:pt x="109080" y="117158"/>
                      </a:moveTo>
                      <a:cubicBezTo>
                        <a:pt x="126088" y="104966"/>
                        <a:pt x="272034" y="0"/>
                        <a:pt x="272034" y="0"/>
                      </a:cubicBezTo>
                      <a:lnTo>
                        <a:pt x="241819" y="0"/>
                      </a:lnTo>
                      <a:lnTo>
                        <a:pt x="151267" y="0"/>
                      </a:lnTo>
                      <a:lnTo>
                        <a:pt x="0" y="121158"/>
                      </a:lnTo>
                      <a:lnTo>
                        <a:pt x="157063" y="281273"/>
                      </a:lnTo>
                      <a:lnTo>
                        <a:pt x="287142" y="281273"/>
                      </a:lnTo>
                      <a:cubicBezTo>
                        <a:pt x="287142" y="281273"/>
                        <a:pt x="124853" y="131731"/>
                        <a:pt x="109080" y="117158"/>
                      </a:cubicBezTo>
                      <a:close/>
                    </a:path>
                  </a:pathLst>
                </a:custGeom>
                <a:solidFill>
                  <a:srgbClr val="293133"/>
                </a:solidFill>
                <a:ln w="9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FBD82A2-AFC3-FA44-9959-13B2EF0124BC}"/>
                  </a:ext>
                </a:extLst>
              </p:cNvPr>
              <p:cNvSpPr/>
              <p:nvPr/>
            </p:nvSpPr>
            <p:spPr>
              <a:xfrm>
                <a:off x="5406365" y="2646521"/>
                <a:ext cx="2129143" cy="7239"/>
              </a:xfrm>
              <a:custGeom>
                <a:avLst/>
                <a:gdLst>
                  <a:gd name="connsiteX0" fmla="*/ 0 w 2129143"/>
                  <a:gd name="connsiteY0" fmla="*/ 0 h 7239"/>
                  <a:gd name="connsiteX1" fmla="*/ 2129144 w 2129143"/>
                  <a:gd name="connsiteY1" fmla="*/ 0 h 7239"/>
                  <a:gd name="connsiteX2" fmla="*/ 2129144 w 2129143"/>
                  <a:gd name="connsiteY2" fmla="*/ 7239 h 7239"/>
                  <a:gd name="connsiteX3" fmla="*/ 0 w 2129143"/>
                  <a:gd name="connsiteY3" fmla="*/ 7239 h 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143" h="7239">
                    <a:moveTo>
                      <a:pt x="0" y="0"/>
                    </a:moveTo>
                    <a:lnTo>
                      <a:pt x="2129144" y="0"/>
                    </a:lnTo>
                    <a:lnTo>
                      <a:pt x="2129144" y="7239"/>
                    </a:lnTo>
                    <a:lnTo>
                      <a:pt x="0" y="7239"/>
                    </a:lnTo>
                    <a:close/>
                  </a:path>
                </a:pathLst>
              </a:custGeom>
              <a:solidFill>
                <a:srgbClr val="767A7B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5F46E5E6-6D9C-BD4A-BBDB-5771F70D588E}"/>
                </a:ext>
              </a:extLst>
            </p:cNvPr>
            <p:cNvGrpSpPr/>
            <p:nvPr/>
          </p:nvGrpSpPr>
          <p:grpSpPr>
            <a:xfrm>
              <a:off x="4673308" y="2227421"/>
              <a:ext cx="567062" cy="596646"/>
              <a:chOff x="4673308" y="2227421"/>
              <a:chExt cx="567062" cy="596646"/>
            </a:xfrm>
            <a:solidFill>
              <a:srgbClr val="D1343A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67F7626-6F63-144A-8397-BEF8DFD4E90D}"/>
                  </a:ext>
                </a:extLst>
              </p:cNvPr>
              <p:cNvSpPr/>
              <p:nvPr/>
            </p:nvSpPr>
            <p:spPr>
              <a:xfrm>
                <a:off x="4673308" y="2578417"/>
                <a:ext cx="567062" cy="245649"/>
              </a:xfrm>
              <a:custGeom>
                <a:avLst/>
                <a:gdLst>
                  <a:gd name="connsiteX0" fmla="*/ 0 w 567062"/>
                  <a:gd name="connsiteY0" fmla="*/ 245650 h 245649"/>
                  <a:gd name="connsiteX1" fmla="*/ 567062 w 567062"/>
                  <a:gd name="connsiteY1" fmla="*/ 245650 h 245649"/>
                  <a:gd name="connsiteX2" fmla="*/ 450286 w 567062"/>
                  <a:gd name="connsiteY2" fmla="*/ 0 h 245649"/>
                  <a:gd name="connsiteX3" fmla="*/ 99673 w 567062"/>
                  <a:gd name="connsiteY3" fmla="*/ 35433 h 245649"/>
                  <a:gd name="connsiteX4" fmla="*/ 0 w 567062"/>
                  <a:gd name="connsiteY4" fmla="*/ 245650 h 2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062" h="245649">
                    <a:moveTo>
                      <a:pt x="0" y="245650"/>
                    </a:moveTo>
                    <a:cubicBezTo>
                      <a:pt x="176162" y="76676"/>
                      <a:pt x="390425" y="76676"/>
                      <a:pt x="567062" y="245650"/>
                    </a:cubicBezTo>
                    <a:lnTo>
                      <a:pt x="450286" y="0"/>
                    </a:lnTo>
                    <a:lnTo>
                      <a:pt x="99673" y="35433"/>
                    </a:lnTo>
                    <a:lnTo>
                      <a:pt x="0" y="24565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3B36D44-9ABF-2B41-A9B0-1F8866B23E9A}"/>
                  </a:ext>
                </a:extLst>
              </p:cNvPr>
              <p:cNvSpPr/>
              <p:nvPr/>
            </p:nvSpPr>
            <p:spPr>
              <a:xfrm>
                <a:off x="4792745" y="2519267"/>
                <a:ext cx="327714" cy="53339"/>
              </a:xfrm>
              <a:custGeom>
                <a:avLst/>
                <a:gdLst>
                  <a:gd name="connsiteX0" fmla="*/ 0 w 327714"/>
                  <a:gd name="connsiteY0" fmla="*/ 53340 h 53339"/>
                  <a:gd name="connsiteX1" fmla="*/ 327714 w 327714"/>
                  <a:gd name="connsiteY1" fmla="*/ 53340 h 53339"/>
                  <a:gd name="connsiteX2" fmla="*/ 302725 w 327714"/>
                  <a:gd name="connsiteY2" fmla="*/ 0 h 53339"/>
                  <a:gd name="connsiteX3" fmla="*/ 8457 w 327714"/>
                  <a:gd name="connsiteY3" fmla="*/ 35814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14" h="53339">
                    <a:moveTo>
                      <a:pt x="0" y="53340"/>
                    </a:moveTo>
                    <a:lnTo>
                      <a:pt x="327714" y="53340"/>
                    </a:lnTo>
                    <a:lnTo>
                      <a:pt x="302725" y="0"/>
                    </a:lnTo>
                    <a:lnTo>
                      <a:pt x="8457" y="35814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7572FEA-CAE3-0947-BA2C-909816FA07C4}"/>
                  </a:ext>
                </a:extLst>
              </p:cNvPr>
              <p:cNvSpPr/>
              <p:nvPr/>
            </p:nvSpPr>
            <p:spPr>
              <a:xfrm>
                <a:off x="4821345" y="2460497"/>
                <a:ext cx="270513" cy="51530"/>
              </a:xfrm>
              <a:custGeom>
                <a:avLst/>
                <a:gdLst>
                  <a:gd name="connsiteX0" fmla="*/ 0 w 270513"/>
                  <a:gd name="connsiteY0" fmla="*/ 51530 h 51530"/>
                  <a:gd name="connsiteX1" fmla="*/ 270514 w 270513"/>
                  <a:gd name="connsiteY1" fmla="*/ 51530 h 51530"/>
                  <a:gd name="connsiteX2" fmla="*/ 246379 w 270513"/>
                  <a:gd name="connsiteY2" fmla="*/ 0 h 51530"/>
                  <a:gd name="connsiteX3" fmla="*/ 8457 w 270513"/>
                  <a:gd name="connsiteY3" fmla="*/ 3410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513" h="51530">
                    <a:moveTo>
                      <a:pt x="0" y="51530"/>
                    </a:moveTo>
                    <a:lnTo>
                      <a:pt x="270514" y="51530"/>
                    </a:lnTo>
                    <a:lnTo>
                      <a:pt x="246379" y="0"/>
                    </a:lnTo>
                    <a:lnTo>
                      <a:pt x="8457" y="3410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EA55231-168A-E740-905F-6AAF78837EE6}"/>
                  </a:ext>
                </a:extLst>
              </p:cNvPr>
              <p:cNvSpPr/>
              <p:nvPr/>
            </p:nvSpPr>
            <p:spPr>
              <a:xfrm>
                <a:off x="4849945" y="2227421"/>
                <a:ext cx="213788" cy="224599"/>
              </a:xfrm>
              <a:custGeom>
                <a:avLst/>
                <a:gdLst>
                  <a:gd name="connsiteX0" fmla="*/ 0 w 213788"/>
                  <a:gd name="connsiteY0" fmla="*/ 224600 h 224599"/>
                  <a:gd name="connsiteX1" fmla="*/ 213789 w 213788"/>
                  <a:gd name="connsiteY1" fmla="*/ 224600 h 224599"/>
                  <a:gd name="connsiteX2" fmla="*/ 106894 w 213788"/>
                  <a:gd name="connsiteY2" fmla="*/ 0 h 2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788" h="224599">
                    <a:moveTo>
                      <a:pt x="0" y="224600"/>
                    </a:moveTo>
                    <a:lnTo>
                      <a:pt x="213789" y="224600"/>
                    </a:lnTo>
                    <a:lnTo>
                      <a:pt x="106894" y="0"/>
                    </a:lnTo>
                    <a:close/>
                  </a:path>
                </a:pathLst>
              </a:custGeom>
              <a:solidFill>
                <a:srgbClr val="D1343A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5DA9B7F6-3867-DE46-8B1B-9EC0A8338F46}"/>
                </a:ext>
              </a:extLst>
            </p:cNvPr>
            <p:cNvGrpSpPr/>
            <p:nvPr/>
          </p:nvGrpSpPr>
          <p:grpSpPr>
            <a:xfrm>
              <a:off x="5240655" y="2744819"/>
              <a:ext cx="78959" cy="79248"/>
              <a:chOff x="5240655" y="2744819"/>
              <a:chExt cx="78959" cy="79248"/>
            </a:xfrm>
            <a:solidFill>
              <a:srgbClr val="293133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3A4FE05-E1F0-DE46-A4C9-91F46AFDA14F}"/>
                  </a:ext>
                </a:extLst>
              </p:cNvPr>
              <p:cNvSpPr/>
              <p:nvPr/>
            </p:nvSpPr>
            <p:spPr>
              <a:xfrm>
                <a:off x="5240655" y="2744819"/>
                <a:ext cx="78959" cy="79248"/>
              </a:xfrm>
              <a:custGeom>
                <a:avLst/>
                <a:gdLst>
                  <a:gd name="connsiteX0" fmla="*/ 0 w 78959"/>
                  <a:gd name="connsiteY0" fmla="*/ 39624 h 79248"/>
                  <a:gd name="connsiteX1" fmla="*/ 39527 w 78959"/>
                  <a:gd name="connsiteY1" fmla="*/ 79248 h 79248"/>
                  <a:gd name="connsiteX2" fmla="*/ 78959 w 78959"/>
                  <a:gd name="connsiteY2" fmla="*/ 39624 h 79248"/>
                  <a:gd name="connsiteX3" fmla="*/ 39527 w 78959"/>
                  <a:gd name="connsiteY3" fmla="*/ 0 h 79248"/>
                  <a:gd name="connsiteX4" fmla="*/ 0 w 78959"/>
                  <a:gd name="connsiteY4" fmla="*/ 39624 h 79248"/>
                  <a:gd name="connsiteX5" fmla="*/ 6176 w 78959"/>
                  <a:gd name="connsiteY5" fmla="*/ 39624 h 79248"/>
                  <a:gd name="connsiteX6" fmla="*/ 39527 w 78959"/>
                  <a:gd name="connsiteY6" fmla="*/ 6287 h 79248"/>
                  <a:gd name="connsiteX7" fmla="*/ 72783 w 78959"/>
                  <a:gd name="connsiteY7" fmla="*/ 39624 h 79248"/>
                  <a:gd name="connsiteX8" fmla="*/ 39527 w 78959"/>
                  <a:gd name="connsiteY8" fmla="*/ 73057 h 79248"/>
                  <a:gd name="connsiteX9" fmla="*/ 6176 w 78959"/>
                  <a:gd name="connsiteY9" fmla="*/ 39624 h 7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59" h="79248">
                    <a:moveTo>
                      <a:pt x="0" y="39624"/>
                    </a:moveTo>
                    <a:cubicBezTo>
                      <a:pt x="0" y="61436"/>
                      <a:pt x="17673" y="79248"/>
                      <a:pt x="39527" y="79248"/>
                    </a:cubicBezTo>
                    <a:cubicBezTo>
                      <a:pt x="61286" y="79248"/>
                      <a:pt x="78959" y="61436"/>
                      <a:pt x="78959" y="39624"/>
                    </a:cubicBezTo>
                    <a:cubicBezTo>
                      <a:pt x="78959" y="17812"/>
                      <a:pt x="61191" y="0"/>
                      <a:pt x="39527" y="0"/>
                    </a:cubicBezTo>
                    <a:cubicBezTo>
                      <a:pt x="17673" y="0"/>
                      <a:pt x="0" y="17812"/>
                      <a:pt x="0" y="39624"/>
                    </a:cubicBezTo>
                    <a:close/>
                    <a:moveTo>
                      <a:pt x="6176" y="39624"/>
                    </a:moveTo>
                    <a:cubicBezTo>
                      <a:pt x="6176" y="21241"/>
                      <a:pt x="21094" y="6287"/>
                      <a:pt x="39527" y="6287"/>
                    </a:cubicBezTo>
                    <a:cubicBezTo>
                      <a:pt x="57865" y="6287"/>
                      <a:pt x="72783" y="21241"/>
                      <a:pt x="72783" y="39624"/>
                    </a:cubicBezTo>
                    <a:cubicBezTo>
                      <a:pt x="72783" y="58007"/>
                      <a:pt x="57865" y="73057"/>
                      <a:pt x="39527" y="73057"/>
                    </a:cubicBezTo>
                    <a:cubicBezTo>
                      <a:pt x="21094" y="73057"/>
                      <a:pt x="6176" y="58007"/>
                      <a:pt x="6176" y="39624"/>
                    </a:cubicBez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0694F48-3886-8043-9FE4-FD7BF13BB158}"/>
                  </a:ext>
                </a:extLst>
              </p:cNvPr>
              <p:cNvSpPr/>
              <p:nvPr/>
            </p:nvSpPr>
            <p:spPr>
              <a:xfrm>
                <a:off x="5264220" y="2764345"/>
                <a:ext cx="37246" cy="41529"/>
              </a:xfrm>
              <a:custGeom>
                <a:avLst/>
                <a:gdLst>
                  <a:gd name="connsiteX0" fmla="*/ 0 w 37246"/>
                  <a:gd name="connsiteY0" fmla="*/ 41529 h 41529"/>
                  <a:gd name="connsiteX1" fmla="*/ 0 w 37246"/>
                  <a:gd name="connsiteY1" fmla="*/ 0 h 41529"/>
                  <a:gd name="connsiteX2" fmla="*/ 17578 w 37246"/>
                  <a:gd name="connsiteY2" fmla="*/ 0 h 41529"/>
                  <a:gd name="connsiteX3" fmla="*/ 27270 w 37246"/>
                  <a:gd name="connsiteY3" fmla="*/ 1143 h 41529"/>
                  <a:gd name="connsiteX4" fmla="*/ 32021 w 37246"/>
                  <a:gd name="connsiteY4" fmla="*/ 5048 h 41529"/>
                  <a:gd name="connsiteX5" fmla="*/ 33826 w 37246"/>
                  <a:gd name="connsiteY5" fmla="*/ 11621 h 41529"/>
                  <a:gd name="connsiteX6" fmla="*/ 31166 w 37246"/>
                  <a:gd name="connsiteY6" fmla="*/ 19336 h 41529"/>
                  <a:gd name="connsiteX7" fmla="*/ 22994 w 37246"/>
                  <a:gd name="connsiteY7" fmla="*/ 23146 h 41529"/>
                  <a:gd name="connsiteX8" fmla="*/ 27460 w 37246"/>
                  <a:gd name="connsiteY8" fmla="*/ 26670 h 41529"/>
                  <a:gd name="connsiteX9" fmla="*/ 32211 w 37246"/>
                  <a:gd name="connsiteY9" fmla="*/ 33433 h 41529"/>
                  <a:gd name="connsiteX10" fmla="*/ 37247 w 37246"/>
                  <a:gd name="connsiteY10" fmla="*/ 41529 h 41529"/>
                  <a:gd name="connsiteX11" fmla="*/ 27270 w 37246"/>
                  <a:gd name="connsiteY11" fmla="*/ 41529 h 41529"/>
                  <a:gd name="connsiteX12" fmla="*/ 21189 w 37246"/>
                  <a:gd name="connsiteY12" fmla="*/ 32480 h 41529"/>
                  <a:gd name="connsiteX13" fmla="*/ 16818 w 37246"/>
                  <a:gd name="connsiteY13" fmla="*/ 26384 h 41529"/>
                  <a:gd name="connsiteX14" fmla="*/ 14348 w 37246"/>
                  <a:gd name="connsiteY14" fmla="*/ 24670 h 41529"/>
                  <a:gd name="connsiteX15" fmla="*/ 10167 w 37246"/>
                  <a:gd name="connsiteY15" fmla="*/ 24193 h 41529"/>
                  <a:gd name="connsiteX16" fmla="*/ 8457 w 37246"/>
                  <a:gd name="connsiteY16" fmla="*/ 24193 h 41529"/>
                  <a:gd name="connsiteX17" fmla="*/ 8457 w 37246"/>
                  <a:gd name="connsiteY17" fmla="*/ 41529 h 41529"/>
                  <a:gd name="connsiteX18" fmla="*/ 0 w 37246"/>
                  <a:gd name="connsiteY18" fmla="*/ 41529 h 41529"/>
                  <a:gd name="connsiteX19" fmla="*/ 8267 w 37246"/>
                  <a:gd name="connsiteY19" fmla="*/ 17431 h 41529"/>
                  <a:gd name="connsiteX20" fmla="*/ 14443 w 37246"/>
                  <a:gd name="connsiteY20" fmla="*/ 17431 h 41529"/>
                  <a:gd name="connsiteX21" fmla="*/ 22044 w 37246"/>
                  <a:gd name="connsiteY21" fmla="*/ 16954 h 41529"/>
                  <a:gd name="connsiteX22" fmla="*/ 24419 w 37246"/>
                  <a:gd name="connsiteY22" fmla="*/ 15145 h 41529"/>
                  <a:gd name="connsiteX23" fmla="*/ 25275 w 37246"/>
                  <a:gd name="connsiteY23" fmla="*/ 12097 h 41529"/>
                  <a:gd name="connsiteX24" fmla="*/ 24134 w 37246"/>
                  <a:gd name="connsiteY24" fmla="*/ 8668 h 41529"/>
                  <a:gd name="connsiteX25" fmla="*/ 20999 w 37246"/>
                  <a:gd name="connsiteY25" fmla="*/ 7048 h 41529"/>
                  <a:gd name="connsiteX26" fmla="*/ 14918 w 37246"/>
                  <a:gd name="connsiteY26" fmla="*/ 6858 h 41529"/>
                  <a:gd name="connsiteX27" fmla="*/ 8361 w 37246"/>
                  <a:gd name="connsiteY27" fmla="*/ 6858 h 41529"/>
                  <a:gd name="connsiteX28" fmla="*/ 8361 w 37246"/>
                  <a:gd name="connsiteY28" fmla="*/ 17431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246" h="41529">
                    <a:moveTo>
                      <a:pt x="0" y="41529"/>
                    </a:moveTo>
                    <a:lnTo>
                      <a:pt x="0" y="0"/>
                    </a:lnTo>
                    <a:lnTo>
                      <a:pt x="17578" y="0"/>
                    </a:lnTo>
                    <a:cubicBezTo>
                      <a:pt x="21949" y="0"/>
                      <a:pt x="25180" y="381"/>
                      <a:pt x="27270" y="1143"/>
                    </a:cubicBezTo>
                    <a:cubicBezTo>
                      <a:pt x="29265" y="1905"/>
                      <a:pt x="30881" y="3238"/>
                      <a:pt x="32021" y="5048"/>
                    </a:cubicBezTo>
                    <a:cubicBezTo>
                      <a:pt x="33256" y="6953"/>
                      <a:pt x="33826" y="9144"/>
                      <a:pt x="33826" y="11621"/>
                    </a:cubicBezTo>
                    <a:cubicBezTo>
                      <a:pt x="33826" y="14764"/>
                      <a:pt x="32876" y="17335"/>
                      <a:pt x="31166" y="19336"/>
                    </a:cubicBezTo>
                    <a:cubicBezTo>
                      <a:pt x="29360" y="21336"/>
                      <a:pt x="26605" y="22670"/>
                      <a:pt x="22994" y="23146"/>
                    </a:cubicBezTo>
                    <a:cubicBezTo>
                      <a:pt x="24799" y="24193"/>
                      <a:pt x="26320" y="25337"/>
                      <a:pt x="27460" y="26670"/>
                    </a:cubicBezTo>
                    <a:cubicBezTo>
                      <a:pt x="28695" y="27908"/>
                      <a:pt x="30215" y="30194"/>
                      <a:pt x="32211" y="33433"/>
                    </a:cubicBezTo>
                    <a:lnTo>
                      <a:pt x="37247" y="41529"/>
                    </a:lnTo>
                    <a:lnTo>
                      <a:pt x="27270" y="41529"/>
                    </a:lnTo>
                    <a:lnTo>
                      <a:pt x="21189" y="32480"/>
                    </a:lnTo>
                    <a:cubicBezTo>
                      <a:pt x="19003" y="29242"/>
                      <a:pt x="17578" y="27242"/>
                      <a:pt x="16818" y="26384"/>
                    </a:cubicBezTo>
                    <a:cubicBezTo>
                      <a:pt x="16058" y="25527"/>
                      <a:pt x="15203" y="24955"/>
                      <a:pt x="14348" y="24670"/>
                    </a:cubicBezTo>
                    <a:cubicBezTo>
                      <a:pt x="13397" y="24384"/>
                      <a:pt x="12067" y="24193"/>
                      <a:pt x="10167" y="24193"/>
                    </a:cubicBezTo>
                    <a:lnTo>
                      <a:pt x="8457" y="24193"/>
                    </a:lnTo>
                    <a:lnTo>
                      <a:pt x="8457" y="41529"/>
                    </a:lnTo>
                    <a:lnTo>
                      <a:pt x="0" y="41529"/>
                    </a:lnTo>
                    <a:close/>
                    <a:moveTo>
                      <a:pt x="8267" y="17431"/>
                    </a:moveTo>
                    <a:lnTo>
                      <a:pt x="14443" y="17431"/>
                    </a:lnTo>
                    <a:cubicBezTo>
                      <a:pt x="18433" y="17431"/>
                      <a:pt x="20999" y="17240"/>
                      <a:pt x="22044" y="16954"/>
                    </a:cubicBezTo>
                    <a:cubicBezTo>
                      <a:pt x="23089" y="16573"/>
                      <a:pt x="23754" y="16002"/>
                      <a:pt x="24419" y="15145"/>
                    </a:cubicBezTo>
                    <a:cubicBezTo>
                      <a:pt x="24989" y="14288"/>
                      <a:pt x="25275" y="13335"/>
                      <a:pt x="25275" y="12097"/>
                    </a:cubicBezTo>
                    <a:cubicBezTo>
                      <a:pt x="25275" y="10668"/>
                      <a:pt x="24895" y="9620"/>
                      <a:pt x="24134" y="8668"/>
                    </a:cubicBezTo>
                    <a:cubicBezTo>
                      <a:pt x="23374" y="7810"/>
                      <a:pt x="22329" y="7239"/>
                      <a:pt x="20999" y="7048"/>
                    </a:cubicBezTo>
                    <a:cubicBezTo>
                      <a:pt x="20334" y="6953"/>
                      <a:pt x="18243" y="6858"/>
                      <a:pt x="14918" y="6858"/>
                    </a:cubicBezTo>
                    <a:lnTo>
                      <a:pt x="8361" y="6858"/>
                    </a:lnTo>
                    <a:lnTo>
                      <a:pt x="8361" y="17431"/>
                    </a:lnTo>
                    <a:close/>
                  </a:path>
                </a:pathLst>
              </a:custGeom>
              <a:solidFill>
                <a:srgbClr val="293133"/>
              </a:solidFill>
              <a:ln w="9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  <p:sp>
        <p:nvSpPr>
          <p:cNvPr id="57" name="標題 1"/>
          <p:cNvSpPr>
            <a:spLocks noGrp="1"/>
          </p:cNvSpPr>
          <p:nvPr>
            <p:ph type="title" hasCustomPrompt="1"/>
          </p:nvPr>
        </p:nvSpPr>
        <p:spPr>
          <a:xfrm>
            <a:off x="1223169" y="2460582"/>
            <a:ext cx="4076964" cy="82448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title</a:t>
            </a:r>
            <a:endParaRPr lang="zh-TW" altLang="en-US" dirty="0"/>
          </a:p>
        </p:txBody>
      </p:sp>
      <p:sp>
        <p:nvSpPr>
          <p:cNvPr id="58" name="文字版面配置區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0468" y="5538631"/>
            <a:ext cx="3175000" cy="557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Text – Author and/or Date</a:t>
            </a:r>
            <a:endParaRPr lang="zh-TW" altLang="en-US" dirty="0"/>
          </a:p>
        </p:txBody>
      </p:sp>
      <p:sp>
        <p:nvSpPr>
          <p:cNvPr id="59" name="文字版面配置區 4"/>
          <p:cNvSpPr>
            <a:spLocks noGrp="1"/>
          </p:cNvSpPr>
          <p:nvPr>
            <p:ph type="body" sz="quarter" idx="18" hasCustomPrompt="1"/>
          </p:nvPr>
        </p:nvSpPr>
        <p:spPr>
          <a:xfrm>
            <a:off x="1211263" y="3821210"/>
            <a:ext cx="3491366" cy="1076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add subtitle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9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altLang="zh-TW" dirty="0">
              <a:solidFill>
                <a:srgbClr val="9D9D9C"/>
              </a:solidFill>
              <a:ea typeface="Montserrat-Regular"/>
              <a:cs typeface="Calibri" panose="020F0502020204030204" pitchFamily="34" charset="0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265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rgbClr val="E12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18AD-0F96-604B-B370-CDA7D47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x-none" dirty="0"/>
              <a:t>02</a:t>
            </a:r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D159B3D6-3B56-8147-8118-2F4CCDF0F9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1082" y="408736"/>
            <a:ext cx="2812718" cy="1099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EE798-E057-554E-9D30-63203653AAAD}"/>
              </a:ext>
            </a:extLst>
          </p:cNvPr>
          <p:cNvSpPr/>
          <p:nvPr userDrawn="1"/>
        </p:nvSpPr>
        <p:spPr>
          <a:xfrm>
            <a:off x="838200" y="1576435"/>
            <a:ext cx="10515600" cy="3835832"/>
          </a:xfrm>
          <a:prstGeom prst="rect">
            <a:avLst/>
          </a:prstGeom>
          <a:solidFill>
            <a:srgbClr val="293133">
              <a:alpha val="30000"/>
            </a:srgb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2DFC7-8EF0-9540-BEB0-324D3A86D1F6}"/>
              </a:ext>
            </a:extLst>
          </p:cNvPr>
          <p:cNvSpPr/>
          <p:nvPr userDrawn="1"/>
        </p:nvSpPr>
        <p:spPr>
          <a:xfrm>
            <a:off x="838199" y="5389041"/>
            <a:ext cx="10515600" cy="706959"/>
          </a:xfrm>
          <a:prstGeom prst="rect">
            <a:avLst/>
          </a:prstGeom>
          <a:solidFill>
            <a:srgbClr val="9D9D9C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0DBE3E-5726-6A40-8211-9175B5DFD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4834" y="2112578"/>
            <a:ext cx="8478332" cy="4745421"/>
          </a:xfrm>
          <a:custGeom>
            <a:avLst/>
            <a:gdLst>
              <a:gd name="connsiteX0" fmla="*/ 0 w 15729098"/>
              <a:gd name="connsiteY0" fmla="*/ 0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0 w 15729098"/>
              <a:gd name="connsiteY4" fmla="*/ 0 h 8803758"/>
              <a:gd name="connsiteX0" fmla="*/ 5762846 w 15729098"/>
              <a:gd name="connsiteY0" fmla="*/ 489098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5762846 w 15729098"/>
              <a:gd name="connsiteY4" fmla="*/ 489098 h 8803758"/>
              <a:gd name="connsiteX0" fmla="*/ 4231758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31758 w 15729098"/>
              <a:gd name="connsiteY4" fmla="*/ 1 h 8803758"/>
              <a:gd name="connsiteX0" fmla="*/ 4275719 w 15729098"/>
              <a:gd name="connsiteY0" fmla="*/ 96716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75719 w 15729098"/>
              <a:gd name="connsiteY4" fmla="*/ 96716 h 8803758"/>
              <a:gd name="connsiteX0" fmla="*/ 4240549 w 15729098"/>
              <a:gd name="connsiteY0" fmla="*/ 1 h 8803758"/>
              <a:gd name="connsiteX1" fmla="*/ 15729098 w 15729098"/>
              <a:gd name="connsiteY1" fmla="*/ 0 h 8803758"/>
              <a:gd name="connsiteX2" fmla="*/ 15729098 w 15729098"/>
              <a:gd name="connsiteY2" fmla="*/ 8803758 h 8803758"/>
              <a:gd name="connsiteX3" fmla="*/ 0 w 15729098"/>
              <a:gd name="connsiteY3" fmla="*/ 8803758 h 8803758"/>
              <a:gd name="connsiteX4" fmla="*/ 4240549 w 15729098"/>
              <a:gd name="connsiteY4" fmla="*/ 1 h 88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9098" h="8803758">
                <a:moveTo>
                  <a:pt x="4240549" y="1"/>
                </a:moveTo>
                <a:lnTo>
                  <a:pt x="15729098" y="0"/>
                </a:lnTo>
                <a:lnTo>
                  <a:pt x="15729098" y="8803758"/>
                </a:lnTo>
                <a:lnTo>
                  <a:pt x="0" y="8803758"/>
                </a:lnTo>
                <a:lnTo>
                  <a:pt x="4240549" y="1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</p:spPr>
        <p:txBody>
          <a:bodyPr/>
          <a:lstStyle>
            <a:lvl1pPr>
              <a:defRPr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marL="1117600" indent="-800100" algn="l" defTabSz="825500" rtl="0">
              <a:spcBef>
                <a:spcPts val="5200"/>
              </a:spcBef>
              <a:buSzPct val="171000"/>
              <a:buChar char="•"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223169" y="2460582"/>
            <a:ext cx="4076964" cy="82448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add title</a:t>
            </a:r>
            <a:endParaRPr lang="zh-TW" altLang="en-US" dirty="0"/>
          </a:p>
        </p:txBody>
      </p:sp>
      <p:sp>
        <p:nvSpPr>
          <p:cNvPr id="16" name="文字版面配置區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0468" y="5538631"/>
            <a:ext cx="3175000" cy="557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Text – Author and/or Date</a:t>
            </a:r>
            <a:endParaRPr lang="zh-TW" altLang="en-US" dirty="0"/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 hasCustomPrompt="1"/>
          </p:nvPr>
        </p:nvSpPr>
        <p:spPr>
          <a:xfrm>
            <a:off x="1211263" y="3821210"/>
            <a:ext cx="3491366" cy="1076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add subtitle</a:t>
            </a:r>
            <a:endParaRPr lang="zh-TW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838200" y="6400411"/>
            <a:ext cx="2350002" cy="276999"/>
          </a:xfrm>
          <a:prstGeom prst="rect">
            <a:avLst/>
          </a:prstGeom>
          <a:solidFill>
            <a:srgbClr val="E1251B"/>
          </a:solidFill>
        </p:spPr>
        <p:txBody>
          <a:bodyPr wrap="none">
            <a:spAutoFit/>
          </a:bodyPr>
          <a:lstStyle/>
          <a:p>
            <a:pPr algn="l"/>
            <a:r>
              <a:rPr lang="en-US" altLang="zh-TW" sz="1200" b="1" dirty="0">
                <a:solidFill>
                  <a:schemeClr val="bg1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ADLINK</a:t>
            </a:r>
            <a:r>
              <a:rPr lang="en-US" altLang="zh-TW" sz="1200" dirty="0">
                <a:solidFill>
                  <a:srgbClr val="CF2A2E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 </a:t>
            </a:r>
            <a:r>
              <a:rPr lang="en-US" altLang="zh-TW" sz="1200" dirty="0">
                <a:solidFill>
                  <a:srgbClr val="9D9D9C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| Leading Edge Computing</a:t>
            </a:r>
          </a:p>
        </p:txBody>
      </p:sp>
    </p:spTree>
    <p:extLst>
      <p:ext uri="{BB962C8B-B14F-4D97-AF65-F5344CB8AC3E}">
        <p14:creationId xmlns:p14="http://schemas.microsoft.com/office/powerpoint/2010/main" val="13185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710884"/>
            <a:ext cx="10515600" cy="850590"/>
          </a:xfrm>
          <a:prstGeom prst="rect">
            <a:avLst/>
          </a:prstGeom>
        </p:spPr>
        <p:txBody>
          <a:bodyPr anchor="t"/>
          <a:lstStyle>
            <a:lvl1pPr>
              <a:defRPr sz="2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two lines of text</a:t>
            </a:r>
            <a:endParaRPr lang="zh-TW" altLang="en-US" dirty="0"/>
          </a:p>
        </p:txBody>
      </p:sp>
      <p:sp>
        <p:nvSpPr>
          <p:cNvPr id="13" name="文字版面配置區 3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01322"/>
            <a:ext cx="10515599" cy="281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8" hasCustomPrompt="1"/>
          </p:nvPr>
        </p:nvSpPr>
        <p:spPr>
          <a:xfrm>
            <a:off x="838200" y="1925866"/>
            <a:ext cx="10515599" cy="4217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</p:txBody>
      </p:sp>
      <p:sp>
        <p:nvSpPr>
          <p:cNvPr id="11" name="Shape 2238">
            <a:extLst>
              <a:ext uri="{FF2B5EF4-FFF2-40B4-BE49-F238E27FC236}">
                <a16:creationId xmlns:a16="http://schemas.microsoft.com/office/drawing/2014/main" id="{3B474A2A-AFF1-2F4C-91A1-39E936ABD50B}"/>
              </a:ext>
            </a:extLst>
          </p:cNvPr>
          <p:cNvSpPr/>
          <p:nvPr userDrawn="1"/>
        </p:nvSpPr>
        <p:spPr>
          <a:xfrm>
            <a:off x="838200" y="1729790"/>
            <a:ext cx="2361056" cy="0"/>
          </a:xfrm>
          <a:prstGeom prst="line">
            <a:avLst/>
          </a:prstGeom>
          <a:ln w="28575" cap="rnd">
            <a:solidFill>
              <a:srgbClr val="E1251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A283CD-6DCD-674A-A3DB-556CFED6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9D9C"/>
                </a:solidFill>
              </a:defRPr>
            </a:lvl1pPr>
          </a:lstStyle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40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4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3"/>
          <p:cNvSpPr>
            <a:spLocks noGrp="1"/>
          </p:cNvSpPr>
          <p:nvPr>
            <p:ph sz="quarter" idx="21" hasCustomPrompt="1"/>
          </p:nvPr>
        </p:nvSpPr>
        <p:spPr>
          <a:xfrm>
            <a:off x="6245089" y="1971924"/>
            <a:ext cx="5108712" cy="41751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16" name="內容版面配置區 3"/>
          <p:cNvSpPr>
            <a:spLocks noGrp="1"/>
          </p:cNvSpPr>
          <p:nvPr>
            <p:ph sz="quarter" idx="20" hasCustomPrompt="1"/>
          </p:nvPr>
        </p:nvSpPr>
        <p:spPr>
          <a:xfrm>
            <a:off x="838200" y="1971924"/>
            <a:ext cx="4989261" cy="4171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8A283CD-6DCD-674A-A3DB-556CFED6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9D9C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C194F14-9FF0-4534-9134-7A627CF5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0884"/>
            <a:ext cx="10515600" cy="850590"/>
          </a:xfrm>
          <a:prstGeom prst="rect">
            <a:avLst/>
          </a:prstGeom>
        </p:spPr>
        <p:txBody>
          <a:bodyPr anchor="t"/>
          <a:lstStyle>
            <a:lvl1pPr>
              <a:defRPr sz="2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two lines of text</a:t>
            </a:r>
            <a:endParaRPr lang="zh-TW" altLang="en-US" dirty="0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61C63F6-ED48-4C1A-9089-56AF03426E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01322"/>
            <a:ext cx="10515599" cy="281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2" name="Shape 2238">
            <a:extLst>
              <a:ext uri="{FF2B5EF4-FFF2-40B4-BE49-F238E27FC236}">
                <a16:creationId xmlns:a16="http://schemas.microsoft.com/office/drawing/2014/main" id="{5924630D-852B-4A40-A7AB-AC01ED726E36}"/>
              </a:ext>
            </a:extLst>
          </p:cNvPr>
          <p:cNvSpPr/>
          <p:nvPr userDrawn="1"/>
        </p:nvSpPr>
        <p:spPr>
          <a:xfrm>
            <a:off x="838200" y="1729790"/>
            <a:ext cx="2361056" cy="0"/>
          </a:xfrm>
          <a:prstGeom prst="line">
            <a:avLst/>
          </a:prstGeom>
          <a:ln w="28575" cap="rnd">
            <a:solidFill>
              <a:srgbClr val="E1251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2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3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1584200"/>
            <a:ext cx="4089665" cy="407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838198" y="2006455"/>
            <a:ext cx="4089666" cy="814215"/>
          </a:xfrm>
          <a:prstGeom prst="rect">
            <a:avLst/>
          </a:prstGeom>
        </p:spPr>
        <p:txBody>
          <a:bodyPr anchor="t"/>
          <a:lstStyle>
            <a:lvl1pPr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8" name="Shape 2238">
            <a:extLst>
              <a:ext uri="{FF2B5EF4-FFF2-40B4-BE49-F238E27FC236}">
                <a16:creationId xmlns:a16="http://schemas.microsoft.com/office/drawing/2014/main" id="{7FFD183F-A078-8E4B-9BFB-AE8500F490DA}"/>
              </a:ext>
            </a:extLst>
          </p:cNvPr>
          <p:cNvSpPr/>
          <p:nvPr userDrawn="1"/>
        </p:nvSpPr>
        <p:spPr>
          <a:xfrm>
            <a:off x="838200" y="3259147"/>
            <a:ext cx="2361056" cy="0"/>
          </a:xfrm>
          <a:prstGeom prst="line">
            <a:avLst/>
          </a:prstGeom>
          <a:ln w="28575" cap="rnd">
            <a:solidFill>
              <a:schemeClr val="bg1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AB64EB5-306C-A240-AD5A-13F687F006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3208" y="1800321"/>
            <a:ext cx="6105940" cy="3180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add text</a:t>
            </a:r>
            <a:endParaRPr lang="x-non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F92DE6-E2FD-7941-A672-D45096302D9C}"/>
              </a:ext>
            </a:extLst>
          </p:cNvPr>
          <p:cNvCxnSpPr>
            <a:cxnSpLocks/>
          </p:cNvCxnSpPr>
          <p:nvPr userDrawn="1"/>
        </p:nvCxnSpPr>
        <p:spPr>
          <a:xfrm>
            <a:off x="5463208" y="1584200"/>
            <a:ext cx="61059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B82968-A4A8-A24B-B84F-2ECB2715CD36}"/>
              </a:ext>
            </a:extLst>
          </p:cNvPr>
          <p:cNvCxnSpPr>
            <a:cxnSpLocks/>
          </p:cNvCxnSpPr>
          <p:nvPr userDrawn="1"/>
        </p:nvCxnSpPr>
        <p:spPr>
          <a:xfrm>
            <a:off x="5463208" y="5215296"/>
            <a:ext cx="61059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76495D-DEE0-AE43-A64E-7AE20D85AE66}"/>
              </a:ext>
            </a:extLst>
          </p:cNvPr>
          <p:cNvSpPr txBox="1"/>
          <p:nvPr userDrawn="1"/>
        </p:nvSpPr>
        <p:spPr>
          <a:xfrm rot="10800000">
            <a:off x="10760765" y="14540"/>
            <a:ext cx="9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96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A283CD-6DCD-674A-A3DB-556CFED6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9D9C"/>
                </a:solidFill>
              </a:defRPr>
            </a:lvl1pPr>
          </a:lstStyle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824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6">
    <p:bg>
      <p:bgPr>
        <a:solidFill>
          <a:srgbClr val="E12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3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1584200"/>
            <a:ext cx="4089665" cy="407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838198" y="2006455"/>
            <a:ext cx="4089666" cy="814215"/>
          </a:xfrm>
          <a:prstGeom prst="rect">
            <a:avLst/>
          </a:prstGeo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Click to add text</a:t>
            </a:r>
            <a:endParaRPr lang="zh-TW" alt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AB64EB5-306C-A240-AD5A-13F687F006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3208" y="1800321"/>
            <a:ext cx="6105940" cy="3180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add text</a:t>
            </a:r>
            <a:endParaRPr lang="x-non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F92DE6-E2FD-7941-A672-D45096302D9C}"/>
              </a:ext>
            </a:extLst>
          </p:cNvPr>
          <p:cNvCxnSpPr>
            <a:cxnSpLocks/>
          </p:cNvCxnSpPr>
          <p:nvPr userDrawn="1"/>
        </p:nvCxnSpPr>
        <p:spPr>
          <a:xfrm>
            <a:off x="5463208" y="1584200"/>
            <a:ext cx="61059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B82968-A4A8-A24B-B84F-2ECB2715CD36}"/>
              </a:ext>
            </a:extLst>
          </p:cNvPr>
          <p:cNvCxnSpPr>
            <a:cxnSpLocks/>
          </p:cNvCxnSpPr>
          <p:nvPr userDrawn="1"/>
        </p:nvCxnSpPr>
        <p:spPr>
          <a:xfrm>
            <a:off x="5463208" y="5215296"/>
            <a:ext cx="61059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76495D-DEE0-AE43-A64E-7AE20D85AE66}"/>
              </a:ext>
            </a:extLst>
          </p:cNvPr>
          <p:cNvSpPr txBox="1"/>
          <p:nvPr userDrawn="1"/>
        </p:nvSpPr>
        <p:spPr>
          <a:xfrm rot="10800000">
            <a:off x="10760765" y="14540"/>
            <a:ext cx="95084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sz="9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A283CD-6DCD-674A-A3DB-556CFED6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12" name="矩形 11"/>
          <p:cNvSpPr/>
          <p:nvPr userDrawn="1"/>
        </p:nvSpPr>
        <p:spPr>
          <a:xfrm>
            <a:off x="838200" y="6400411"/>
            <a:ext cx="2350002" cy="276999"/>
          </a:xfrm>
          <a:prstGeom prst="rect">
            <a:avLst/>
          </a:prstGeom>
          <a:solidFill>
            <a:srgbClr val="E1251B"/>
          </a:solidFill>
        </p:spPr>
        <p:txBody>
          <a:bodyPr wrap="none">
            <a:spAutoFit/>
          </a:bodyPr>
          <a:lstStyle/>
          <a:p>
            <a:pPr algn="l"/>
            <a:r>
              <a:rPr lang="en-US" altLang="zh-TW" sz="1200" b="1" dirty="0">
                <a:solidFill>
                  <a:schemeClr val="bg1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ADLINK</a:t>
            </a:r>
            <a:r>
              <a:rPr lang="en-US" altLang="zh-TW" sz="1200" dirty="0">
                <a:solidFill>
                  <a:srgbClr val="CF2A2E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 </a:t>
            </a:r>
            <a:r>
              <a:rPr lang="en-US" altLang="zh-TW" sz="1200" dirty="0">
                <a:solidFill>
                  <a:srgbClr val="9D9D9C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| Leading Edge Computing</a:t>
            </a:r>
          </a:p>
        </p:txBody>
      </p:sp>
    </p:spTree>
    <p:extLst>
      <p:ext uri="{BB962C8B-B14F-4D97-AF65-F5344CB8AC3E}">
        <p14:creationId xmlns:p14="http://schemas.microsoft.com/office/powerpoint/2010/main" val="38813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AF02-A217-4C1D-91FC-BF9DC2D09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6400411"/>
            <a:ext cx="2350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E1251B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ADLINK</a:t>
            </a:r>
            <a:r>
              <a:rPr lang="en-US" altLang="zh-TW" sz="1200" dirty="0">
                <a:solidFill>
                  <a:srgbClr val="CF2A2E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 </a:t>
            </a:r>
            <a:r>
              <a:rPr lang="en-US" altLang="zh-TW" sz="1200" dirty="0">
                <a:solidFill>
                  <a:srgbClr val="9D9D9C"/>
                </a:solidFill>
                <a:ea typeface="Montserrat-Regular"/>
                <a:cs typeface="Calibri" panose="020F0502020204030204" pitchFamily="34" charset="0"/>
                <a:sym typeface="Montserrat-Regular"/>
              </a:rPr>
              <a:t>| Leading Edge Computing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  <p:sldLayoutId id="2147483746" r:id="rId4"/>
    <p:sldLayoutId id="2147483775" r:id="rId5"/>
    <p:sldLayoutId id="2147483792" r:id="rId6"/>
    <p:sldLayoutId id="2147483793" r:id="rId7"/>
    <p:sldLayoutId id="2147483748" r:id="rId8"/>
    <p:sldLayoutId id="2147483791" r:id="rId9"/>
    <p:sldLayoutId id="2147483779" r:id="rId10"/>
    <p:sldLayoutId id="2147483782" r:id="rId11"/>
    <p:sldLayoutId id="2147483771" r:id="rId12"/>
    <p:sldLayoutId id="2147483772" r:id="rId13"/>
    <p:sldLayoutId id="2147483773" r:id="rId14"/>
    <p:sldLayoutId id="2147483795" r:id="rId15"/>
  </p:sldLayoutIdLst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4494" y="1597749"/>
            <a:ext cx="261389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0874" y="7074444"/>
            <a:ext cx="261389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08704E-6EB8-447F-8410-4C50D291022C}"/>
              </a:ext>
            </a:extLst>
          </p:cNvPr>
          <p:cNvSpPr/>
          <p:nvPr/>
        </p:nvSpPr>
        <p:spPr>
          <a:xfrm>
            <a:off x="445267" y="274077"/>
            <a:ext cx="11343610" cy="609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250DFE-84FC-4532-9234-B6E9F3A9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26" y="486697"/>
            <a:ext cx="8084868" cy="57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LINK 2021 Calibri LightMode">
  <a:themeElements>
    <a:clrScheme name="ADLINK 2021">
      <a:dk1>
        <a:srgbClr val="252C2E"/>
      </a:dk1>
      <a:lt1>
        <a:srgbClr val="FFFFFF"/>
      </a:lt1>
      <a:dk2>
        <a:srgbClr val="797979"/>
      </a:dk2>
      <a:lt2>
        <a:srgbClr val="D8D8D8"/>
      </a:lt2>
      <a:accent1>
        <a:srgbClr val="D0333A"/>
      </a:accent1>
      <a:accent2>
        <a:srgbClr val="1CB9D8"/>
      </a:accent2>
      <a:accent3>
        <a:srgbClr val="94C11F"/>
      </a:accent3>
      <a:accent4>
        <a:srgbClr val="7D3189"/>
      </a:accent4>
      <a:accent5>
        <a:srgbClr val="EC672C"/>
      </a:accent5>
      <a:accent6>
        <a:srgbClr val="FAB428"/>
      </a:accent6>
      <a:hlink>
        <a:srgbClr val="1CB9D8"/>
      </a:hlink>
      <a:folHlink>
        <a:srgbClr val="797979"/>
      </a:folHlink>
    </a:clrScheme>
    <a:fontScheme name="ADLINK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LINK 2021 Light Mode Calibri_Short" id="{EAA75723-B58A-441B-8727-8E5C71358C67}" vid="{68693CED-C29A-4549-A771-AACC2CC03C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E424F94A2FA4791D86614CE122C31" ma:contentTypeVersion="13" ma:contentTypeDescription="Create a new document." ma:contentTypeScope="" ma:versionID="dbd02d9736db90dda1458b110fff1614">
  <xsd:schema xmlns:xsd="http://www.w3.org/2001/XMLSchema" xmlns:xs="http://www.w3.org/2001/XMLSchema" xmlns:p="http://schemas.microsoft.com/office/2006/metadata/properties" xmlns:ns2="5cf6a98e-8202-42b6-94e6-d15a3d86e53c" xmlns:ns3="f4a4b836-8631-4979-9f94-26b6da803304" targetNamespace="http://schemas.microsoft.com/office/2006/metadata/properties" ma:root="true" ma:fieldsID="0942e977ac79feee16dc05c900825300" ns2:_="" ns3:_="">
    <xsd:import namespace="5cf6a98e-8202-42b6-94e6-d15a3d86e53c"/>
    <xsd:import namespace="f4a4b836-8631-4979-9f94-26b6da8033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6a98e-8202-42b6-94e6-d15a3d86e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4b836-8631-4979-9f94-26b6da803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cf6a98e-8202-42b6-94e6-d15a3d86e53c" xsi:nil="true"/>
  </documentManagement>
</p:properties>
</file>

<file path=customXml/itemProps1.xml><?xml version="1.0" encoding="utf-8"?>
<ds:datastoreItem xmlns:ds="http://schemas.openxmlformats.org/officeDocument/2006/customXml" ds:itemID="{1006C231-CC31-4CC9-8188-BC648983E6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062D98-2206-4313-8DBA-48D04B362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f6a98e-8202-42b6-94e6-d15a3d86e53c"/>
    <ds:schemaRef ds:uri="f4a4b836-8631-4979-9f94-26b6da803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5FB6A-5EDA-459B-9B02-94F1D048918D}">
  <ds:schemaRefs>
    <ds:schemaRef ds:uri="http://www.w3.org/XML/1998/namespace"/>
    <ds:schemaRef ds:uri="http://purl.org/dc/elements/1.1/"/>
    <ds:schemaRef ds:uri="5cf6a98e-8202-42b6-94e6-d15a3d86e53c"/>
    <ds:schemaRef ds:uri="http://schemas.microsoft.com/office/2006/documentManagement/types"/>
    <ds:schemaRef ds:uri="http://purl.org/dc/dcmitype/"/>
    <ds:schemaRef ds:uri="http://schemas.microsoft.com/office/infopath/2007/PartnerControls"/>
    <ds:schemaRef ds:uri="f4a4b836-8631-4979-9f94-26b6da803304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ADLINK 2021 Light Mode Calibri_No Resources_Reduced File Size</Template>
  <TotalTime>2889</TotalTime>
  <Words>1</Words>
  <Application>Microsoft Office PowerPoint</Application>
  <PresentationFormat>寬螢幕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Gill Sans</vt:lpstr>
      <vt:lpstr>Arial</vt:lpstr>
      <vt:lpstr>Calibri</vt:lpstr>
      <vt:lpstr>Helvetica</vt:lpstr>
      <vt:lpstr>ADLINK 2021 Calibri LightMode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Liyin Lin</dc:creator>
  <cp:lastModifiedBy>Alex Wang</cp:lastModifiedBy>
  <cp:revision>327</cp:revision>
  <dcterms:created xsi:type="dcterms:W3CDTF">2021-05-27T23:10:40Z</dcterms:created>
  <dcterms:modified xsi:type="dcterms:W3CDTF">2024-12-26T09:19:51Z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0x010100EDAE424F94A2FA4791D86614CE122C31</vt:lpwstr>
  </property>
</Properties>
</file>