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8" r:id="rId3"/>
    <p:sldId id="257" r:id="rId4"/>
    <p:sldId id="260" r:id="rId5"/>
    <p:sldId id="278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riam Libre" panose="020B0604020202020204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A237C-7F65-46A7-ACBD-28940751D85F}">
  <a:tblStyle styleId="{C96A237C-7F65-46A7-ACBD-28940751D8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704" autoAdjust="0"/>
  </p:normalViewPr>
  <p:slideViewPr>
    <p:cSldViewPr snapToGrid="0">
      <p:cViewPr>
        <p:scale>
          <a:sx n="136" d="100"/>
          <a:sy n="136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00" y="1332000"/>
            <a:ext cx="4899000" cy="2347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GitHub2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Library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99396" y="86400"/>
            <a:ext cx="2580343" cy="1542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OUR TEAM</a:t>
            </a:r>
            <a:endParaRPr sz="4800"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51" name="Google Shape;351;p25"/>
          <p:cNvSpPr txBox="1"/>
          <p:nvPr/>
        </p:nvSpPr>
        <p:spPr>
          <a:xfrm rot="2716047">
            <a:off x="3744268" y="1518886"/>
            <a:ext cx="1270977" cy="74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Александра Лалева</a:t>
            </a:r>
            <a:endParaRPr sz="16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4EF6C-5621-4CBD-9FA4-F6B88AEA6C20}"/>
              </a:ext>
            </a:extLst>
          </p:cNvPr>
          <p:cNvGrpSpPr/>
          <p:nvPr/>
        </p:nvGrpSpPr>
        <p:grpSpPr>
          <a:xfrm>
            <a:off x="1389568" y="777600"/>
            <a:ext cx="4018397" cy="4111682"/>
            <a:chOff x="1362344" y="1545030"/>
            <a:chExt cx="3268378" cy="3344252"/>
          </a:xfrm>
        </p:grpSpPr>
        <p:sp>
          <p:nvSpPr>
            <p:cNvPr id="339" name="Google Shape;339;p25"/>
            <p:cNvSpPr txBox="1"/>
            <p:nvPr/>
          </p:nvSpPr>
          <p:spPr>
            <a:xfrm>
              <a:off x="2178452" y="3079599"/>
              <a:ext cx="1662600" cy="9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12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75CDE4-14FF-467C-81FB-456C4F2A14D7}"/>
                </a:ext>
              </a:extLst>
            </p:cNvPr>
            <p:cNvSpPr/>
            <p:nvPr/>
          </p:nvSpPr>
          <p:spPr>
            <a:xfrm rot="2696658">
              <a:off x="2187605" y="2411223"/>
              <a:ext cx="1677890" cy="1666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Our Team</a:t>
              </a:r>
              <a:endParaRPr lang="bg-BG" dirty="0"/>
            </a:p>
          </p:txBody>
        </p:sp>
        <p:sp>
          <p:nvSpPr>
            <p:cNvPr id="19" name="Google Shape;347;p25">
              <a:extLst>
                <a:ext uri="{FF2B5EF4-FFF2-40B4-BE49-F238E27FC236}">
                  <a16:creationId xmlns:a16="http://schemas.microsoft.com/office/drawing/2014/main" id="{E59190BF-78EB-4B41-AB12-2584E5CEB606}"/>
                </a:ext>
              </a:extLst>
            </p:cNvPr>
            <p:cNvSpPr/>
            <p:nvPr/>
          </p:nvSpPr>
          <p:spPr>
            <a:xfrm>
              <a:off x="1362344" y="2976072"/>
              <a:ext cx="650941" cy="651286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</a:t>
              </a:r>
              <a:r>
                <a:rPr lang="bg-BG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3979781" y="2918750"/>
              <a:ext cx="650941" cy="651286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684533" y="1545030"/>
              <a:ext cx="650941" cy="651286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701079" y="4237996"/>
              <a:ext cx="650941" cy="65128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21" name="Google Shape;351;p25">
            <a:extLst>
              <a:ext uri="{FF2B5EF4-FFF2-40B4-BE49-F238E27FC236}">
                <a16:creationId xmlns:a16="http://schemas.microsoft.com/office/drawing/2014/main" id="{DAF80A3A-DA37-4D2B-B617-681CD6A35676}"/>
              </a:ext>
            </a:extLst>
          </p:cNvPr>
          <p:cNvSpPr txBox="1"/>
          <p:nvPr/>
        </p:nvSpPr>
        <p:spPr>
          <a:xfrm rot="18835385">
            <a:off x="1925511" y="1497759"/>
            <a:ext cx="1093558" cy="65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Емили Кехайова</a:t>
            </a:r>
            <a:endParaRPr sz="16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" name="Google Shape;351;p25">
            <a:extLst>
              <a:ext uri="{FF2B5EF4-FFF2-40B4-BE49-F238E27FC236}">
                <a16:creationId xmlns:a16="http://schemas.microsoft.com/office/drawing/2014/main" id="{03AC09FF-C16F-425D-932C-BC8720575C49}"/>
              </a:ext>
            </a:extLst>
          </p:cNvPr>
          <p:cNvSpPr txBox="1"/>
          <p:nvPr/>
        </p:nvSpPr>
        <p:spPr>
          <a:xfrm rot="18827468">
            <a:off x="3835846" y="3459096"/>
            <a:ext cx="1084176" cy="74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Борис Милев</a:t>
            </a:r>
            <a:endParaRPr sz="16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" name="Google Shape;351;p25">
            <a:extLst>
              <a:ext uri="{FF2B5EF4-FFF2-40B4-BE49-F238E27FC236}">
                <a16:creationId xmlns:a16="http://schemas.microsoft.com/office/drawing/2014/main" id="{6A856593-A01E-40A3-8777-75FEC5589D18}"/>
              </a:ext>
            </a:extLst>
          </p:cNvPr>
          <p:cNvSpPr txBox="1"/>
          <p:nvPr/>
        </p:nvSpPr>
        <p:spPr>
          <a:xfrm rot="2685876">
            <a:off x="1951938" y="3473957"/>
            <a:ext cx="1071300" cy="6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Георги Михов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" name="Google Shape;265;p38">
            <a:extLst>
              <a:ext uri="{FF2B5EF4-FFF2-40B4-BE49-F238E27FC236}">
                <a16:creationId xmlns:a16="http://schemas.microsoft.com/office/drawing/2014/main" id="{6BA2C7A4-81EA-4302-A220-C69B418FF33E}"/>
              </a:ext>
            </a:extLst>
          </p:cNvPr>
          <p:cNvSpPr txBox="1">
            <a:spLocks/>
          </p:cNvSpPr>
          <p:nvPr/>
        </p:nvSpPr>
        <p:spPr>
          <a:xfrm>
            <a:off x="2462288" y="4064790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Combining them into a big program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Barlow Light"/>
              <a:buNone/>
            </a:pPr>
            <a:endParaRPr lang="en-US" sz="1400" dirty="0"/>
          </a:p>
        </p:txBody>
      </p:sp>
      <p:sp>
        <p:nvSpPr>
          <p:cNvPr id="16" name="Google Shape;266;p38">
            <a:extLst>
              <a:ext uri="{FF2B5EF4-FFF2-40B4-BE49-F238E27FC236}">
                <a16:creationId xmlns:a16="http://schemas.microsoft.com/office/drawing/2014/main" id="{57F46614-8772-4AB0-85E4-CD0432A11E2C}"/>
              </a:ext>
            </a:extLst>
          </p:cNvPr>
          <p:cNvSpPr txBox="1">
            <a:spLocks/>
          </p:cNvSpPr>
          <p:nvPr/>
        </p:nvSpPr>
        <p:spPr>
          <a:xfrm>
            <a:off x="1930900" y="1115622"/>
            <a:ext cx="1597200" cy="117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Barlow Light"/>
              <a:buNone/>
            </a:pPr>
            <a:r>
              <a:rPr lang="en-US" sz="1400" dirty="0"/>
              <a:t>Break the project into tasks for everyone</a:t>
            </a:r>
          </a:p>
        </p:txBody>
      </p:sp>
      <p:sp>
        <p:nvSpPr>
          <p:cNvPr id="17" name="Google Shape;267;p38">
            <a:extLst>
              <a:ext uri="{FF2B5EF4-FFF2-40B4-BE49-F238E27FC236}">
                <a16:creationId xmlns:a16="http://schemas.microsoft.com/office/drawing/2014/main" id="{C5EFA409-2DF1-4AFE-B11F-8AB750020E44}"/>
              </a:ext>
            </a:extLst>
          </p:cNvPr>
          <p:cNvSpPr txBox="1">
            <a:spLocks/>
          </p:cNvSpPr>
          <p:nvPr/>
        </p:nvSpPr>
        <p:spPr>
          <a:xfrm>
            <a:off x="4277848" y="2088536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Making small parts of the code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Barlow Light"/>
              <a:buNone/>
            </a:pPr>
            <a:endParaRPr lang="en-US" sz="1400" dirty="0"/>
          </a:p>
        </p:txBody>
      </p:sp>
      <p:sp>
        <p:nvSpPr>
          <p:cNvPr id="18" name="Google Shape;269;p38">
            <a:extLst>
              <a:ext uri="{FF2B5EF4-FFF2-40B4-BE49-F238E27FC236}">
                <a16:creationId xmlns:a16="http://schemas.microsoft.com/office/drawing/2014/main" id="{276EC8B1-A645-44B9-B5A8-6FF690AA968D}"/>
              </a:ext>
            </a:extLst>
          </p:cNvPr>
          <p:cNvSpPr txBox="1">
            <a:spLocks/>
          </p:cNvSpPr>
          <p:nvPr/>
        </p:nvSpPr>
        <p:spPr>
          <a:xfrm>
            <a:off x="107112" y="1059328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9" name="Google Shape;270;p38">
            <a:extLst>
              <a:ext uri="{FF2B5EF4-FFF2-40B4-BE49-F238E27FC236}">
                <a16:creationId xmlns:a16="http://schemas.microsoft.com/office/drawing/2014/main" id="{557E6224-6C52-4AD6-A199-1F4E0940DE98}"/>
              </a:ext>
            </a:extLst>
          </p:cNvPr>
          <p:cNvSpPr txBox="1">
            <a:spLocks/>
          </p:cNvSpPr>
          <p:nvPr/>
        </p:nvSpPr>
        <p:spPr>
          <a:xfrm>
            <a:off x="136384" y="1429686"/>
            <a:ext cx="1597200" cy="39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Barlow Light"/>
              <a:buNone/>
            </a:pPr>
            <a:r>
              <a:rPr lang="en-US" sz="1400" dirty="0"/>
              <a:t>Brainstorming</a:t>
            </a:r>
          </a:p>
        </p:txBody>
      </p:sp>
      <p:sp>
        <p:nvSpPr>
          <p:cNvPr id="20" name="Google Shape;271;p38">
            <a:extLst>
              <a:ext uri="{FF2B5EF4-FFF2-40B4-BE49-F238E27FC236}">
                <a16:creationId xmlns:a16="http://schemas.microsoft.com/office/drawing/2014/main" id="{07B1BEC2-7A33-4140-A548-82B0C8474EAD}"/>
              </a:ext>
            </a:extLst>
          </p:cNvPr>
          <p:cNvSpPr txBox="1">
            <a:spLocks/>
          </p:cNvSpPr>
          <p:nvPr/>
        </p:nvSpPr>
        <p:spPr>
          <a:xfrm>
            <a:off x="1945558" y="1054036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" name="Google Shape;272;p38">
            <a:extLst>
              <a:ext uri="{FF2B5EF4-FFF2-40B4-BE49-F238E27FC236}">
                <a16:creationId xmlns:a16="http://schemas.microsoft.com/office/drawing/2014/main" id="{EDA424A9-87AC-4F64-AC08-D7DFC1D68486}"/>
              </a:ext>
            </a:extLst>
          </p:cNvPr>
          <p:cNvSpPr txBox="1">
            <a:spLocks/>
          </p:cNvSpPr>
          <p:nvPr/>
        </p:nvSpPr>
        <p:spPr>
          <a:xfrm>
            <a:off x="4295600" y="1822678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Google Shape;273;p38">
            <a:extLst>
              <a:ext uri="{FF2B5EF4-FFF2-40B4-BE49-F238E27FC236}">
                <a16:creationId xmlns:a16="http://schemas.microsoft.com/office/drawing/2014/main" id="{AA0511D3-EC24-4560-9A05-F49DA2681670}"/>
              </a:ext>
            </a:extLst>
          </p:cNvPr>
          <p:cNvSpPr txBox="1">
            <a:spLocks/>
          </p:cNvSpPr>
          <p:nvPr/>
        </p:nvSpPr>
        <p:spPr>
          <a:xfrm>
            <a:off x="2507295" y="3823112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" name="Google Shape;274;p38">
            <a:extLst>
              <a:ext uri="{FF2B5EF4-FFF2-40B4-BE49-F238E27FC236}">
                <a16:creationId xmlns:a16="http://schemas.microsoft.com/office/drawing/2014/main" id="{E50A3DD5-76D7-48B8-93A3-8D240EF4A6C3}"/>
              </a:ext>
            </a:extLst>
          </p:cNvPr>
          <p:cNvSpPr/>
          <p:nvPr/>
        </p:nvSpPr>
        <p:spPr>
          <a:xfrm>
            <a:off x="543613" y="3742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5;p38">
            <a:extLst>
              <a:ext uri="{FF2B5EF4-FFF2-40B4-BE49-F238E27FC236}">
                <a16:creationId xmlns:a16="http://schemas.microsoft.com/office/drawing/2014/main" id="{9AE0FC7D-7E8D-4FB7-B34E-015F9771989D}"/>
              </a:ext>
            </a:extLst>
          </p:cNvPr>
          <p:cNvSpPr/>
          <p:nvPr/>
        </p:nvSpPr>
        <p:spPr>
          <a:xfrm>
            <a:off x="1985760" y="2391803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76;p38">
            <a:extLst>
              <a:ext uri="{FF2B5EF4-FFF2-40B4-BE49-F238E27FC236}">
                <a16:creationId xmlns:a16="http://schemas.microsoft.com/office/drawing/2014/main" id="{C83E07EB-07DD-46CA-8C5E-9EE4946F3673}"/>
              </a:ext>
            </a:extLst>
          </p:cNvPr>
          <p:cNvSpPr/>
          <p:nvPr/>
        </p:nvSpPr>
        <p:spPr>
          <a:xfrm>
            <a:off x="4745305" y="1138107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77;p38">
            <a:extLst>
              <a:ext uri="{FF2B5EF4-FFF2-40B4-BE49-F238E27FC236}">
                <a16:creationId xmlns:a16="http://schemas.microsoft.com/office/drawing/2014/main" id="{42520C8D-8F03-4C8A-ACF5-C581FEED5608}"/>
              </a:ext>
            </a:extLst>
          </p:cNvPr>
          <p:cNvSpPr/>
          <p:nvPr/>
        </p:nvSpPr>
        <p:spPr>
          <a:xfrm>
            <a:off x="1720473" y="402787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8;p38">
            <a:extLst>
              <a:ext uri="{FF2B5EF4-FFF2-40B4-BE49-F238E27FC236}">
                <a16:creationId xmlns:a16="http://schemas.microsoft.com/office/drawing/2014/main" id="{C61F7627-2CBA-433D-8F84-A22B2A568EE6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1161756" y="992393"/>
            <a:ext cx="1278832" cy="14107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79;p38">
            <a:extLst>
              <a:ext uri="{FF2B5EF4-FFF2-40B4-BE49-F238E27FC236}">
                <a16:creationId xmlns:a16="http://schemas.microsoft.com/office/drawing/2014/main" id="{76DED375-5804-4E41-BEA4-91AC4245569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2440588" y="1756250"/>
            <a:ext cx="2410774" cy="6485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80;p38">
            <a:extLst>
              <a:ext uri="{FF2B5EF4-FFF2-40B4-BE49-F238E27FC236}">
                <a16:creationId xmlns:a16="http://schemas.microsoft.com/office/drawing/2014/main" id="{2EB83B56-9379-4D55-910C-4D01585C1902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2338616" y="1756250"/>
            <a:ext cx="2512746" cy="23776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281;p38">
            <a:extLst>
              <a:ext uri="{FF2B5EF4-FFF2-40B4-BE49-F238E27FC236}">
                <a16:creationId xmlns:a16="http://schemas.microsoft.com/office/drawing/2014/main" id="{FD79A23C-E819-43F0-B32E-E1B9D33B75A8}"/>
              </a:ext>
            </a:extLst>
          </p:cNvPr>
          <p:cNvGrpSpPr/>
          <p:nvPr/>
        </p:nvGrpSpPr>
        <p:grpSpPr>
          <a:xfrm>
            <a:off x="1901262" y="4187860"/>
            <a:ext cx="359015" cy="358633"/>
            <a:chOff x="1309875" y="1499912"/>
            <a:chExt cx="359015" cy="358633"/>
          </a:xfrm>
        </p:grpSpPr>
        <p:sp>
          <p:nvSpPr>
            <p:cNvPr id="31" name="Google Shape;282;p38">
              <a:extLst>
                <a:ext uri="{FF2B5EF4-FFF2-40B4-BE49-F238E27FC236}">
                  <a16:creationId xmlns:a16="http://schemas.microsoft.com/office/drawing/2014/main" id="{E117EEF9-58EB-420C-8E0F-32A9AF825E10}"/>
                </a:ext>
              </a:extLst>
            </p:cNvPr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;p38">
              <a:extLst>
                <a:ext uri="{FF2B5EF4-FFF2-40B4-BE49-F238E27FC236}">
                  <a16:creationId xmlns:a16="http://schemas.microsoft.com/office/drawing/2014/main" id="{D8A2EABE-6A7D-4537-8E33-59343862CC81}"/>
                </a:ext>
              </a:extLst>
            </p:cNvPr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;p38">
              <a:extLst>
                <a:ext uri="{FF2B5EF4-FFF2-40B4-BE49-F238E27FC236}">
                  <a16:creationId xmlns:a16="http://schemas.microsoft.com/office/drawing/2014/main" id="{B3750820-4F84-4E4B-8B77-46C32FCF9CB0}"/>
                </a:ext>
              </a:extLst>
            </p:cNvPr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5;p38">
              <a:extLst>
                <a:ext uri="{FF2B5EF4-FFF2-40B4-BE49-F238E27FC236}">
                  <a16:creationId xmlns:a16="http://schemas.microsoft.com/office/drawing/2014/main" id="{7A047B5F-10B5-4804-ADC7-808E7731BAF5}"/>
                </a:ext>
              </a:extLst>
            </p:cNvPr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6;p38">
              <a:extLst>
                <a:ext uri="{FF2B5EF4-FFF2-40B4-BE49-F238E27FC236}">
                  <a16:creationId xmlns:a16="http://schemas.microsoft.com/office/drawing/2014/main" id="{43093B23-0D26-461C-9061-DF57A58BD79D}"/>
                </a:ext>
              </a:extLst>
            </p:cNvPr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;p38">
              <a:extLst>
                <a:ext uri="{FF2B5EF4-FFF2-40B4-BE49-F238E27FC236}">
                  <a16:creationId xmlns:a16="http://schemas.microsoft.com/office/drawing/2014/main" id="{B9C7DA58-87EE-44B9-8F2D-3F85325C7177}"/>
                </a:ext>
              </a:extLst>
            </p:cNvPr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8;p38">
              <a:extLst>
                <a:ext uri="{FF2B5EF4-FFF2-40B4-BE49-F238E27FC236}">
                  <a16:creationId xmlns:a16="http://schemas.microsoft.com/office/drawing/2014/main" id="{639784F9-ADB3-47B5-AE1F-14DB81BBB3F5}"/>
                </a:ext>
              </a:extLst>
            </p:cNvPr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9;p38">
              <a:extLst>
                <a:ext uri="{FF2B5EF4-FFF2-40B4-BE49-F238E27FC236}">
                  <a16:creationId xmlns:a16="http://schemas.microsoft.com/office/drawing/2014/main" id="{7598020D-1749-4434-86A1-576BED8B49B9}"/>
                </a:ext>
              </a:extLst>
            </p:cNvPr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0;p38">
              <a:extLst>
                <a:ext uri="{FF2B5EF4-FFF2-40B4-BE49-F238E27FC236}">
                  <a16:creationId xmlns:a16="http://schemas.microsoft.com/office/drawing/2014/main" id="{2A61A8EA-C2CF-4920-84C8-CD68F0E5FB66}"/>
                </a:ext>
              </a:extLst>
            </p:cNvPr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291;p38">
            <a:extLst>
              <a:ext uri="{FF2B5EF4-FFF2-40B4-BE49-F238E27FC236}">
                <a16:creationId xmlns:a16="http://schemas.microsoft.com/office/drawing/2014/main" id="{BA714F4A-C0CD-496B-A1F5-41C37800E1AB}"/>
              </a:ext>
            </a:extLst>
          </p:cNvPr>
          <p:cNvGrpSpPr/>
          <p:nvPr/>
        </p:nvGrpSpPr>
        <p:grpSpPr>
          <a:xfrm>
            <a:off x="4928893" y="1320699"/>
            <a:ext cx="330613" cy="359015"/>
            <a:chOff x="2219466" y="1500293"/>
            <a:chExt cx="330613" cy="359015"/>
          </a:xfrm>
        </p:grpSpPr>
        <p:sp>
          <p:nvSpPr>
            <p:cNvPr id="41" name="Google Shape;292;p38">
              <a:extLst>
                <a:ext uri="{FF2B5EF4-FFF2-40B4-BE49-F238E27FC236}">
                  <a16:creationId xmlns:a16="http://schemas.microsoft.com/office/drawing/2014/main" id="{A3309BAE-80A6-4E55-84C8-D6FFC8CA67BC}"/>
                </a:ext>
              </a:extLst>
            </p:cNvPr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3;p38">
              <a:extLst>
                <a:ext uri="{FF2B5EF4-FFF2-40B4-BE49-F238E27FC236}">
                  <a16:creationId xmlns:a16="http://schemas.microsoft.com/office/drawing/2014/main" id="{683B885E-5A47-4D16-9958-7FEFD3834FFF}"/>
                </a:ext>
              </a:extLst>
            </p:cNvPr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308;p38">
            <a:extLst>
              <a:ext uri="{FF2B5EF4-FFF2-40B4-BE49-F238E27FC236}">
                <a16:creationId xmlns:a16="http://schemas.microsoft.com/office/drawing/2014/main" id="{3F16F761-C75A-471E-854D-26DE06EC430E}"/>
              </a:ext>
            </a:extLst>
          </p:cNvPr>
          <p:cNvSpPr/>
          <p:nvPr/>
        </p:nvSpPr>
        <p:spPr>
          <a:xfrm>
            <a:off x="2180314" y="2574682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2171;p72">
            <a:extLst>
              <a:ext uri="{FF2B5EF4-FFF2-40B4-BE49-F238E27FC236}">
                <a16:creationId xmlns:a16="http://schemas.microsoft.com/office/drawing/2014/main" id="{5FEFE6D7-C1EB-4659-8C63-57E254D7BD11}"/>
              </a:ext>
            </a:extLst>
          </p:cNvPr>
          <p:cNvSpPr/>
          <p:nvPr/>
        </p:nvSpPr>
        <p:spPr>
          <a:xfrm>
            <a:off x="723931" y="580521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71" name="Google Shape;336;p25">
            <a:extLst>
              <a:ext uri="{FF2B5EF4-FFF2-40B4-BE49-F238E27FC236}">
                <a16:creationId xmlns:a16="http://schemas.microsoft.com/office/drawing/2014/main" id="{1D91C4CD-9C32-4918-8B7B-DC4177E46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5920" y="2164908"/>
            <a:ext cx="2717635" cy="1177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OUR TEAM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74" name="Google Shape;276;p38">
            <a:extLst>
              <a:ext uri="{FF2B5EF4-FFF2-40B4-BE49-F238E27FC236}">
                <a16:creationId xmlns:a16="http://schemas.microsoft.com/office/drawing/2014/main" id="{CD9D2358-5F69-4A70-A016-E5F971F3C90E}"/>
              </a:ext>
            </a:extLst>
          </p:cNvPr>
          <p:cNvSpPr/>
          <p:nvPr/>
        </p:nvSpPr>
        <p:spPr>
          <a:xfrm>
            <a:off x="3511202" y="134275"/>
            <a:ext cx="766646" cy="766646"/>
          </a:xfrm>
          <a:prstGeom prst="donut">
            <a:avLst>
              <a:gd name="adj" fmla="val 1148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B9C9CDA-A574-4F2E-ADA3-EA413EC881EF}"/>
              </a:ext>
            </a:extLst>
          </p:cNvPr>
          <p:cNvGrpSpPr/>
          <p:nvPr/>
        </p:nvGrpSpPr>
        <p:grpSpPr>
          <a:xfrm>
            <a:off x="4811089" y="3640578"/>
            <a:ext cx="635524" cy="631102"/>
            <a:chOff x="4833981" y="3964257"/>
            <a:chExt cx="635524" cy="631102"/>
          </a:xfrm>
        </p:grpSpPr>
        <p:sp>
          <p:nvSpPr>
            <p:cNvPr id="72" name="Google Shape;276;p38">
              <a:extLst>
                <a:ext uri="{FF2B5EF4-FFF2-40B4-BE49-F238E27FC236}">
                  <a16:creationId xmlns:a16="http://schemas.microsoft.com/office/drawing/2014/main" id="{C405DAA9-C908-4B36-A898-BBDEE193AB55}"/>
                </a:ext>
              </a:extLst>
            </p:cNvPr>
            <p:cNvSpPr/>
            <p:nvPr/>
          </p:nvSpPr>
          <p:spPr>
            <a:xfrm>
              <a:off x="4928893" y="4049302"/>
              <a:ext cx="540612" cy="546057"/>
            </a:xfrm>
            <a:prstGeom prst="donut">
              <a:avLst>
                <a:gd name="adj" fmla="val 1148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6;p38">
              <a:extLst>
                <a:ext uri="{FF2B5EF4-FFF2-40B4-BE49-F238E27FC236}">
                  <a16:creationId xmlns:a16="http://schemas.microsoft.com/office/drawing/2014/main" id="{D282F165-A745-4571-8218-56330E28E3AF}"/>
                </a:ext>
              </a:extLst>
            </p:cNvPr>
            <p:cNvSpPr/>
            <p:nvPr/>
          </p:nvSpPr>
          <p:spPr>
            <a:xfrm>
              <a:off x="4833981" y="3964257"/>
              <a:ext cx="201066" cy="201066"/>
            </a:xfrm>
            <a:prstGeom prst="donut">
              <a:avLst>
                <a:gd name="adj" fmla="val 11487"/>
              </a:avLst>
            </a:prstGeom>
            <a:solidFill>
              <a:schemeClr val="accent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CC2557D-CD72-4E90-AC5D-DE8C33E9DDF0}"/>
              </a:ext>
            </a:extLst>
          </p:cNvPr>
          <p:cNvGrpSpPr/>
          <p:nvPr/>
        </p:nvGrpSpPr>
        <p:grpSpPr>
          <a:xfrm>
            <a:off x="275246" y="3014009"/>
            <a:ext cx="630466" cy="862038"/>
            <a:chOff x="392565" y="3217647"/>
            <a:chExt cx="630466" cy="862038"/>
          </a:xfrm>
        </p:grpSpPr>
        <p:sp>
          <p:nvSpPr>
            <p:cNvPr id="73" name="Google Shape;276;p38">
              <a:extLst>
                <a:ext uri="{FF2B5EF4-FFF2-40B4-BE49-F238E27FC236}">
                  <a16:creationId xmlns:a16="http://schemas.microsoft.com/office/drawing/2014/main" id="{C7CA9A02-537A-48C7-A34D-713224773859}"/>
                </a:ext>
              </a:extLst>
            </p:cNvPr>
            <p:cNvSpPr/>
            <p:nvPr/>
          </p:nvSpPr>
          <p:spPr>
            <a:xfrm>
              <a:off x="392565" y="3566538"/>
              <a:ext cx="513147" cy="513147"/>
            </a:xfrm>
            <a:prstGeom prst="donut">
              <a:avLst>
                <a:gd name="adj" fmla="val 1148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6;p38">
              <a:extLst>
                <a:ext uri="{FF2B5EF4-FFF2-40B4-BE49-F238E27FC236}">
                  <a16:creationId xmlns:a16="http://schemas.microsoft.com/office/drawing/2014/main" id="{B8103421-A794-49E0-98C9-99FB8E5DB295}"/>
                </a:ext>
              </a:extLst>
            </p:cNvPr>
            <p:cNvSpPr/>
            <p:nvPr/>
          </p:nvSpPr>
          <p:spPr>
            <a:xfrm>
              <a:off x="630578" y="3217647"/>
              <a:ext cx="392453" cy="392453"/>
            </a:xfrm>
            <a:prstGeom prst="donut">
              <a:avLst>
                <a:gd name="adj" fmla="val 1148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1;p33">
            <a:extLst>
              <a:ext uri="{FF2B5EF4-FFF2-40B4-BE49-F238E27FC236}">
                <a16:creationId xmlns:a16="http://schemas.microsoft.com/office/drawing/2014/main" id="{B574DC48-2522-4D38-843E-A7D347022300}"/>
              </a:ext>
            </a:extLst>
          </p:cNvPr>
          <p:cNvSpPr txBox="1">
            <a:spLocks/>
          </p:cNvSpPr>
          <p:nvPr/>
        </p:nvSpPr>
        <p:spPr>
          <a:xfrm>
            <a:off x="695294" y="1957099"/>
            <a:ext cx="1919583" cy="508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dirty="0"/>
              <a:t>Used for communication</a:t>
            </a:r>
          </a:p>
        </p:txBody>
      </p:sp>
      <p:sp>
        <p:nvSpPr>
          <p:cNvPr id="9" name="Google Shape;192;p33">
            <a:extLst>
              <a:ext uri="{FF2B5EF4-FFF2-40B4-BE49-F238E27FC236}">
                <a16:creationId xmlns:a16="http://schemas.microsoft.com/office/drawing/2014/main" id="{F5A50D27-B7E6-4744-9E65-EEFBB08EF7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72" y="1267213"/>
            <a:ext cx="2565028" cy="633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Teams</a:t>
            </a:r>
            <a:endParaRPr dirty="0"/>
          </a:p>
        </p:txBody>
      </p:sp>
      <p:sp>
        <p:nvSpPr>
          <p:cNvPr id="12" name="Google Shape;196;p33">
            <a:extLst>
              <a:ext uri="{FF2B5EF4-FFF2-40B4-BE49-F238E27FC236}">
                <a16:creationId xmlns:a16="http://schemas.microsoft.com/office/drawing/2014/main" id="{DC923B34-96DA-45B0-BA51-EDFF44A5EAA9}"/>
              </a:ext>
            </a:extLst>
          </p:cNvPr>
          <p:cNvSpPr txBox="1">
            <a:spLocks/>
          </p:cNvSpPr>
          <p:nvPr/>
        </p:nvSpPr>
        <p:spPr>
          <a:xfrm>
            <a:off x="6081494" y="4072587"/>
            <a:ext cx="2380275" cy="68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/>
              <a:t>Used for the code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EAB26-A495-4671-99EA-F2765C8D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47" y="955995"/>
            <a:ext cx="2046168" cy="2002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FD61AB-715E-4FE1-8463-BB93CB939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46" y="2052222"/>
            <a:ext cx="1359554" cy="1354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62B9D-3D94-4947-9AFA-AD8500926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72" y="0"/>
            <a:ext cx="1672825" cy="1672825"/>
          </a:xfrm>
          <a:prstGeom prst="rect">
            <a:avLst/>
          </a:prstGeom>
        </p:spPr>
      </p:pic>
      <p:sp>
        <p:nvSpPr>
          <p:cNvPr id="18" name="Google Shape;192;p33">
            <a:extLst>
              <a:ext uri="{FF2B5EF4-FFF2-40B4-BE49-F238E27FC236}">
                <a16:creationId xmlns:a16="http://schemas.microsoft.com/office/drawing/2014/main" id="{65A30F42-EC5C-4266-BC53-D671538248CC}"/>
              </a:ext>
            </a:extLst>
          </p:cNvPr>
          <p:cNvSpPr txBox="1">
            <a:spLocks/>
          </p:cNvSpPr>
          <p:nvPr/>
        </p:nvSpPr>
        <p:spPr>
          <a:xfrm>
            <a:off x="3157317" y="3116339"/>
            <a:ext cx="2565028" cy="63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dirty="0"/>
              <a:t>GitHub</a:t>
            </a:r>
          </a:p>
        </p:txBody>
      </p:sp>
      <p:sp>
        <p:nvSpPr>
          <p:cNvPr id="19" name="Google Shape;192;p33">
            <a:extLst>
              <a:ext uri="{FF2B5EF4-FFF2-40B4-BE49-F238E27FC236}">
                <a16:creationId xmlns:a16="http://schemas.microsoft.com/office/drawing/2014/main" id="{1A27A74F-F8BF-467A-B21C-46BDC57E55C9}"/>
              </a:ext>
            </a:extLst>
          </p:cNvPr>
          <p:cNvSpPr txBox="1">
            <a:spLocks/>
          </p:cNvSpPr>
          <p:nvPr/>
        </p:nvSpPr>
        <p:spPr>
          <a:xfrm>
            <a:off x="5893650" y="3406475"/>
            <a:ext cx="2755965" cy="63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dirty="0"/>
              <a:t>Visual Studio 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392250" y="1022400"/>
            <a:ext cx="235815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Our code</a:t>
            </a:r>
            <a:endParaRPr sz="7200" b="1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ECA22-1ADA-4D9B-91E3-6E9BC2AD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92" y="877747"/>
            <a:ext cx="4555508" cy="2859343"/>
          </a:xfrm>
          <a:prstGeom prst="rect">
            <a:avLst/>
          </a:prstGeom>
        </p:spPr>
      </p:pic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74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Barlow Light</vt:lpstr>
      <vt:lpstr>Miriam Libre</vt:lpstr>
      <vt:lpstr>Barlow</vt:lpstr>
      <vt:lpstr>Roderigo template</vt:lpstr>
      <vt:lpstr>GitHub2 - Library</vt:lpstr>
      <vt:lpstr>OUR TEAM</vt:lpstr>
      <vt:lpstr>OUR TEAM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GitHub2 - Library</dc:title>
  <dc:creator>Home-PC</dc:creator>
  <cp:lastModifiedBy>Александра Димитрова Лалева</cp:lastModifiedBy>
  <cp:revision>6</cp:revision>
  <dcterms:modified xsi:type="dcterms:W3CDTF">2020-06-12T18:21:35Z</dcterms:modified>
</cp:coreProperties>
</file>