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8" r:id="rId3"/>
    <p:sldId id="257" r:id="rId4"/>
    <p:sldId id="260" r:id="rId5"/>
    <p:sldId id="278" r:id="rId6"/>
  </p:sldIdLst>
  <p:sldSz cx="9144000" cy="5143500" type="screen16x9"/>
  <p:notesSz cx="6858000" cy="9144000"/>
  <p:embeddedFontLst>
    <p:embeddedFont>
      <p:font typeface="Barlow" panose="020B0604020202020204" charset="0"/>
      <p:regular r:id="rId8"/>
      <p:bold r:id="rId9"/>
      <p:italic r:id="rId10"/>
      <p:boldItalic r:id="rId11"/>
    </p:embeddedFont>
    <p:embeddedFont>
      <p:font typeface="Barlow Light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iriam Libre" panose="020B0604020202020204" charset="-79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6A237C-7F65-46A7-ACBD-28940751D85F}">
  <a:tblStyle styleId="{C96A237C-7F65-46A7-ACBD-28940751D8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 autoAdjust="0"/>
    <p:restoredTop sz="94704" autoAdjust="0"/>
  </p:normalViewPr>
  <p:slideViewPr>
    <p:cSldViewPr snapToGrid="0">
      <p:cViewPr varScale="1">
        <p:scale>
          <a:sx n="143" d="100"/>
          <a:sy n="143" d="100"/>
        </p:scale>
        <p:origin x="684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00" y="1332000"/>
            <a:ext cx="4899000" cy="2347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GitHub2</a:t>
            </a:r>
            <a:br>
              <a:rPr lang="en-US" dirty="0"/>
            </a:b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Library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>
            <a:spLocks noGrp="1"/>
          </p:cNvSpPr>
          <p:nvPr>
            <p:ph type="title"/>
          </p:nvPr>
        </p:nvSpPr>
        <p:spPr>
          <a:xfrm>
            <a:off x="99396" y="86400"/>
            <a:ext cx="2580343" cy="15428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OUR TEAM</a:t>
            </a:r>
            <a:endParaRPr sz="4800" dirty="0"/>
          </a:p>
        </p:txBody>
      </p:sp>
      <p:sp>
        <p:nvSpPr>
          <p:cNvPr id="337" name="Google Shape;337;p2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51" name="Google Shape;351;p25"/>
          <p:cNvSpPr txBox="1"/>
          <p:nvPr/>
        </p:nvSpPr>
        <p:spPr>
          <a:xfrm rot="2716047">
            <a:off x="3744268" y="1518886"/>
            <a:ext cx="1270977" cy="74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>
                <a:latin typeface="Barlow Light"/>
                <a:ea typeface="Barlow Light"/>
                <a:cs typeface="Barlow Light"/>
                <a:sym typeface="Barlow Light"/>
              </a:rPr>
              <a:t>Александра Лалева</a:t>
            </a:r>
            <a:endParaRPr sz="16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B4EF6C-5621-4CBD-9FA4-F6B88AEA6C20}"/>
              </a:ext>
            </a:extLst>
          </p:cNvPr>
          <p:cNvGrpSpPr/>
          <p:nvPr/>
        </p:nvGrpSpPr>
        <p:grpSpPr>
          <a:xfrm>
            <a:off x="1389568" y="777600"/>
            <a:ext cx="4018397" cy="4111682"/>
            <a:chOff x="1362344" y="1545030"/>
            <a:chExt cx="3268378" cy="3344252"/>
          </a:xfrm>
        </p:grpSpPr>
        <p:sp>
          <p:nvSpPr>
            <p:cNvPr id="339" name="Google Shape;339;p25"/>
            <p:cNvSpPr txBox="1"/>
            <p:nvPr/>
          </p:nvSpPr>
          <p:spPr>
            <a:xfrm>
              <a:off x="2178452" y="3079599"/>
              <a:ext cx="1662600" cy="9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12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475CDE4-14FF-467C-81FB-456C4F2A14D7}"/>
                </a:ext>
              </a:extLst>
            </p:cNvPr>
            <p:cNvSpPr/>
            <p:nvPr/>
          </p:nvSpPr>
          <p:spPr>
            <a:xfrm rot="2696658">
              <a:off x="2187605" y="2411223"/>
              <a:ext cx="1677890" cy="16663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Our Team</a:t>
              </a:r>
              <a:endParaRPr lang="bg-BG" dirty="0"/>
            </a:p>
          </p:txBody>
        </p:sp>
        <p:sp>
          <p:nvSpPr>
            <p:cNvPr id="19" name="Google Shape;347;p25">
              <a:extLst>
                <a:ext uri="{FF2B5EF4-FFF2-40B4-BE49-F238E27FC236}">
                  <a16:creationId xmlns:a16="http://schemas.microsoft.com/office/drawing/2014/main" id="{E59190BF-78EB-4B41-AB12-2584E5CEB606}"/>
                </a:ext>
              </a:extLst>
            </p:cNvPr>
            <p:cNvSpPr/>
            <p:nvPr/>
          </p:nvSpPr>
          <p:spPr>
            <a:xfrm>
              <a:off x="1362344" y="2976072"/>
              <a:ext cx="650941" cy="651286"/>
            </a:xfrm>
            <a:prstGeom prst="ellipse">
              <a:avLst/>
            </a:prstGeom>
            <a:solidFill>
              <a:srgbClr val="8184D9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</a:t>
              </a:r>
              <a:r>
                <a:rPr lang="bg-BG" sz="1200" dirty="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4</a:t>
              </a:r>
              <a:endParaRPr sz="12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3979781" y="2918750"/>
              <a:ext cx="650941" cy="651286"/>
            </a:xfrm>
            <a:prstGeom prst="ellipse">
              <a:avLst/>
            </a:prstGeom>
            <a:solidFill>
              <a:srgbClr val="6463BD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02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2684533" y="1545030"/>
              <a:ext cx="650941" cy="651286"/>
            </a:xfrm>
            <a:prstGeom prst="ellipse">
              <a:avLst/>
            </a:prstGeom>
            <a:solidFill>
              <a:srgbClr val="4F4A9E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01</a:t>
              </a:r>
              <a:endParaRPr sz="12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2701079" y="4237996"/>
              <a:ext cx="650941" cy="65128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03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sp>
        <p:nvSpPr>
          <p:cNvPr id="21" name="Google Shape;351;p25">
            <a:extLst>
              <a:ext uri="{FF2B5EF4-FFF2-40B4-BE49-F238E27FC236}">
                <a16:creationId xmlns:a16="http://schemas.microsoft.com/office/drawing/2014/main" id="{DAF80A3A-DA37-4D2B-B617-681CD6A35676}"/>
              </a:ext>
            </a:extLst>
          </p:cNvPr>
          <p:cNvSpPr txBox="1"/>
          <p:nvPr/>
        </p:nvSpPr>
        <p:spPr>
          <a:xfrm rot="18835385">
            <a:off x="1925511" y="1497759"/>
            <a:ext cx="1093558" cy="652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>
                <a:latin typeface="Barlow Light"/>
                <a:ea typeface="Barlow Light"/>
                <a:cs typeface="Barlow Light"/>
                <a:sym typeface="Barlow Light"/>
              </a:rPr>
              <a:t>Емили Кехайова</a:t>
            </a:r>
            <a:endParaRPr sz="16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2" name="Google Shape;351;p25">
            <a:extLst>
              <a:ext uri="{FF2B5EF4-FFF2-40B4-BE49-F238E27FC236}">
                <a16:creationId xmlns:a16="http://schemas.microsoft.com/office/drawing/2014/main" id="{03AC09FF-C16F-425D-932C-BC8720575C49}"/>
              </a:ext>
            </a:extLst>
          </p:cNvPr>
          <p:cNvSpPr txBox="1"/>
          <p:nvPr/>
        </p:nvSpPr>
        <p:spPr>
          <a:xfrm rot="18827468">
            <a:off x="3835846" y="3459096"/>
            <a:ext cx="1084176" cy="74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>
                <a:latin typeface="Barlow Light"/>
                <a:ea typeface="Barlow Light"/>
                <a:cs typeface="Barlow Light"/>
                <a:sym typeface="Barlow Light"/>
              </a:rPr>
              <a:t>Борис Милев</a:t>
            </a:r>
            <a:endParaRPr sz="16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3" name="Google Shape;351;p25">
            <a:extLst>
              <a:ext uri="{FF2B5EF4-FFF2-40B4-BE49-F238E27FC236}">
                <a16:creationId xmlns:a16="http://schemas.microsoft.com/office/drawing/2014/main" id="{6A856593-A01E-40A3-8777-75FEC5589D18}"/>
              </a:ext>
            </a:extLst>
          </p:cNvPr>
          <p:cNvSpPr txBox="1"/>
          <p:nvPr/>
        </p:nvSpPr>
        <p:spPr>
          <a:xfrm rot="2685876">
            <a:off x="1951938" y="3473957"/>
            <a:ext cx="1071300" cy="62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>
                <a:latin typeface="Barlow Light"/>
                <a:ea typeface="Barlow Light"/>
                <a:cs typeface="Barlow Light"/>
                <a:sym typeface="Barlow Light"/>
              </a:rPr>
              <a:t>Георги Михов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5" name="Google Shape;265;p38">
            <a:extLst>
              <a:ext uri="{FF2B5EF4-FFF2-40B4-BE49-F238E27FC236}">
                <a16:creationId xmlns:a16="http://schemas.microsoft.com/office/drawing/2014/main" id="{6BA2C7A4-81EA-4302-A220-C69B418FF33E}"/>
              </a:ext>
            </a:extLst>
          </p:cNvPr>
          <p:cNvSpPr txBox="1">
            <a:spLocks/>
          </p:cNvSpPr>
          <p:nvPr/>
        </p:nvSpPr>
        <p:spPr>
          <a:xfrm>
            <a:off x="2462288" y="4064790"/>
            <a:ext cx="15972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Combining them into a big program</a:t>
            </a:r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Barlow Light"/>
              <a:buNone/>
            </a:pPr>
            <a:endParaRPr lang="en-US" sz="1400" dirty="0"/>
          </a:p>
        </p:txBody>
      </p:sp>
      <p:sp>
        <p:nvSpPr>
          <p:cNvPr id="16" name="Google Shape;266;p38">
            <a:extLst>
              <a:ext uri="{FF2B5EF4-FFF2-40B4-BE49-F238E27FC236}">
                <a16:creationId xmlns:a16="http://schemas.microsoft.com/office/drawing/2014/main" id="{57F46614-8772-4AB0-85E4-CD0432A11E2C}"/>
              </a:ext>
            </a:extLst>
          </p:cNvPr>
          <p:cNvSpPr txBox="1">
            <a:spLocks/>
          </p:cNvSpPr>
          <p:nvPr/>
        </p:nvSpPr>
        <p:spPr>
          <a:xfrm>
            <a:off x="1930900" y="1115622"/>
            <a:ext cx="1597200" cy="117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Barlow Light"/>
              <a:buNone/>
            </a:pPr>
            <a:r>
              <a:rPr lang="en-US" sz="1400" dirty="0"/>
              <a:t>Break the project into tasks for everyone</a:t>
            </a:r>
          </a:p>
        </p:txBody>
      </p:sp>
      <p:sp>
        <p:nvSpPr>
          <p:cNvPr id="17" name="Google Shape;267;p38">
            <a:extLst>
              <a:ext uri="{FF2B5EF4-FFF2-40B4-BE49-F238E27FC236}">
                <a16:creationId xmlns:a16="http://schemas.microsoft.com/office/drawing/2014/main" id="{C5EFA409-2DF1-4AFE-B11F-8AB750020E44}"/>
              </a:ext>
            </a:extLst>
          </p:cNvPr>
          <p:cNvSpPr txBox="1">
            <a:spLocks/>
          </p:cNvSpPr>
          <p:nvPr/>
        </p:nvSpPr>
        <p:spPr>
          <a:xfrm>
            <a:off x="4277848" y="2088536"/>
            <a:ext cx="15972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Making small parts of the code</a:t>
            </a:r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Barlow Light"/>
              <a:buNone/>
            </a:pPr>
            <a:endParaRPr lang="en-US" sz="1400" dirty="0"/>
          </a:p>
        </p:txBody>
      </p:sp>
      <p:sp>
        <p:nvSpPr>
          <p:cNvPr id="18" name="Google Shape;269;p38">
            <a:extLst>
              <a:ext uri="{FF2B5EF4-FFF2-40B4-BE49-F238E27FC236}">
                <a16:creationId xmlns:a16="http://schemas.microsoft.com/office/drawing/2014/main" id="{276EC8B1-A645-44B9-B5A8-6FF690AA968D}"/>
              </a:ext>
            </a:extLst>
          </p:cNvPr>
          <p:cNvSpPr txBox="1">
            <a:spLocks/>
          </p:cNvSpPr>
          <p:nvPr/>
        </p:nvSpPr>
        <p:spPr>
          <a:xfrm>
            <a:off x="107112" y="1059328"/>
            <a:ext cx="15972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en" sz="16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9" name="Google Shape;270;p38">
            <a:extLst>
              <a:ext uri="{FF2B5EF4-FFF2-40B4-BE49-F238E27FC236}">
                <a16:creationId xmlns:a16="http://schemas.microsoft.com/office/drawing/2014/main" id="{557E6224-6C52-4AD6-A199-1F4E0940DE98}"/>
              </a:ext>
            </a:extLst>
          </p:cNvPr>
          <p:cNvSpPr txBox="1">
            <a:spLocks/>
          </p:cNvSpPr>
          <p:nvPr/>
        </p:nvSpPr>
        <p:spPr>
          <a:xfrm>
            <a:off x="136384" y="1429686"/>
            <a:ext cx="1597200" cy="39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Barlow Light"/>
              <a:buNone/>
            </a:pPr>
            <a:r>
              <a:rPr lang="en-US" sz="1400" dirty="0"/>
              <a:t>Brainstorming</a:t>
            </a:r>
          </a:p>
        </p:txBody>
      </p:sp>
      <p:sp>
        <p:nvSpPr>
          <p:cNvPr id="20" name="Google Shape;271;p38">
            <a:extLst>
              <a:ext uri="{FF2B5EF4-FFF2-40B4-BE49-F238E27FC236}">
                <a16:creationId xmlns:a16="http://schemas.microsoft.com/office/drawing/2014/main" id="{07B1BEC2-7A33-4140-A548-82B0C8474EAD}"/>
              </a:ext>
            </a:extLst>
          </p:cNvPr>
          <p:cNvSpPr txBox="1">
            <a:spLocks/>
          </p:cNvSpPr>
          <p:nvPr/>
        </p:nvSpPr>
        <p:spPr>
          <a:xfrm>
            <a:off x="1945558" y="1054036"/>
            <a:ext cx="15972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en" sz="16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1" name="Google Shape;272;p38">
            <a:extLst>
              <a:ext uri="{FF2B5EF4-FFF2-40B4-BE49-F238E27FC236}">
                <a16:creationId xmlns:a16="http://schemas.microsoft.com/office/drawing/2014/main" id="{EDA424A9-87AC-4F64-AC08-D7DFC1D68486}"/>
              </a:ext>
            </a:extLst>
          </p:cNvPr>
          <p:cNvSpPr txBox="1">
            <a:spLocks/>
          </p:cNvSpPr>
          <p:nvPr/>
        </p:nvSpPr>
        <p:spPr>
          <a:xfrm>
            <a:off x="4295600" y="1822678"/>
            <a:ext cx="15972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en" sz="16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2" name="Google Shape;273;p38">
            <a:extLst>
              <a:ext uri="{FF2B5EF4-FFF2-40B4-BE49-F238E27FC236}">
                <a16:creationId xmlns:a16="http://schemas.microsoft.com/office/drawing/2014/main" id="{AA0511D3-EC24-4560-9A05-F49DA2681670}"/>
              </a:ext>
            </a:extLst>
          </p:cNvPr>
          <p:cNvSpPr txBox="1">
            <a:spLocks/>
          </p:cNvSpPr>
          <p:nvPr/>
        </p:nvSpPr>
        <p:spPr>
          <a:xfrm>
            <a:off x="2507295" y="3823112"/>
            <a:ext cx="15972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en" sz="16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3" name="Google Shape;274;p38">
            <a:extLst>
              <a:ext uri="{FF2B5EF4-FFF2-40B4-BE49-F238E27FC236}">
                <a16:creationId xmlns:a16="http://schemas.microsoft.com/office/drawing/2014/main" id="{E50A3DD5-76D7-48B8-93A3-8D240EF4A6C3}"/>
              </a:ext>
            </a:extLst>
          </p:cNvPr>
          <p:cNvSpPr/>
          <p:nvPr/>
        </p:nvSpPr>
        <p:spPr>
          <a:xfrm>
            <a:off x="543613" y="374250"/>
            <a:ext cx="724200" cy="724200"/>
          </a:xfrm>
          <a:prstGeom prst="donut">
            <a:avLst>
              <a:gd name="adj" fmla="val 114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75;p38">
            <a:extLst>
              <a:ext uri="{FF2B5EF4-FFF2-40B4-BE49-F238E27FC236}">
                <a16:creationId xmlns:a16="http://schemas.microsoft.com/office/drawing/2014/main" id="{9AE0FC7D-7E8D-4FB7-B34E-015F9771989D}"/>
              </a:ext>
            </a:extLst>
          </p:cNvPr>
          <p:cNvSpPr/>
          <p:nvPr/>
        </p:nvSpPr>
        <p:spPr>
          <a:xfrm>
            <a:off x="1985760" y="2391803"/>
            <a:ext cx="724200" cy="724200"/>
          </a:xfrm>
          <a:prstGeom prst="donut">
            <a:avLst>
              <a:gd name="adj" fmla="val 114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76;p38">
            <a:extLst>
              <a:ext uri="{FF2B5EF4-FFF2-40B4-BE49-F238E27FC236}">
                <a16:creationId xmlns:a16="http://schemas.microsoft.com/office/drawing/2014/main" id="{C83E07EB-07DD-46CA-8C5E-9EE4946F3673}"/>
              </a:ext>
            </a:extLst>
          </p:cNvPr>
          <p:cNvSpPr/>
          <p:nvPr/>
        </p:nvSpPr>
        <p:spPr>
          <a:xfrm>
            <a:off x="4745305" y="1138107"/>
            <a:ext cx="724200" cy="724200"/>
          </a:xfrm>
          <a:prstGeom prst="donut">
            <a:avLst>
              <a:gd name="adj" fmla="val 114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77;p38">
            <a:extLst>
              <a:ext uri="{FF2B5EF4-FFF2-40B4-BE49-F238E27FC236}">
                <a16:creationId xmlns:a16="http://schemas.microsoft.com/office/drawing/2014/main" id="{42520C8D-8F03-4C8A-ACF5-C581FEED5608}"/>
              </a:ext>
            </a:extLst>
          </p:cNvPr>
          <p:cNvSpPr/>
          <p:nvPr/>
        </p:nvSpPr>
        <p:spPr>
          <a:xfrm>
            <a:off x="1720473" y="4027878"/>
            <a:ext cx="724200" cy="724200"/>
          </a:xfrm>
          <a:prstGeom prst="donut">
            <a:avLst>
              <a:gd name="adj" fmla="val 114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" name="Google Shape;278;p38">
            <a:extLst>
              <a:ext uri="{FF2B5EF4-FFF2-40B4-BE49-F238E27FC236}">
                <a16:creationId xmlns:a16="http://schemas.microsoft.com/office/drawing/2014/main" id="{C61F7627-2CBA-433D-8F84-A22B2A568EE6}"/>
              </a:ext>
            </a:extLst>
          </p:cNvPr>
          <p:cNvCxnSpPr>
            <a:cxnSpLocks/>
            <a:stCxn id="23" idx="5"/>
          </p:cNvCxnSpPr>
          <p:nvPr/>
        </p:nvCxnSpPr>
        <p:spPr>
          <a:xfrm>
            <a:off x="1161756" y="992393"/>
            <a:ext cx="1278832" cy="141079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79;p38">
            <a:extLst>
              <a:ext uri="{FF2B5EF4-FFF2-40B4-BE49-F238E27FC236}">
                <a16:creationId xmlns:a16="http://schemas.microsoft.com/office/drawing/2014/main" id="{76DED375-5804-4E41-BEA4-91AC42455697}"/>
              </a:ext>
            </a:extLst>
          </p:cNvPr>
          <p:cNvCxnSpPr>
            <a:cxnSpLocks/>
            <a:endCxn id="25" idx="3"/>
          </p:cNvCxnSpPr>
          <p:nvPr/>
        </p:nvCxnSpPr>
        <p:spPr>
          <a:xfrm flipV="1">
            <a:off x="2440588" y="1756250"/>
            <a:ext cx="2410774" cy="64851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280;p38">
            <a:extLst>
              <a:ext uri="{FF2B5EF4-FFF2-40B4-BE49-F238E27FC236}">
                <a16:creationId xmlns:a16="http://schemas.microsoft.com/office/drawing/2014/main" id="{2EB83B56-9379-4D55-910C-4D01585C1902}"/>
              </a:ext>
            </a:extLst>
          </p:cNvPr>
          <p:cNvCxnSpPr>
            <a:cxnSpLocks/>
            <a:stCxn id="25" idx="3"/>
            <a:endCxn id="26" idx="7"/>
          </p:cNvCxnSpPr>
          <p:nvPr/>
        </p:nvCxnSpPr>
        <p:spPr>
          <a:xfrm flipH="1">
            <a:off x="2338616" y="1756250"/>
            <a:ext cx="2512746" cy="23776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" name="Google Shape;281;p38">
            <a:extLst>
              <a:ext uri="{FF2B5EF4-FFF2-40B4-BE49-F238E27FC236}">
                <a16:creationId xmlns:a16="http://schemas.microsoft.com/office/drawing/2014/main" id="{FD79A23C-E819-43F0-B32E-E1B9D33B75A8}"/>
              </a:ext>
            </a:extLst>
          </p:cNvPr>
          <p:cNvGrpSpPr/>
          <p:nvPr/>
        </p:nvGrpSpPr>
        <p:grpSpPr>
          <a:xfrm>
            <a:off x="1901262" y="4187860"/>
            <a:ext cx="359015" cy="358633"/>
            <a:chOff x="1309875" y="1499912"/>
            <a:chExt cx="359015" cy="358633"/>
          </a:xfrm>
        </p:grpSpPr>
        <p:sp>
          <p:nvSpPr>
            <p:cNvPr id="31" name="Google Shape;282;p38">
              <a:extLst>
                <a:ext uri="{FF2B5EF4-FFF2-40B4-BE49-F238E27FC236}">
                  <a16:creationId xmlns:a16="http://schemas.microsoft.com/office/drawing/2014/main" id="{E117EEF9-58EB-420C-8E0F-32A9AF825E10}"/>
                </a:ext>
              </a:extLst>
            </p:cNvPr>
            <p:cNvSpPr/>
            <p:nvPr/>
          </p:nvSpPr>
          <p:spPr>
            <a:xfrm>
              <a:off x="1309875" y="1499912"/>
              <a:ext cx="133708" cy="204665"/>
            </a:xfrm>
            <a:custGeom>
              <a:avLst/>
              <a:gdLst/>
              <a:ahLst/>
              <a:cxnLst/>
              <a:rect l="l" t="t" r="r" b="b"/>
              <a:pathLst>
                <a:path w="4204" h="6435" extrusionOk="0">
                  <a:moveTo>
                    <a:pt x="1310" y="0"/>
                  </a:moveTo>
                  <a:cubicBezTo>
                    <a:pt x="608" y="0"/>
                    <a:pt x="24" y="560"/>
                    <a:pt x="24" y="1274"/>
                  </a:cubicBezTo>
                  <a:cubicBezTo>
                    <a:pt x="36" y="6323"/>
                    <a:pt x="0" y="6037"/>
                    <a:pt x="72" y="6311"/>
                  </a:cubicBezTo>
                  <a:cubicBezTo>
                    <a:pt x="82" y="6381"/>
                    <a:pt x="152" y="6435"/>
                    <a:pt x="231" y="6435"/>
                  </a:cubicBezTo>
                  <a:cubicBezTo>
                    <a:pt x="246" y="6435"/>
                    <a:pt x="260" y="6433"/>
                    <a:pt x="274" y="6430"/>
                  </a:cubicBezTo>
                  <a:cubicBezTo>
                    <a:pt x="370" y="6394"/>
                    <a:pt x="429" y="6311"/>
                    <a:pt x="393" y="6215"/>
                  </a:cubicBezTo>
                  <a:cubicBezTo>
                    <a:pt x="358" y="6013"/>
                    <a:pt x="381" y="6180"/>
                    <a:pt x="370" y="1262"/>
                  </a:cubicBezTo>
                  <a:cubicBezTo>
                    <a:pt x="370" y="739"/>
                    <a:pt x="786" y="322"/>
                    <a:pt x="1310" y="322"/>
                  </a:cubicBezTo>
                  <a:lnTo>
                    <a:pt x="4049" y="322"/>
                  </a:lnTo>
                  <a:cubicBezTo>
                    <a:pt x="4132" y="322"/>
                    <a:pt x="4203" y="250"/>
                    <a:pt x="4203" y="167"/>
                  </a:cubicBezTo>
                  <a:cubicBezTo>
                    <a:pt x="4203" y="72"/>
                    <a:pt x="4132" y="0"/>
                    <a:pt x="4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83;p38">
              <a:extLst>
                <a:ext uri="{FF2B5EF4-FFF2-40B4-BE49-F238E27FC236}">
                  <a16:creationId xmlns:a16="http://schemas.microsoft.com/office/drawing/2014/main" id="{D8A2EABE-6A7D-4537-8E33-59343862CC81}"/>
                </a:ext>
              </a:extLst>
            </p:cNvPr>
            <p:cNvSpPr/>
            <p:nvPr/>
          </p:nvSpPr>
          <p:spPr>
            <a:xfrm>
              <a:off x="1454524" y="1499912"/>
              <a:ext cx="213602" cy="123467"/>
            </a:xfrm>
            <a:custGeom>
              <a:avLst/>
              <a:gdLst/>
              <a:ahLst/>
              <a:cxnLst/>
              <a:rect l="l" t="t" r="r" b="b"/>
              <a:pathLst>
                <a:path w="6716" h="388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5430" y="322"/>
                  </a:lnTo>
                  <a:cubicBezTo>
                    <a:pt x="5954" y="322"/>
                    <a:pt x="6371" y="739"/>
                    <a:pt x="6371" y="1262"/>
                  </a:cubicBezTo>
                  <a:lnTo>
                    <a:pt x="6371" y="3715"/>
                  </a:lnTo>
                  <a:cubicBezTo>
                    <a:pt x="6371" y="3810"/>
                    <a:pt x="6442" y="3882"/>
                    <a:pt x="6537" y="3882"/>
                  </a:cubicBezTo>
                  <a:cubicBezTo>
                    <a:pt x="6621" y="3882"/>
                    <a:pt x="6704" y="3810"/>
                    <a:pt x="6704" y="3715"/>
                  </a:cubicBezTo>
                  <a:lnTo>
                    <a:pt x="6704" y="1262"/>
                  </a:lnTo>
                  <a:cubicBezTo>
                    <a:pt x="6716" y="584"/>
                    <a:pt x="6144" y="0"/>
                    <a:pt x="5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84;p38">
              <a:extLst>
                <a:ext uri="{FF2B5EF4-FFF2-40B4-BE49-F238E27FC236}">
                  <a16:creationId xmlns:a16="http://schemas.microsoft.com/office/drawing/2014/main" id="{B3750820-4F84-4E4B-8B77-46C32FCF9CB0}"/>
                </a:ext>
              </a:extLst>
            </p:cNvPr>
            <p:cNvSpPr/>
            <p:nvPr/>
          </p:nvSpPr>
          <p:spPr>
            <a:xfrm>
              <a:off x="1322756" y="1634701"/>
              <a:ext cx="346134" cy="223844"/>
            </a:xfrm>
            <a:custGeom>
              <a:avLst/>
              <a:gdLst/>
              <a:ahLst/>
              <a:cxnLst/>
              <a:rect l="l" t="t" r="r" b="b"/>
              <a:pathLst>
                <a:path w="10883" h="7038" extrusionOk="0">
                  <a:moveTo>
                    <a:pt x="5930" y="3037"/>
                  </a:moveTo>
                  <a:lnTo>
                    <a:pt x="5930" y="5656"/>
                  </a:lnTo>
                  <a:lnTo>
                    <a:pt x="4560" y="5656"/>
                  </a:lnTo>
                  <a:lnTo>
                    <a:pt x="4560" y="3037"/>
                  </a:lnTo>
                  <a:close/>
                  <a:moveTo>
                    <a:pt x="7370" y="5990"/>
                  </a:moveTo>
                  <a:cubicBezTo>
                    <a:pt x="7549" y="5990"/>
                    <a:pt x="7716" y="6133"/>
                    <a:pt x="7716" y="6323"/>
                  </a:cubicBezTo>
                  <a:lnTo>
                    <a:pt x="7716" y="6383"/>
                  </a:lnTo>
                  <a:cubicBezTo>
                    <a:pt x="7716" y="6561"/>
                    <a:pt x="7573" y="6728"/>
                    <a:pt x="7370" y="6728"/>
                  </a:cubicBezTo>
                  <a:lnTo>
                    <a:pt x="3120" y="6728"/>
                  </a:lnTo>
                  <a:cubicBezTo>
                    <a:pt x="2941" y="6728"/>
                    <a:pt x="2774" y="6585"/>
                    <a:pt x="2774" y="6383"/>
                  </a:cubicBezTo>
                  <a:lnTo>
                    <a:pt x="2774" y="6323"/>
                  </a:lnTo>
                  <a:cubicBezTo>
                    <a:pt x="2774" y="6145"/>
                    <a:pt x="2929" y="5990"/>
                    <a:pt x="3120" y="5990"/>
                  </a:cubicBezTo>
                  <a:close/>
                  <a:moveTo>
                    <a:pt x="10692" y="1"/>
                  </a:moveTo>
                  <a:cubicBezTo>
                    <a:pt x="10597" y="1"/>
                    <a:pt x="10525" y="72"/>
                    <a:pt x="10525" y="168"/>
                  </a:cubicBezTo>
                  <a:lnTo>
                    <a:pt x="10525" y="1763"/>
                  </a:lnTo>
                  <a:cubicBezTo>
                    <a:pt x="10525" y="2275"/>
                    <a:pt x="10109" y="2692"/>
                    <a:pt x="9585" y="2692"/>
                  </a:cubicBezTo>
                  <a:lnTo>
                    <a:pt x="917" y="2692"/>
                  </a:lnTo>
                  <a:cubicBezTo>
                    <a:pt x="691" y="2692"/>
                    <a:pt x="465" y="2608"/>
                    <a:pt x="298" y="2454"/>
                  </a:cubicBezTo>
                  <a:cubicBezTo>
                    <a:pt x="265" y="2426"/>
                    <a:pt x="225" y="2412"/>
                    <a:pt x="185" y="2412"/>
                  </a:cubicBezTo>
                  <a:cubicBezTo>
                    <a:pt x="138" y="2412"/>
                    <a:pt x="92" y="2432"/>
                    <a:pt x="60" y="2477"/>
                  </a:cubicBezTo>
                  <a:cubicBezTo>
                    <a:pt x="0" y="2549"/>
                    <a:pt x="0" y="2656"/>
                    <a:pt x="84" y="2716"/>
                  </a:cubicBezTo>
                  <a:cubicBezTo>
                    <a:pt x="322" y="2918"/>
                    <a:pt x="619" y="3025"/>
                    <a:pt x="917" y="3025"/>
                  </a:cubicBezTo>
                  <a:lnTo>
                    <a:pt x="4227" y="3025"/>
                  </a:lnTo>
                  <a:lnTo>
                    <a:pt x="4227" y="5644"/>
                  </a:lnTo>
                  <a:lnTo>
                    <a:pt x="3132" y="5644"/>
                  </a:lnTo>
                  <a:cubicBezTo>
                    <a:pt x="2763" y="5644"/>
                    <a:pt x="2465" y="5942"/>
                    <a:pt x="2465" y="6311"/>
                  </a:cubicBezTo>
                  <a:lnTo>
                    <a:pt x="2465" y="6371"/>
                  </a:lnTo>
                  <a:cubicBezTo>
                    <a:pt x="2465" y="6740"/>
                    <a:pt x="2763" y="7038"/>
                    <a:pt x="3132" y="7038"/>
                  </a:cubicBezTo>
                  <a:lnTo>
                    <a:pt x="7394" y="7038"/>
                  </a:lnTo>
                  <a:cubicBezTo>
                    <a:pt x="7763" y="7038"/>
                    <a:pt x="8061" y="6740"/>
                    <a:pt x="8061" y="6371"/>
                  </a:cubicBezTo>
                  <a:lnTo>
                    <a:pt x="8061" y="6311"/>
                  </a:lnTo>
                  <a:cubicBezTo>
                    <a:pt x="8061" y="5942"/>
                    <a:pt x="7763" y="5644"/>
                    <a:pt x="7394" y="5644"/>
                  </a:cubicBezTo>
                  <a:lnTo>
                    <a:pt x="6287" y="5644"/>
                  </a:lnTo>
                  <a:lnTo>
                    <a:pt x="6287" y="3037"/>
                  </a:lnTo>
                  <a:lnTo>
                    <a:pt x="9609" y="3037"/>
                  </a:lnTo>
                  <a:cubicBezTo>
                    <a:pt x="10311" y="3037"/>
                    <a:pt x="10883" y="2477"/>
                    <a:pt x="10883" y="1751"/>
                  </a:cubicBezTo>
                  <a:lnTo>
                    <a:pt x="10883" y="168"/>
                  </a:lnTo>
                  <a:cubicBezTo>
                    <a:pt x="10859" y="72"/>
                    <a:pt x="10787" y="1"/>
                    <a:pt x="10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85;p38">
              <a:extLst>
                <a:ext uri="{FF2B5EF4-FFF2-40B4-BE49-F238E27FC236}">
                  <a16:creationId xmlns:a16="http://schemas.microsoft.com/office/drawing/2014/main" id="{7A047B5F-10B5-4804-ADC7-808E7731BAF5}"/>
                </a:ext>
              </a:extLst>
            </p:cNvPr>
            <p:cNvSpPr/>
            <p:nvPr/>
          </p:nvSpPr>
          <p:spPr>
            <a:xfrm>
              <a:off x="1331852" y="1519217"/>
              <a:ext cx="191243" cy="140514"/>
            </a:xfrm>
            <a:custGeom>
              <a:avLst/>
              <a:gdLst/>
              <a:ahLst/>
              <a:cxnLst/>
              <a:rect l="l" t="t" r="r" b="b"/>
              <a:pathLst>
                <a:path w="6013" h="4418" extrusionOk="0">
                  <a:moveTo>
                    <a:pt x="869" y="1"/>
                  </a:moveTo>
                  <a:cubicBezTo>
                    <a:pt x="393" y="1"/>
                    <a:pt x="0" y="393"/>
                    <a:pt x="0" y="870"/>
                  </a:cubicBezTo>
                  <a:lnTo>
                    <a:pt x="0" y="4263"/>
                  </a:lnTo>
                  <a:cubicBezTo>
                    <a:pt x="0" y="4346"/>
                    <a:pt x="83" y="4418"/>
                    <a:pt x="167" y="4418"/>
                  </a:cubicBezTo>
                  <a:cubicBezTo>
                    <a:pt x="262" y="4418"/>
                    <a:pt x="333" y="4346"/>
                    <a:pt x="333" y="4263"/>
                  </a:cubicBezTo>
                  <a:lnTo>
                    <a:pt x="333" y="870"/>
                  </a:lnTo>
                  <a:cubicBezTo>
                    <a:pt x="333" y="572"/>
                    <a:pt x="572" y="334"/>
                    <a:pt x="869" y="334"/>
                  </a:cubicBezTo>
                  <a:lnTo>
                    <a:pt x="5834" y="334"/>
                  </a:lnTo>
                  <a:cubicBezTo>
                    <a:pt x="5929" y="334"/>
                    <a:pt x="6001" y="251"/>
                    <a:pt x="6001" y="167"/>
                  </a:cubicBezTo>
                  <a:cubicBezTo>
                    <a:pt x="6013" y="72"/>
                    <a:pt x="5929" y="1"/>
                    <a:pt x="5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6;p38">
              <a:extLst>
                <a:ext uri="{FF2B5EF4-FFF2-40B4-BE49-F238E27FC236}">
                  <a16:creationId xmlns:a16="http://schemas.microsoft.com/office/drawing/2014/main" id="{43093B23-0D26-461C-9061-DF57A58BD79D}"/>
                </a:ext>
              </a:extLst>
            </p:cNvPr>
            <p:cNvSpPr/>
            <p:nvPr/>
          </p:nvSpPr>
          <p:spPr>
            <a:xfrm>
              <a:off x="1331852" y="1519217"/>
              <a:ext cx="315442" cy="190512"/>
            </a:xfrm>
            <a:custGeom>
              <a:avLst/>
              <a:gdLst/>
              <a:ahLst/>
              <a:cxnLst/>
              <a:rect l="l" t="t" r="r" b="b"/>
              <a:pathLst>
                <a:path w="9918" h="5990" extrusionOk="0">
                  <a:moveTo>
                    <a:pt x="6513" y="1"/>
                  </a:moveTo>
                  <a:cubicBezTo>
                    <a:pt x="6418" y="1"/>
                    <a:pt x="6346" y="72"/>
                    <a:pt x="6346" y="167"/>
                  </a:cubicBezTo>
                  <a:cubicBezTo>
                    <a:pt x="6346" y="251"/>
                    <a:pt x="6418" y="322"/>
                    <a:pt x="6513" y="322"/>
                  </a:cubicBezTo>
                  <a:lnTo>
                    <a:pt x="9049" y="322"/>
                  </a:lnTo>
                  <a:cubicBezTo>
                    <a:pt x="9346" y="322"/>
                    <a:pt x="9585" y="560"/>
                    <a:pt x="9585" y="870"/>
                  </a:cubicBezTo>
                  <a:lnTo>
                    <a:pt x="9585" y="5120"/>
                  </a:lnTo>
                  <a:cubicBezTo>
                    <a:pt x="9585" y="5418"/>
                    <a:pt x="9346" y="5656"/>
                    <a:pt x="9049" y="5656"/>
                  </a:cubicBezTo>
                  <a:lnTo>
                    <a:pt x="869" y="5656"/>
                  </a:lnTo>
                  <a:cubicBezTo>
                    <a:pt x="572" y="5656"/>
                    <a:pt x="333" y="5418"/>
                    <a:pt x="333" y="5120"/>
                  </a:cubicBezTo>
                  <a:lnTo>
                    <a:pt x="333" y="4930"/>
                  </a:lnTo>
                  <a:cubicBezTo>
                    <a:pt x="333" y="4834"/>
                    <a:pt x="262" y="4763"/>
                    <a:pt x="167" y="4763"/>
                  </a:cubicBezTo>
                  <a:cubicBezTo>
                    <a:pt x="71" y="4763"/>
                    <a:pt x="0" y="4834"/>
                    <a:pt x="0" y="4930"/>
                  </a:cubicBezTo>
                  <a:lnTo>
                    <a:pt x="0" y="5120"/>
                  </a:lnTo>
                  <a:cubicBezTo>
                    <a:pt x="0" y="5596"/>
                    <a:pt x="393" y="5989"/>
                    <a:pt x="869" y="5989"/>
                  </a:cubicBezTo>
                  <a:lnTo>
                    <a:pt x="9049" y="5989"/>
                  </a:lnTo>
                  <a:cubicBezTo>
                    <a:pt x="9525" y="5989"/>
                    <a:pt x="9918" y="5596"/>
                    <a:pt x="9918" y="5120"/>
                  </a:cubicBezTo>
                  <a:lnTo>
                    <a:pt x="9918" y="870"/>
                  </a:lnTo>
                  <a:cubicBezTo>
                    <a:pt x="9918" y="393"/>
                    <a:pt x="9525" y="1"/>
                    <a:pt x="9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7;p38">
              <a:extLst>
                <a:ext uri="{FF2B5EF4-FFF2-40B4-BE49-F238E27FC236}">
                  <a16:creationId xmlns:a16="http://schemas.microsoft.com/office/drawing/2014/main" id="{B9C7DA58-87EE-44B9-8F2D-3F85325C7177}"/>
                </a:ext>
              </a:extLst>
            </p:cNvPr>
            <p:cNvSpPr/>
            <p:nvPr/>
          </p:nvSpPr>
          <p:spPr>
            <a:xfrm>
              <a:off x="1587056" y="1669178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8;p38">
              <a:extLst>
                <a:ext uri="{FF2B5EF4-FFF2-40B4-BE49-F238E27FC236}">
                  <a16:creationId xmlns:a16="http://schemas.microsoft.com/office/drawing/2014/main" id="{639784F9-ADB3-47B5-AE1F-14DB81BBB3F5}"/>
                </a:ext>
              </a:extLst>
            </p:cNvPr>
            <p:cNvSpPr/>
            <p:nvPr/>
          </p:nvSpPr>
          <p:spPr>
            <a:xfrm>
              <a:off x="1471190" y="1538523"/>
              <a:ext cx="160965" cy="141278"/>
            </a:xfrm>
            <a:custGeom>
              <a:avLst/>
              <a:gdLst/>
              <a:ahLst/>
              <a:cxnLst/>
              <a:rect l="l" t="t" r="r" b="b"/>
              <a:pathLst>
                <a:path w="5061" h="4442" extrusionOk="0">
                  <a:moveTo>
                    <a:pt x="2489" y="346"/>
                  </a:moveTo>
                  <a:lnTo>
                    <a:pt x="1536" y="1096"/>
                  </a:lnTo>
                  <a:lnTo>
                    <a:pt x="548" y="346"/>
                  </a:lnTo>
                  <a:close/>
                  <a:moveTo>
                    <a:pt x="322" y="596"/>
                  </a:moveTo>
                  <a:lnTo>
                    <a:pt x="1251" y="1299"/>
                  </a:lnTo>
                  <a:lnTo>
                    <a:pt x="322" y="2013"/>
                  </a:lnTo>
                  <a:lnTo>
                    <a:pt x="322" y="596"/>
                  </a:lnTo>
                  <a:close/>
                  <a:moveTo>
                    <a:pt x="2739" y="584"/>
                  </a:moveTo>
                  <a:lnTo>
                    <a:pt x="2739" y="2013"/>
                  </a:lnTo>
                  <a:lnTo>
                    <a:pt x="1810" y="1299"/>
                  </a:lnTo>
                  <a:lnTo>
                    <a:pt x="2739" y="584"/>
                  </a:lnTo>
                  <a:close/>
                  <a:moveTo>
                    <a:pt x="1536" y="1501"/>
                  </a:moveTo>
                  <a:lnTo>
                    <a:pt x="2525" y="2263"/>
                  </a:lnTo>
                  <a:lnTo>
                    <a:pt x="548" y="2263"/>
                  </a:lnTo>
                  <a:lnTo>
                    <a:pt x="1536" y="1501"/>
                  </a:lnTo>
                  <a:close/>
                  <a:moveTo>
                    <a:pt x="3239" y="2680"/>
                  </a:moveTo>
                  <a:lnTo>
                    <a:pt x="3239" y="2680"/>
                  </a:lnTo>
                  <a:cubicBezTo>
                    <a:pt x="3261" y="2702"/>
                    <a:pt x="4644" y="3120"/>
                    <a:pt x="4644" y="3120"/>
                  </a:cubicBezTo>
                  <a:cubicBezTo>
                    <a:pt x="4639" y="3122"/>
                    <a:pt x="4637" y="3122"/>
                    <a:pt x="4636" y="3122"/>
                  </a:cubicBezTo>
                  <a:cubicBezTo>
                    <a:pt x="4636" y="3122"/>
                    <a:pt x="4642" y="3120"/>
                    <a:pt x="4640" y="3120"/>
                  </a:cubicBezTo>
                  <a:cubicBezTo>
                    <a:pt x="4636" y="3120"/>
                    <a:pt x="4565" y="3136"/>
                    <a:pt x="4049" y="3263"/>
                  </a:cubicBezTo>
                  <a:cubicBezTo>
                    <a:pt x="3930" y="3287"/>
                    <a:pt x="3834" y="3382"/>
                    <a:pt x="3811" y="3501"/>
                  </a:cubicBezTo>
                  <a:cubicBezTo>
                    <a:pt x="3686" y="3957"/>
                    <a:pt x="3662" y="4068"/>
                    <a:pt x="3659" y="4091"/>
                  </a:cubicBezTo>
                  <a:lnTo>
                    <a:pt x="3659" y="4091"/>
                  </a:lnTo>
                  <a:cubicBezTo>
                    <a:pt x="3658" y="4092"/>
                    <a:pt x="3657" y="4094"/>
                    <a:pt x="3656" y="4097"/>
                  </a:cubicBezTo>
                  <a:cubicBezTo>
                    <a:pt x="3656" y="4085"/>
                    <a:pt x="3620" y="3954"/>
                    <a:pt x="3239" y="2680"/>
                  </a:cubicBezTo>
                  <a:close/>
                  <a:moveTo>
                    <a:pt x="322" y="1"/>
                  </a:moveTo>
                  <a:cubicBezTo>
                    <a:pt x="143" y="1"/>
                    <a:pt x="1" y="156"/>
                    <a:pt x="1" y="334"/>
                  </a:cubicBezTo>
                  <a:lnTo>
                    <a:pt x="1" y="2263"/>
                  </a:lnTo>
                  <a:cubicBezTo>
                    <a:pt x="1" y="2442"/>
                    <a:pt x="143" y="2596"/>
                    <a:pt x="322" y="2596"/>
                  </a:cubicBezTo>
                  <a:lnTo>
                    <a:pt x="2739" y="2596"/>
                  </a:lnTo>
                  <a:cubicBezTo>
                    <a:pt x="2810" y="2596"/>
                    <a:pt x="2882" y="2561"/>
                    <a:pt x="2941" y="2513"/>
                  </a:cubicBezTo>
                  <a:lnTo>
                    <a:pt x="2941" y="2513"/>
                  </a:lnTo>
                  <a:cubicBezTo>
                    <a:pt x="2894" y="2596"/>
                    <a:pt x="2882" y="2692"/>
                    <a:pt x="2918" y="2787"/>
                  </a:cubicBezTo>
                  <a:lnTo>
                    <a:pt x="3334" y="4204"/>
                  </a:lnTo>
                  <a:cubicBezTo>
                    <a:pt x="3375" y="4362"/>
                    <a:pt x="3511" y="4442"/>
                    <a:pt x="3650" y="4442"/>
                  </a:cubicBezTo>
                  <a:cubicBezTo>
                    <a:pt x="3793" y="4442"/>
                    <a:pt x="3941" y="4356"/>
                    <a:pt x="3989" y="4180"/>
                  </a:cubicBezTo>
                  <a:lnTo>
                    <a:pt x="4132" y="3585"/>
                  </a:lnTo>
                  <a:lnTo>
                    <a:pt x="4727" y="3442"/>
                  </a:lnTo>
                  <a:cubicBezTo>
                    <a:pt x="5061" y="3358"/>
                    <a:pt x="5061" y="2894"/>
                    <a:pt x="4727" y="2787"/>
                  </a:cubicBezTo>
                  <a:lnTo>
                    <a:pt x="3322" y="2370"/>
                  </a:lnTo>
                  <a:cubicBezTo>
                    <a:pt x="3290" y="2363"/>
                    <a:pt x="3256" y="2359"/>
                    <a:pt x="3223" y="2359"/>
                  </a:cubicBezTo>
                  <a:cubicBezTo>
                    <a:pt x="3147" y="2359"/>
                    <a:pt x="3075" y="2380"/>
                    <a:pt x="3025" y="2430"/>
                  </a:cubicBezTo>
                  <a:cubicBezTo>
                    <a:pt x="3096" y="2299"/>
                    <a:pt x="3049" y="2334"/>
                    <a:pt x="3060" y="334"/>
                  </a:cubicBezTo>
                  <a:cubicBezTo>
                    <a:pt x="3060" y="287"/>
                    <a:pt x="3060" y="251"/>
                    <a:pt x="3049" y="215"/>
                  </a:cubicBezTo>
                  <a:cubicBezTo>
                    <a:pt x="3049" y="179"/>
                    <a:pt x="3037" y="156"/>
                    <a:pt x="3025" y="132"/>
                  </a:cubicBezTo>
                  <a:cubicBezTo>
                    <a:pt x="3001" y="120"/>
                    <a:pt x="2989" y="108"/>
                    <a:pt x="2977" y="108"/>
                  </a:cubicBezTo>
                  <a:cubicBezTo>
                    <a:pt x="2918" y="48"/>
                    <a:pt x="2822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9;p38">
              <a:extLst>
                <a:ext uri="{FF2B5EF4-FFF2-40B4-BE49-F238E27FC236}">
                  <a16:creationId xmlns:a16="http://schemas.microsoft.com/office/drawing/2014/main" id="{7598020D-1749-4434-86A1-576BED8B49B9}"/>
                </a:ext>
              </a:extLst>
            </p:cNvPr>
            <p:cNvSpPr/>
            <p:nvPr/>
          </p:nvSpPr>
          <p:spPr>
            <a:xfrm>
              <a:off x="1354943" y="1540049"/>
              <a:ext cx="124230" cy="148847"/>
            </a:xfrm>
            <a:custGeom>
              <a:avLst/>
              <a:gdLst/>
              <a:ahLst/>
              <a:cxnLst/>
              <a:rect l="l" t="t" r="r" b="b"/>
              <a:pathLst>
                <a:path w="3906" h="4680" extrusionOk="0">
                  <a:moveTo>
                    <a:pt x="1834" y="0"/>
                  </a:moveTo>
                  <a:cubicBezTo>
                    <a:pt x="1489" y="0"/>
                    <a:pt x="1179" y="227"/>
                    <a:pt x="1072" y="548"/>
                  </a:cubicBezTo>
                  <a:cubicBezTo>
                    <a:pt x="0" y="3929"/>
                    <a:pt x="24" y="3751"/>
                    <a:pt x="24" y="3941"/>
                  </a:cubicBezTo>
                  <a:cubicBezTo>
                    <a:pt x="24" y="4346"/>
                    <a:pt x="346" y="4680"/>
                    <a:pt x="750" y="4680"/>
                  </a:cubicBezTo>
                  <a:cubicBezTo>
                    <a:pt x="1060" y="4680"/>
                    <a:pt x="1346" y="4477"/>
                    <a:pt x="1429" y="4168"/>
                  </a:cubicBezTo>
                  <a:lnTo>
                    <a:pt x="1524" y="3882"/>
                  </a:lnTo>
                  <a:cubicBezTo>
                    <a:pt x="1572" y="3739"/>
                    <a:pt x="1703" y="3644"/>
                    <a:pt x="1846" y="3644"/>
                  </a:cubicBezTo>
                  <a:lnTo>
                    <a:pt x="2024" y="3644"/>
                  </a:lnTo>
                  <a:cubicBezTo>
                    <a:pt x="2179" y="3644"/>
                    <a:pt x="2310" y="3739"/>
                    <a:pt x="2358" y="3882"/>
                  </a:cubicBezTo>
                  <a:lnTo>
                    <a:pt x="2441" y="4168"/>
                  </a:lnTo>
                  <a:cubicBezTo>
                    <a:pt x="2548" y="4465"/>
                    <a:pt x="2822" y="4680"/>
                    <a:pt x="3132" y="4680"/>
                  </a:cubicBezTo>
                  <a:cubicBezTo>
                    <a:pt x="3536" y="4680"/>
                    <a:pt x="3858" y="4346"/>
                    <a:pt x="3858" y="3941"/>
                  </a:cubicBezTo>
                  <a:cubicBezTo>
                    <a:pt x="3906" y="3751"/>
                    <a:pt x="3858" y="3739"/>
                    <a:pt x="3489" y="2501"/>
                  </a:cubicBezTo>
                  <a:cubicBezTo>
                    <a:pt x="3470" y="2424"/>
                    <a:pt x="3405" y="2386"/>
                    <a:pt x="3337" y="2386"/>
                  </a:cubicBezTo>
                  <a:cubicBezTo>
                    <a:pt x="3320" y="2386"/>
                    <a:pt x="3303" y="2389"/>
                    <a:pt x="3286" y="2394"/>
                  </a:cubicBezTo>
                  <a:cubicBezTo>
                    <a:pt x="3191" y="2429"/>
                    <a:pt x="3144" y="2513"/>
                    <a:pt x="3179" y="2608"/>
                  </a:cubicBezTo>
                  <a:cubicBezTo>
                    <a:pt x="3584" y="3882"/>
                    <a:pt x="3596" y="3834"/>
                    <a:pt x="3596" y="3941"/>
                  </a:cubicBezTo>
                  <a:cubicBezTo>
                    <a:pt x="3596" y="4168"/>
                    <a:pt x="3417" y="4334"/>
                    <a:pt x="3203" y="4334"/>
                  </a:cubicBezTo>
                  <a:cubicBezTo>
                    <a:pt x="3048" y="4334"/>
                    <a:pt x="2894" y="4227"/>
                    <a:pt x="2834" y="4060"/>
                  </a:cubicBezTo>
                  <a:lnTo>
                    <a:pt x="2751" y="3787"/>
                  </a:lnTo>
                  <a:cubicBezTo>
                    <a:pt x="2655" y="3501"/>
                    <a:pt x="2393" y="3310"/>
                    <a:pt x="2096" y="3310"/>
                  </a:cubicBezTo>
                  <a:lnTo>
                    <a:pt x="1882" y="3310"/>
                  </a:lnTo>
                  <a:cubicBezTo>
                    <a:pt x="1584" y="3310"/>
                    <a:pt x="1334" y="3501"/>
                    <a:pt x="1227" y="3787"/>
                  </a:cubicBezTo>
                  <a:lnTo>
                    <a:pt x="1143" y="4084"/>
                  </a:lnTo>
                  <a:cubicBezTo>
                    <a:pt x="1084" y="4239"/>
                    <a:pt x="929" y="4346"/>
                    <a:pt x="762" y="4346"/>
                  </a:cubicBezTo>
                  <a:cubicBezTo>
                    <a:pt x="500" y="4346"/>
                    <a:pt x="298" y="4096"/>
                    <a:pt x="393" y="3822"/>
                  </a:cubicBezTo>
                  <a:lnTo>
                    <a:pt x="1417" y="655"/>
                  </a:lnTo>
                  <a:cubicBezTo>
                    <a:pt x="1477" y="465"/>
                    <a:pt x="1655" y="346"/>
                    <a:pt x="1846" y="346"/>
                  </a:cubicBezTo>
                  <a:lnTo>
                    <a:pt x="2084" y="346"/>
                  </a:lnTo>
                  <a:cubicBezTo>
                    <a:pt x="2286" y="346"/>
                    <a:pt x="2465" y="477"/>
                    <a:pt x="2524" y="655"/>
                  </a:cubicBezTo>
                  <a:lnTo>
                    <a:pt x="2941" y="1965"/>
                  </a:lnTo>
                  <a:cubicBezTo>
                    <a:pt x="2960" y="2041"/>
                    <a:pt x="3025" y="2079"/>
                    <a:pt x="3093" y="2079"/>
                  </a:cubicBezTo>
                  <a:cubicBezTo>
                    <a:pt x="3110" y="2079"/>
                    <a:pt x="3127" y="2077"/>
                    <a:pt x="3144" y="2072"/>
                  </a:cubicBezTo>
                  <a:cubicBezTo>
                    <a:pt x="3239" y="2036"/>
                    <a:pt x="3275" y="1953"/>
                    <a:pt x="3251" y="1858"/>
                  </a:cubicBezTo>
                  <a:lnTo>
                    <a:pt x="2834" y="548"/>
                  </a:lnTo>
                  <a:cubicBezTo>
                    <a:pt x="2727" y="227"/>
                    <a:pt x="2417" y="0"/>
                    <a:pt x="2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90;p38">
              <a:extLst>
                <a:ext uri="{FF2B5EF4-FFF2-40B4-BE49-F238E27FC236}">
                  <a16:creationId xmlns:a16="http://schemas.microsoft.com/office/drawing/2014/main" id="{2A61A8EA-C2CF-4920-84C8-CD68F0E5FB66}"/>
                </a:ext>
              </a:extLst>
            </p:cNvPr>
            <p:cNvSpPr/>
            <p:nvPr/>
          </p:nvSpPr>
          <p:spPr>
            <a:xfrm>
              <a:off x="1399629" y="1581714"/>
              <a:ext cx="37148" cy="52669"/>
            </a:xfrm>
            <a:custGeom>
              <a:avLst/>
              <a:gdLst/>
              <a:ahLst/>
              <a:cxnLst/>
              <a:rect l="l" t="t" r="r" b="b"/>
              <a:pathLst>
                <a:path w="1168" h="1656" extrusionOk="0">
                  <a:moveTo>
                    <a:pt x="596" y="738"/>
                  </a:moveTo>
                  <a:lnTo>
                    <a:pt x="774" y="1310"/>
                  </a:lnTo>
                  <a:lnTo>
                    <a:pt x="417" y="1310"/>
                  </a:lnTo>
                  <a:lnTo>
                    <a:pt x="596" y="738"/>
                  </a:lnTo>
                  <a:close/>
                  <a:moveTo>
                    <a:pt x="584" y="0"/>
                  </a:moveTo>
                  <a:cubicBezTo>
                    <a:pt x="512" y="0"/>
                    <a:pt x="453" y="48"/>
                    <a:pt x="417" y="119"/>
                  </a:cubicBezTo>
                  <a:lnTo>
                    <a:pt x="36" y="1429"/>
                  </a:lnTo>
                  <a:cubicBezTo>
                    <a:pt x="0" y="1536"/>
                    <a:pt x="72" y="1655"/>
                    <a:pt x="191" y="1655"/>
                  </a:cubicBezTo>
                  <a:lnTo>
                    <a:pt x="1000" y="1655"/>
                  </a:lnTo>
                  <a:cubicBezTo>
                    <a:pt x="1060" y="1655"/>
                    <a:pt x="1108" y="1619"/>
                    <a:pt x="1131" y="1584"/>
                  </a:cubicBezTo>
                  <a:cubicBezTo>
                    <a:pt x="1167" y="1536"/>
                    <a:pt x="1167" y="1488"/>
                    <a:pt x="1143" y="1429"/>
                  </a:cubicBezTo>
                  <a:lnTo>
                    <a:pt x="750" y="119"/>
                  </a:lnTo>
                  <a:cubicBezTo>
                    <a:pt x="727" y="48"/>
                    <a:pt x="655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291;p38">
            <a:extLst>
              <a:ext uri="{FF2B5EF4-FFF2-40B4-BE49-F238E27FC236}">
                <a16:creationId xmlns:a16="http://schemas.microsoft.com/office/drawing/2014/main" id="{BA714F4A-C0CD-496B-A1F5-41C37800E1AB}"/>
              </a:ext>
            </a:extLst>
          </p:cNvPr>
          <p:cNvGrpSpPr/>
          <p:nvPr/>
        </p:nvGrpSpPr>
        <p:grpSpPr>
          <a:xfrm>
            <a:off x="4928893" y="1320699"/>
            <a:ext cx="330613" cy="359015"/>
            <a:chOff x="2219466" y="1500293"/>
            <a:chExt cx="330613" cy="359015"/>
          </a:xfrm>
        </p:grpSpPr>
        <p:sp>
          <p:nvSpPr>
            <p:cNvPr id="41" name="Google Shape;292;p38">
              <a:extLst>
                <a:ext uri="{FF2B5EF4-FFF2-40B4-BE49-F238E27FC236}">
                  <a16:creationId xmlns:a16="http://schemas.microsoft.com/office/drawing/2014/main" id="{A3309BAE-80A6-4E55-84C8-D6FFC8CA67BC}"/>
                </a:ext>
              </a:extLst>
            </p:cNvPr>
            <p:cNvSpPr/>
            <p:nvPr/>
          </p:nvSpPr>
          <p:spPr>
            <a:xfrm>
              <a:off x="2353906" y="1635560"/>
              <a:ext cx="65518" cy="82121"/>
            </a:xfrm>
            <a:custGeom>
              <a:avLst/>
              <a:gdLst/>
              <a:ahLst/>
              <a:cxnLst/>
              <a:rect l="l" t="t" r="r" b="b"/>
              <a:pathLst>
                <a:path w="2060" h="2582" extrusionOk="0">
                  <a:moveTo>
                    <a:pt x="994" y="319"/>
                  </a:moveTo>
                  <a:cubicBezTo>
                    <a:pt x="1051" y="319"/>
                    <a:pt x="1107" y="355"/>
                    <a:pt x="1131" y="426"/>
                  </a:cubicBezTo>
                  <a:lnTo>
                    <a:pt x="1631" y="2093"/>
                  </a:lnTo>
                  <a:cubicBezTo>
                    <a:pt x="1667" y="2165"/>
                    <a:pt x="1607" y="2236"/>
                    <a:pt x="1536" y="2236"/>
                  </a:cubicBezTo>
                  <a:lnTo>
                    <a:pt x="476" y="2236"/>
                  </a:lnTo>
                  <a:cubicBezTo>
                    <a:pt x="405" y="2236"/>
                    <a:pt x="345" y="2165"/>
                    <a:pt x="357" y="2093"/>
                  </a:cubicBezTo>
                  <a:lnTo>
                    <a:pt x="857" y="426"/>
                  </a:lnTo>
                  <a:cubicBezTo>
                    <a:pt x="881" y="355"/>
                    <a:pt x="938" y="319"/>
                    <a:pt x="994" y="319"/>
                  </a:cubicBezTo>
                  <a:close/>
                  <a:moveTo>
                    <a:pt x="1006" y="1"/>
                  </a:moveTo>
                  <a:cubicBezTo>
                    <a:pt x="813" y="1"/>
                    <a:pt x="619" y="111"/>
                    <a:pt x="548" y="331"/>
                  </a:cubicBezTo>
                  <a:lnTo>
                    <a:pt x="48" y="1998"/>
                  </a:lnTo>
                  <a:cubicBezTo>
                    <a:pt x="0" y="2129"/>
                    <a:pt x="36" y="2284"/>
                    <a:pt x="119" y="2403"/>
                  </a:cubicBezTo>
                  <a:cubicBezTo>
                    <a:pt x="214" y="2522"/>
                    <a:pt x="345" y="2581"/>
                    <a:pt x="476" y="2581"/>
                  </a:cubicBezTo>
                  <a:lnTo>
                    <a:pt x="1536" y="2581"/>
                  </a:lnTo>
                  <a:cubicBezTo>
                    <a:pt x="1845" y="2581"/>
                    <a:pt x="2060" y="2284"/>
                    <a:pt x="1965" y="1998"/>
                  </a:cubicBezTo>
                  <a:lnTo>
                    <a:pt x="1464" y="331"/>
                  </a:lnTo>
                  <a:cubicBezTo>
                    <a:pt x="1393" y="111"/>
                    <a:pt x="1200" y="1"/>
                    <a:pt x="1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93;p38">
              <a:extLst>
                <a:ext uri="{FF2B5EF4-FFF2-40B4-BE49-F238E27FC236}">
                  <a16:creationId xmlns:a16="http://schemas.microsoft.com/office/drawing/2014/main" id="{683B885E-5A47-4D16-9958-7FEFD3834FFF}"/>
                </a:ext>
              </a:extLst>
            </p:cNvPr>
            <p:cNvSpPr/>
            <p:nvPr/>
          </p:nvSpPr>
          <p:spPr>
            <a:xfrm>
              <a:off x="2219466" y="1500293"/>
              <a:ext cx="330613" cy="359015"/>
            </a:xfrm>
            <a:custGeom>
              <a:avLst/>
              <a:gdLst/>
              <a:ahLst/>
              <a:cxnLst/>
              <a:rect l="l" t="t" r="r" b="b"/>
              <a:pathLst>
                <a:path w="10395" h="11288" extrusionOk="0">
                  <a:moveTo>
                    <a:pt x="1048" y="322"/>
                  </a:moveTo>
                  <a:lnTo>
                    <a:pt x="1048" y="1048"/>
                  </a:lnTo>
                  <a:lnTo>
                    <a:pt x="334" y="1048"/>
                  </a:lnTo>
                  <a:lnTo>
                    <a:pt x="334" y="322"/>
                  </a:lnTo>
                  <a:close/>
                  <a:moveTo>
                    <a:pt x="5549" y="334"/>
                  </a:moveTo>
                  <a:lnTo>
                    <a:pt x="5549" y="1048"/>
                  </a:lnTo>
                  <a:lnTo>
                    <a:pt x="4834" y="1048"/>
                  </a:lnTo>
                  <a:lnTo>
                    <a:pt x="4834" y="334"/>
                  </a:lnTo>
                  <a:close/>
                  <a:moveTo>
                    <a:pt x="10049" y="322"/>
                  </a:moveTo>
                  <a:lnTo>
                    <a:pt x="10049" y="1048"/>
                  </a:lnTo>
                  <a:lnTo>
                    <a:pt x="9335" y="1048"/>
                  </a:lnTo>
                  <a:lnTo>
                    <a:pt x="9335" y="322"/>
                  </a:lnTo>
                  <a:close/>
                  <a:moveTo>
                    <a:pt x="10061" y="5287"/>
                  </a:moveTo>
                  <a:lnTo>
                    <a:pt x="10061" y="6001"/>
                  </a:lnTo>
                  <a:lnTo>
                    <a:pt x="9347" y="6001"/>
                  </a:lnTo>
                  <a:lnTo>
                    <a:pt x="9347" y="5287"/>
                  </a:lnTo>
                  <a:close/>
                  <a:moveTo>
                    <a:pt x="1048" y="5299"/>
                  </a:moveTo>
                  <a:lnTo>
                    <a:pt x="1048" y="6013"/>
                  </a:lnTo>
                  <a:lnTo>
                    <a:pt x="334" y="6013"/>
                  </a:lnTo>
                  <a:lnTo>
                    <a:pt x="334" y="5299"/>
                  </a:lnTo>
                  <a:close/>
                  <a:moveTo>
                    <a:pt x="1381" y="10287"/>
                  </a:moveTo>
                  <a:lnTo>
                    <a:pt x="1524" y="10418"/>
                  </a:lnTo>
                  <a:lnTo>
                    <a:pt x="1381" y="10418"/>
                  </a:lnTo>
                  <a:lnTo>
                    <a:pt x="1381" y="10287"/>
                  </a:lnTo>
                  <a:close/>
                  <a:moveTo>
                    <a:pt x="9001" y="10287"/>
                  </a:moveTo>
                  <a:lnTo>
                    <a:pt x="9001" y="10418"/>
                  </a:lnTo>
                  <a:lnTo>
                    <a:pt x="8870" y="10418"/>
                  </a:lnTo>
                  <a:lnTo>
                    <a:pt x="9001" y="10287"/>
                  </a:lnTo>
                  <a:close/>
                  <a:moveTo>
                    <a:pt x="9025" y="857"/>
                  </a:moveTo>
                  <a:lnTo>
                    <a:pt x="9025" y="1215"/>
                  </a:lnTo>
                  <a:cubicBezTo>
                    <a:pt x="9025" y="1310"/>
                    <a:pt x="9097" y="1381"/>
                    <a:pt x="9180" y="1381"/>
                  </a:cubicBezTo>
                  <a:lnTo>
                    <a:pt x="9537" y="1381"/>
                  </a:lnTo>
                  <a:lnTo>
                    <a:pt x="9537" y="4953"/>
                  </a:lnTo>
                  <a:lnTo>
                    <a:pt x="9180" y="4953"/>
                  </a:lnTo>
                  <a:cubicBezTo>
                    <a:pt x="9097" y="4953"/>
                    <a:pt x="9025" y="5025"/>
                    <a:pt x="9025" y="5120"/>
                  </a:cubicBezTo>
                  <a:lnTo>
                    <a:pt x="9025" y="6180"/>
                  </a:lnTo>
                  <a:cubicBezTo>
                    <a:pt x="9025" y="6263"/>
                    <a:pt x="9097" y="6346"/>
                    <a:pt x="9180" y="6346"/>
                  </a:cubicBezTo>
                  <a:lnTo>
                    <a:pt x="9537" y="6346"/>
                  </a:lnTo>
                  <a:lnTo>
                    <a:pt x="9537" y="9894"/>
                  </a:lnTo>
                  <a:lnTo>
                    <a:pt x="9275" y="9894"/>
                  </a:lnTo>
                  <a:cubicBezTo>
                    <a:pt x="9406" y="9573"/>
                    <a:pt x="9442" y="9216"/>
                    <a:pt x="9323" y="8870"/>
                  </a:cubicBezTo>
                  <a:lnTo>
                    <a:pt x="7311" y="2632"/>
                  </a:lnTo>
                  <a:cubicBezTo>
                    <a:pt x="7283" y="2567"/>
                    <a:pt x="7227" y="2524"/>
                    <a:pt x="7160" y="2524"/>
                  </a:cubicBezTo>
                  <a:cubicBezTo>
                    <a:pt x="7139" y="2524"/>
                    <a:pt x="7118" y="2528"/>
                    <a:pt x="7096" y="2536"/>
                  </a:cubicBezTo>
                  <a:cubicBezTo>
                    <a:pt x="7013" y="2560"/>
                    <a:pt x="6965" y="2655"/>
                    <a:pt x="7001" y="2739"/>
                  </a:cubicBezTo>
                  <a:lnTo>
                    <a:pt x="9001" y="8978"/>
                  </a:lnTo>
                  <a:cubicBezTo>
                    <a:pt x="9263" y="9780"/>
                    <a:pt x="8624" y="10429"/>
                    <a:pt x="7936" y="10429"/>
                  </a:cubicBezTo>
                  <a:cubicBezTo>
                    <a:pt x="7685" y="10429"/>
                    <a:pt x="7427" y="10342"/>
                    <a:pt x="7204" y="10144"/>
                  </a:cubicBezTo>
                  <a:cubicBezTo>
                    <a:pt x="7171" y="10123"/>
                    <a:pt x="7132" y="10111"/>
                    <a:pt x="7093" y="10111"/>
                  </a:cubicBezTo>
                  <a:cubicBezTo>
                    <a:pt x="7045" y="10111"/>
                    <a:pt x="6998" y="10129"/>
                    <a:pt x="6965" y="10168"/>
                  </a:cubicBezTo>
                  <a:cubicBezTo>
                    <a:pt x="6906" y="10240"/>
                    <a:pt x="6906" y="10347"/>
                    <a:pt x="6977" y="10406"/>
                  </a:cubicBezTo>
                  <a:cubicBezTo>
                    <a:pt x="7001" y="10418"/>
                    <a:pt x="7013" y="10430"/>
                    <a:pt x="7025" y="10430"/>
                  </a:cubicBezTo>
                  <a:lnTo>
                    <a:pt x="5906" y="10430"/>
                  </a:lnTo>
                  <a:lnTo>
                    <a:pt x="5906" y="10073"/>
                  </a:lnTo>
                  <a:cubicBezTo>
                    <a:pt x="5906" y="9990"/>
                    <a:pt x="5834" y="9918"/>
                    <a:pt x="5751" y="9918"/>
                  </a:cubicBezTo>
                  <a:lnTo>
                    <a:pt x="4691" y="9918"/>
                  </a:lnTo>
                  <a:cubicBezTo>
                    <a:pt x="4596" y="9918"/>
                    <a:pt x="4525" y="9990"/>
                    <a:pt x="4525" y="10073"/>
                  </a:cubicBezTo>
                  <a:lnTo>
                    <a:pt x="4525" y="10430"/>
                  </a:lnTo>
                  <a:lnTo>
                    <a:pt x="3382" y="10430"/>
                  </a:lnTo>
                  <a:cubicBezTo>
                    <a:pt x="3834" y="10049"/>
                    <a:pt x="3858" y="9585"/>
                    <a:pt x="4037" y="9144"/>
                  </a:cubicBezTo>
                  <a:cubicBezTo>
                    <a:pt x="4167" y="8728"/>
                    <a:pt x="4548" y="8442"/>
                    <a:pt x="5001" y="8442"/>
                  </a:cubicBezTo>
                  <a:lnTo>
                    <a:pt x="5418" y="8442"/>
                  </a:lnTo>
                  <a:cubicBezTo>
                    <a:pt x="5846" y="8442"/>
                    <a:pt x="6239" y="8728"/>
                    <a:pt x="6382" y="9144"/>
                  </a:cubicBezTo>
                  <a:lnTo>
                    <a:pt x="6596" y="9775"/>
                  </a:lnTo>
                  <a:cubicBezTo>
                    <a:pt x="6615" y="9849"/>
                    <a:pt x="6676" y="9894"/>
                    <a:pt x="6742" y="9894"/>
                  </a:cubicBezTo>
                  <a:cubicBezTo>
                    <a:pt x="6761" y="9894"/>
                    <a:pt x="6780" y="9890"/>
                    <a:pt x="6799" y="9882"/>
                  </a:cubicBezTo>
                  <a:cubicBezTo>
                    <a:pt x="6894" y="9859"/>
                    <a:pt x="6930" y="9763"/>
                    <a:pt x="6906" y="9680"/>
                  </a:cubicBezTo>
                  <a:lnTo>
                    <a:pt x="6692" y="9037"/>
                  </a:lnTo>
                  <a:cubicBezTo>
                    <a:pt x="6513" y="8489"/>
                    <a:pt x="6001" y="8108"/>
                    <a:pt x="5418" y="8108"/>
                  </a:cubicBezTo>
                  <a:lnTo>
                    <a:pt x="5001" y="8108"/>
                  </a:lnTo>
                  <a:cubicBezTo>
                    <a:pt x="4418" y="8108"/>
                    <a:pt x="3894" y="8489"/>
                    <a:pt x="3715" y="9037"/>
                  </a:cubicBezTo>
                  <a:lnTo>
                    <a:pt x="3513" y="9680"/>
                  </a:lnTo>
                  <a:cubicBezTo>
                    <a:pt x="3358" y="10132"/>
                    <a:pt x="2929" y="10430"/>
                    <a:pt x="2453" y="10430"/>
                  </a:cubicBezTo>
                  <a:cubicBezTo>
                    <a:pt x="1846" y="10430"/>
                    <a:pt x="1334" y="9942"/>
                    <a:pt x="1334" y="9323"/>
                  </a:cubicBezTo>
                  <a:cubicBezTo>
                    <a:pt x="1334" y="9025"/>
                    <a:pt x="1429" y="8906"/>
                    <a:pt x="1751" y="7846"/>
                  </a:cubicBezTo>
                  <a:cubicBezTo>
                    <a:pt x="1786" y="7751"/>
                    <a:pt x="1739" y="7668"/>
                    <a:pt x="1655" y="7632"/>
                  </a:cubicBezTo>
                  <a:cubicBezTo>
                    <a:pt x="1639" y="7628"/>
                    <a:pt x="1622" y="7626"/>
                    <a:pt x="1607" y="7626"/>
                  </a:cubicBezTo>
                  <a:cubicBezTo>
                    <a:pt x="1532" y="7626"/>
                    <a:pt x="1470" y="7670"/>
                    <a:pt x="1441" y="7739"/>
                  </a:cubicBezTo>
                  <a:lnTo>
                    <a:pt x="1084" y="8870"/>
                  </a:lnTo>
                  <a:cubicBezTo>
                    <a:pt x="977" y="9216"/>
                    <a:pt x="1000" y="9573"/>
                    <a:pt x="1143" y="9894"/>
                  </a:cubicBezTo>
                  <a:lnTo>
                    <a:pt x="881" y="9894"/>
                  </a:lnTo>
                  <a:lnTo>
                    <a:pt x="881" y="6346"/>
                  </a:lnTo>
                  <a:lnTo>
                    <a:pt x="1239" y="6346"/>
                  </a:lnTo>
                  <a:cubicBezTo>
                    <a:pt x="1322" y="6346"/>
                    <a:pt x="1393" y="6263"/>
                    <a:pt x="1393" y="6180"/>
                  </a:cubicBezTo>
                  <a:lnTo>
                    <a:pt x="1393" y="5120"/>
                  </a:lnTo>
                  <a:cubicBezTo>
                    <a:pt x="1393" y="5037"/>
                    <a:pt x="1322" y="4953"/>
                    <a:pt x="1239" y="4953"/>
                  </a:cubicBezTo>
                  <a:lnTo>
                    <a:pt x="881" y="4953"/>
                  </a:lnTo>
                  <a:lnTo>
                    <a:pt x="881" y="1381"/>
                  </a:lnTo>
                  <a:lnTo>
                    <a:pt x="1239" y="1381"/>
                  </a:lnTo>
                  <a:cubicBezTo>
                    <a:pt x="1322" y="1381"/>
                    <a:pt x="1393" y="1310"/>
                    <a:pt x="1393" y="1227"/>
                  </a:cubicBezTo>
                  <a:lnTo>
                    <a:pt x="1393" y="869"/>
                  </a:lnTo>
                  <a:lnTo>
                    <a:pt x="3953" y="869"/>
                  </a:lnTo>
                  <a:cubicBezTo>
                    <a:pt x="3703" y="1060"/>
                    <a:pt x="3513" y="1322"/>
                    <a:pt x="3417" y="1643"/>
                  </a:cubicBezTo>
                  <a:lnTo>
                    <a:pt x="1643" y="7096"/>
                  </a:lnTo>
                  <a:cubicBezTo>
                    <a:pt x="1608" y="7204"/>
                    <a:pt x="1679" y="7323"/>
                    <a:pt x="1798" y="7323"/>
                  </a:cubicBezTo>
                  <a:cubicBezTo>
                    <a:pt x="1881" y="7323"/>
                    <a:pt x="1941" y="7275"/>
                    <a:pt x="1965" y="7204"/>
                  </a:cubicBezTo>
                  <a:lnTo>
                    <a:pt x="3739" y="1727"/>
                  </a:lnTo>
                  <a:cubicBezTo>
                    <a:pt x="3858" y="1334"/>
                    <a:pt x="4156" y="1036"/>
                    <a:pt x="4525" y="917"/>
                  </a:cubicBezTo>
                  <a:lnTo>
                    <a:pt x="4525" y="1215"/>
                  </a:lnTo>
                  <a:cubicBezTo>
                    <a:pt x="4525" y="1310"/>
                    <a:pt x="4596" y="1381"/>
                    <a:pt x="4691" y="1381"/>
                  </a:cubicBezTo>
                  <a:lnTo>
                    <a:pt x="5751" y="1381"/>
                  </a:lnTo>
                  <a:cubicBezTo>
                    <a:pt x="5834" y="1381"/>
                    <a:pt x="5906" y="1310"/>
                    <a:pt x="5906" y="1215"/>
                  </a:cubicBezTo>
                  <a:lnTo>
                    <a:pt x="5906" y="941"/>
                  </a:lnTo>
                  <a:cubicBezTo>
                    <a:pt x="6263" y="1072"/>
                    <a:pt x="6549" y="1358"/>
                    <a:pt x="6680" y="1739"/>
                  </a:cubicBezTo>
                  <a:lnTo>
                    <a:pt x="6799" y="2096"/>
                  </a:lnTo>
                  <a:cubicBezTo>
                    <a:pt x="6827" y="2172"/>
                    <a:pt x="6886" y="2210"/>
                    <a:pt x="6958" y="2210"/>
                  </a:cubicBezTo>
                  <a:cubicBezTo>
                    <a:pt x="6975" y="2210"/>
                    <a:pt x="6994" y="2208"/>
                    <a:pt x="7013" y="2203"/>
                  </a:cubicBezTo>
                  <a:cubicBezTo>
                    <a:pt x="7096" y="2167"/>
                    <a:pt x="7144" y="2084"/>
                    <a:pt x="7120" y="1989"/>
                  </a:cubicBezTo>
                  <a:cubicBezTo>
                    <a:pt x="7025" y="1786"/>
                    <a:pt x="6977" y="1262"/>
                    <a:pt x="6465" y="857"/>
                  </a:cubicBezTo>
                  <a:close/>
                  <a:moveTo>
                    <a:pt x="1048" y="10228"/>
                  </a:moveTo>
                  <a:lnTo>
                    <a:pt x="1048" y="10942"/>
                  </a:lnTo>
                  <a:lnTo>
                    <a:pt x="334" y="10942"/>
                  </a:lnTo>
                  <a:lnTo>
                    <a:pt x="334" y="10228"/>
                  </a:lnTo>
                  <a:close/>
                  <a:moveTo>
                    <a:pt x="5572" y="10228"/>
                  </a:moveTo>
                  <a:lnTo>
                    <a:pt x="5572" y="10942"/>
                  </a:lnTo>
                  <a:lnTo>
                    <a:pt x="4858" y="10942"/>
                  </a:lnTo>
                  <a:lnTo>
                    <a:pt x="4858" y="10228"/>
                  </a:lnTo>
                  <a:close/>
                  <a:moveTo>
                    <a:pt x="10061" y="10228"/>
                  </a:moveTo>
                  <a:lnTo>
                    <a:pt x="10061" y="10942"/>
                  </a:lnTo>
                  <a:lnTo>
                    <a:pt x="9347" y="10942"/>
                  </a:lnTo>
                  <a:lnTo>
                    <a:pt x="9347" y="10228"/>
                  </a:ln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227"/>
                  </a:lnTo>
                  <a:cubicBezTo>
                    <a:pt x="0" y="1310"/>
                    <a:pt x="72" y="1381"/>
                    <a:pt x="167" y="1381"/>
                  </a:cubicBezTo>
                  <a:lnTo>
                    <a:pt x="524" y="1381"/>
                  </a:lnTo>
                  <a:lnTo>
                    <a:pt x="524" y="4953"/>
                  </a:lnTo>
                  <a:lnTo>
                    <a:pt x="167" y="4953"/>
                  </a:lnTo>
                  <a:cubicBezTo>
                    <a:pt x="72" y="4953"/>
                    <a:pt x="0" y="5037"/>
                    <a:pt x="0" y="5120"/>
                  </a:cubicBezTo>
                  <a:lnTo>
                    <a:pt x="0" y="6180"/>
                  </a:lnTo>
                  <a:cubicBezTo>
                    <a:pt x="0" y="6263"/>
                    <a:pt x="72" y="6346"/>
                    <a:pt x="167" y="6346"/>
                  </a:cubicBezTo>
                  <a:lnTo>
                    <a:pt x="524" y="6346"/>
                  </a:lnTo>
                  <a:lnTo>
                    <a:pt x="524" y="9894"/>
                  </a:lnTo>
                  <a:lnTo>
                    <a:pt x="167" y="9894"/>
                  </a:lnTo>
                  <a:cubicBezTo>
                    <a:pt x="72" y="9894"/>
                    <a:pt x="0" y="9978"/>
                    <a:pt x="0" y="10061"/>
                  </a:cubicBezTo>
                  <a:lnTo>
                    <a:pt x="0" y="11121"/>
                  </a:lnTo>
                  <a:cubicBezTo>
                    <a:pt x="0" y="11204"/>
                    <a:pt x="72" y="11287"/>
                    <a:pt x="167" y="11287"/>
                  </a:cubicBezTo>
                  <a:lnTo>
                    <a:pt x="1215" y="11287"/>
                  </a:lnTo>
                  <a:cubicBezTo>
                    <a:pt x="1310" y="11287"/>
                    <a:pt x="1381" y="11204"/>
                    <a:pt x="1381" y="11121"/>
                  </a:cubicBezTo>
                  <a:lnTo>
                    <a:pt x="1381" y="10763"/>
                  </a:lnTo>
                  <a:lnTo>
                    <a:pt x="4513" y="10763"/>
                  </a:lnTo>
                  <a:lnTo>
                    <a:pt x="4513" y="11121"/>
                  </a:lnTo>
                  <a:cubicBezTo>
                    <a:pt x="4513" y="11204"/>
                    <a:pt x="4584" y="11287"/>
                    <a:pt x="4679" y="11287"/>
                  </a:cubicBezTo>
                  <a:lnTo>
                    <a:pt x="5727" y="11287"/>
                  </a:lnTo>
                  <a:cubicBezTo>
                    <a:pt x="5822" y="11287"/>
                    <a:pt x="5894" y="11204"/>
                    <a:pt x="5894" y="11121"/>
                  </a:cubicBezTo>
                  <a:lnTo>
                    <a:pt x="5894" y="10763"/>
                  </a:lnTo>
                  <a:lnTo>
                    <a:pt x="9001" y="10763"/>
                  </a:lnTo>
                  <a:lnTo>
                    <a:pt x="9001" y="11121"/>
                  </a:lnTo>
                  <a:cubicBezTo>
                    <a:pt x="9001" y="11204"/>
                    <a:pt x="9085" y="11287"/>
                    <a:pt x="9168" y="11287"/>
                  </a:cubicBezTo>
                  <a:lnTo>
                    <a:pt x="10228" y="11287"/>
                  </a:lnTo>
                  <a:cubicBezTo>
                    <a:pt x="10311" y="11287"/>
                    <a:pt x="10394" y="11204"/>
                    <a:pt x="10394" y="11121"/>
                  </a:cubicBezTo>
                  <a:lnTo>
                    <a:pt x="10394" y="10061"/>
                  </a:lnTo>
                  <a:cubicBezTo>
                    <a:pt x="10394" y="9978"/>
                    <a:pt x="10311" y="9894"/>
                    <a:pt x="10228" y="9894"/>
                  </a:cubicBezTo>
                  <a:lnTo>
                    <a:pt x="9871" y="9894"/>
                  </a:lnTo>
                  <a:lnTo>
                    <a:pt x="9871" y="6346"/>
                  </a:lnTo>
                  <a:lnTo>
                    <a:pt x="10228" y="6346"/>
                  </a:lnTo>
                  <a:cubicBezTo>
                    <a:pt x="10311" y="6346"/>
                    <a:pt x="10394" y="6263"/>
                    <a:pt x="10394" y="6180"/>
                  </a:cubicBezTo>
                  <a:lnTo>
                    <a:pt x="10394" y="5120"/>
                  </a:lnTo>
                  <a:cubicBezTo>
                    <a:pt x="10394" y="5037"/>
                    <a:pt x="10311" y="4953"/>
                    <a:pt x="10228" y="4953"/>
                  </a:cubicBezTo>
                  <a:lnTo>
                    <a:pt x="9871" y="4953"/>
                  </a:lnTo>
                  <a:lnTo>
                    <a:pt x="9871" y="1381"/>
                  </a:lnTo>
                  <a:lnTo>
                    <a:pt x="10228" y="1381"/>
                  </a:lnTo>
                  <a:cubicBezTo>
                    <a:pt x="10311" y="1381"/>
                    <a:pt x="10394" y="1310"/>
                    <a:pt x="10394" y="1227"/>
                  </a:cubicBezTo>
                  <a:lnTo>
                    <a:pt x="10394" y="167"/>
                  </a:lnTo>
                  <a:cubicBezTo>
                    <a:pt x="10394" y="72"/>
                    <a:pt x="10311" y="0"/>
                    <a:pt x="10228" y="0"/>
                  </a:cubicBezTo>
                  <a:lnTo>
                    <a:pt x="9168" y="0"/>
                  </a:lnTo>
                  <a:cubicBezTo>
                    <a:pt x="9085" y="0"/>
                    <a:pt x="9001" y="72"/>
                    <a:pt x="9001" y="167"/>
                  </a:cubicBezTo>
                  <a:lnTo>
                    <a:pt x="9001" y="524"/>
                  </a:lnTo>
                  <a:lnTo>
                    <a:pt x="5894" y="524"/>
                  </a:lnTo>
                  <a:lnTo>
                    <a:pt x="5894" y="167"/>
                  </a:lnTo>
                  <a:cubicBezTo>
                    <a:pt x="5894" y="72"/>
                    <a:pt x="5822" y="0"/>
                    <a:pt x="5727" y="0"/>
                  </a:cubicBezTo>
                  <a:lnTo>
                    <a:pt x="4679" y="0"/>
                  </a:lnTo>
                  <a:cubicBezTo>
                    <a:pt x="4584" y="0"/>
                    <a:pt x="4513" y="72"/>
                    <a:pt x="4513" y="167"/>
                  </a:cubicBezTo>
                  <a:lnTo>
                    <a:pt x="4513" y="524"/>
                  </a:lnTo>
                  <a:lnTo>
                    <a:pt x="1381" y="524"/>
                  </a:lnTo>
                  <a:lnTo>
                    <a:pt x="1381" y="167"/>
                  </a:lnTo>
                  <a:cubicBezTo>
                    <a:pt x="1381" y="72"/>
                    <a:pt x="1310" y="0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308;p38">
            <a:extLst>
              <a:ext uri="{FF2B5EF4-FFF2-40B4-BE49-F238E27FC236}">
                <a16:creationId xmlns:a16="http://schemas.microsoft.com/office/drawing/2014/main" id="{3F16F761-C75A-471E-854D-26DE06EC430E}"/>
              </a:ext>
            </a:extLst>
          </p:cNvPr>
          <p:cNvSpPr/>
          <p:nvPr/>
        </p:nvSpPr>
        <p:spPr>
          <a:xfrm>
            <a:off x="2180314" y="2574682"/>
            <a:ext cx="359015" cy="358442"/>
          </a:xfrm>
          <a:custGeom>
            <a:avLst/>
            <a:gdLst/>
            <a:ahLst/>
            <a:cxnLst/>
            <a:rect l="l" t="t" r="r" b="b"/>
            <a:pathLst>
              <a:path w="11288" h="11270" extrusionOk="0">
                <a:moveTo>
                  <a:pt x="6049" y="351"/>
                </a:moveTo>
                <a:lnTo>
                  <a:pt x="6049" y="1149"/>
                </a:lnTo>
                <a:lnTo>
                  <a:pt x="5239" y="1149"/>
                </a:lnTo>
                <a:lnTo>
                  <a:pt x="5239" y="351"/>
                </a:lnTo>
                <a:close/>
                <a:moveTo>
                  <a:pt x="1167" y="5828"/>
                </a:moveTo>
                <a:lnTo>
                  <a:pt x="1167" y="6650"/>
                </a:lnTo>
                <a:lnTo>
                  <a:pt x="345" y="6650"/>
                </a:lnTo>
                <a:lnTo>
                  <a:pt x="345" y="5828"/>
                </a:lnTo>
                <a:close/>
                <a:moveTo>
                  <a:pt x="10954" y="5828"/>
                </a:moveTo>
                <a:lnTo>
                  <a:pt x="10954" y="6650"/>
                </a:lnTo>
                <a:lnTo>
                  <a:pt x="10132" y="6650"/>
                </a:lnTo>
                <a:lnTo>
                  <a:pt x="10132" y="5828"/>
                </a:lnTo>
                <a:close/>
                <a:moveTo>
                  <a:pt x="1442" y="0"/>
                </a:moveTo>
                <a:cubicBezTo>
                  <a:pt x="1273" y="0"/>
                  <a:pt x="1100" y="58"/>
                  <a:pt x="953" y="185"/>
                </a:cubicBezTo>
                <a:cubicBezTo>
                  <a:pt x="726" y="375"/>
                  <a:pt x="643" y="709"/>
                  <a:pt x="726" y="971"/>
                </a:cubicBezTo>
                <a:cubicBezTo>
                  <a:pt x="755" y="1047"/>
                  <a:pt x="814" y="1085"/>
                  <a:pt x="885" y="1085"/>
                </a:cubicBezTo>
                <a:cubicBezTo>
                  <a:pt x="903" y="1085"/>
                  <a:pt x="922" y="1082"/>
                  <a:pt x="941" y="1078"/>
                </a:cubicBezTo>
                <a:cubicBezTo>
                  <a:pt x="1024" y="1042"/>
                  <a:pt x="1072" y="959"/>
                  <a:pt x="1036" y="863"/>
                </a:cubicBezTo>
                <a:cubicBezTo>
                  <a:pt x="953" y="601"/>
                  <a:pt x="1143" y="328"/>
                  <a:pt x="1429" y="328"/>
                </a:cubicBezTo>
                <a:cubicBezTo>
                  <a:pt x="1798" y="328"/>
                  <a:pt x="1977" y="792"/>
                  <a:pt x="1691" y="1042"/>
                </a:cubicBezTo>
                <a:cubicBezTo>
                  <a:pt x="1631" y="1112"/>
                  <a:pt x="1545" y="1140"/>
                  <a:pt x="1463" y="1140"/>
                </a:cubicBezTo>
                <a:cubicBezTo>
                  <a:pt x="1447" y="1140"/>
                  <a:pt x="1432" y="1139"/>
                  <a:pt x="1417" y="1137"/>
                </a:cubicBezTo>
                <a:cubicBezTo>
                  <a:pt x="1322" y="1137"/>
                  <a:pt x="1238" y="1197"/>
                  <a:pt x="1238" y="1280"/>
                </a:cubicBezTo>
                <a:cubicBezTo>
                  <a:pt x="1238" y="1375"/>
                  <a:pt x="1298" y="1459"/>
                  <a:pt x="1381" y="1459"/>
                </a:cubicBezTo>
                <a:cubicBezTo>
                  <a:pt x="1409" y="1462"/>
                  <a:pt x="1436" y="1464"/>
                  <a:pt x="1463" y="1464"/>
                </a:cubicBezTo>
                <a:cubicBezTo>
                  <a:pt x="1628" y="1464"/>
                  <a:pt x="1795" y="1403"/>
                  <a:pt x="1917" y="1280"/>
                </a:cubicBezTo>
                <a:cubicBezTo>
                  <a:pt x="2036" y="1185"/>
                  <a:pt x="2131" y="1042"/>
                  <a:pt x="2155" y="899"/>
                </a:cubicBezTo>
                <a:lnTo>
                  <a:pt x="3822" y="899"/>
                </a:lnTo>
                <a:cubicBezTo>
                  <a:pt x="3167" y="1149"/>
                  <a:pt x="2572" y="1542"/>
                  <a:pt x="2072" y="2042"/>
                </a:cubicBezTo>
                <a:cubicBezTo>
                  <a:pt x="1143" y="2971"/>
                  <a:pt x="619" y="4173"/>
                  <a:pt x="595" y="5471"/>
                </a:cubicBezTo>
                <a:lnTo>
                  <a:pt x="167" y="5471"/>
                </a:lnTo>
                <a:cubicBezTo>
                  <a:pt x="72" y="5471"/>
                  <a:pt x="0" y="5543"/>
                  <a:pt x="0" y="5626"/>
                </a:cubicBezTo>
                <a:lnTo>
                  <a:pt x="0" y="6793"/>
                </a:lnTo>
                <a:cubicBezTo>
                  <a:pt x="0" y="6876"/>
                  <a:pt x="72" y="6959"/>
                  <a:pt x="167" y="6959"/>
                </a:cubicBezTo>
                <a:lnTo>
                  <a:pt x="1322" y="6959"/>
                </a:lnTo>
                <a:cubicBezTo>
                  <a:pt x="1417" y="6959"/>
                  <a:pt x="1488" y="6876"/>
                  <a:pt x="1488" y="6793"/>
                </a:cubicBezTo>
                <a:lnTo>
                  <a:pt x="1488" y="5626"/>
                </a:lnTo>
                <a:cubicBezTo>
                  <a:pt x="1488" y="5543"/>
                  <a:pt x="1417" y="5471"/>
                  <a:pt x="1322" y="5471"/>
                </a:cubicBezTo>
                <a:lnTo>
                  <a:pt x="941" y="5471"/>
                </a:lnTo>
                <a:cubicBezTo>
                  <a:pt x="1012" y="3185"/>
                  <a:pt x="2703" y="1304"/>
                  <a:pt x="4906" y="959"/>
                </a:cubicBezTo>
                <a:lnTo>
                  <a:pt x="4906" y="1304"/>
                </a:lnTo>
                <a:cubicBezTo>
                  <a:pt x="4906" y="1387"/>
                  <a:pt x="4989" y="1459"/>
                  <a:pt x="5072" y="1459"/>
                </a:cubicBezTo>
                <a:lnTo>
                  <a:pt x="5406" y="1459"/>
                </a:lnTo>
                <a:cubicBezTo>
                  <a:pt x="5227" y="1518"/>
                  <a:pt x="5072" y="1661"/>
                  <a:pt x="5001" y="1852"/>
                </a:cubicBezTo>
                <a:lnTo>
                  <a:pt x="3513" y="5269"/>
                </a:lnTo>
                <a:cubicBezTo>
                  <a:pt x="3382" y="5566"/>
                  <a:pt x="3322" y="5888"/>
                  <a:pt x="3322" y="6197"/>
                </a:cubicBezTo>
                <a:cubicBezTo>
                  <a:pt x="3322" y="6793"/>
                  <a:pt x="3548" y="7340"/>
                  <a:pt x="3941" y="7793"/>
                </a:cubicBezTo>
                <a:cubicBezTo>
                  <a:pt x="3977" y="7817"/>
                  <a:pt x="4001" y="7852"/>
                  <a:pt x="4036" y="7900"/>
                </a:cubicBezTo>
                <a:lnTo>
                  <a:pt x="3643" y="7900"/>
                </a:lnTo>
                <a:cubicBezTo>
                  <a:pt x="3429" y="7900"/>
                  <a:pt x="3215" y="8031"/>
                  <a:pt x="3132" y="8233"/>
                </a:cubicBezTo>
                <a:cubicBezTo>
                  <a:pt x="3096" y="8329"/>
                  <a:pt x="3132" y="8412"/>
                  <a:pt x="3215" y="8460"/>
                </a:cubicBezTo>
                <a:cubicBezTo>
                  <a:pt x="3240" y="8469"/>
                  <a:pt x="3264" y="8473"/>
                  <a:pt x="3287" y="8473"/>
                </a:cubicBezTo>
                <a:cubicBezTo>
                  <a:pt x="3351" y="8473"/>
                  <a:pt x="3406" y="8438"/>
                  <a:pt x="3441" y="8376"/>
                </a:cubicBezTo>
                <a:cubicBezTo>
                  <a:pt x="3465" y="8281"/>
                  <a:pt x="3560" y="8221"/>
                  <a:pt x="3667" y="8221"/>
                </a:cubicBezTo>
                <a:lnTo>
                  <a:pt x="7632" y="8221"/>
                </a:lnTo>
                <a:cubicBezTo>
                  <a:pt x="7775" y="8221"/>
                  <a:pt x="7870" y="8329"/>
                  <a:pt x="7870" y="8460"/>
                </a:cubicBezTo>
                <a:lnTo>
                  <a:pt x="7870" y="9043"/>
                </a:lnTo>
                <a:cubicBezTo>
                  <a:pt x="7870" y="9174"/>
                  <a:pt x="7775" y="9281"/>
                  <a:pt x="7632" y="9281"/>
                </a:cubicBezTo>
                <a:lnTo>
                  <a:pt x="3632" y="9281"/>
                </a:lnTo>
                <a:cubicBezTo>
                  <a:pt x="3501" y="9281"/>
                  <a:pt x="3393" y="9174"/>
                  <a:pt x="3393" y="9043"/>
                </a:cubicBezTo>
                <a:lnTo>
                  <a:pt x="3393" y="8972"/>
                </a:lnTo>
                <a:cubicBezTo>
                  <a:pt x="3393" y="8876"/>
                  <a:pt x="3322" y="8805"/>
                  <a:pt x="3227" y="8805"/>
                </a:cubicBezTo>
                <a:cubicBezTo>
                  <a:pt x="3143" y="8805"/>
                  <a:pt x="3072" y="8876"/>
                  <a:pt x="3072" y="8972"/>
                </a:cubicBezTo>
                <a:lnTo>
                  <a:pt x="3072" y="9043"/>
                </a:lnTo>
                <a:cubicBezTo>
                  <a:pt x="3072" y="9353"/>
                  <a:pt x="3322" y="9603"/>
                  <a:pt x="3632" y="9603"/>
                </a:cubicBezTo>
                <a:lnTo>
                  <a:pt x="3691" y="9603"/>
                </a:lnTo>
                <a:lnTo>
                  <a:pt x="3691" y="11103"/>
                </a:lnTo>
                <a:cubicBezTo>
                  <a:pt x="3691" y="11198"/>
                  <a:pt x="3763" y="11269"/>
                  <a:pt x="3858" y="11269"/>
                </a:cubicBezTo>
                <a:lnTo>
                  <a:pt x="7382" y="11269"/>
                </a:lnTo>
                <a:cubicBezTo>
                  <a:pt x="7477" y="11269"/>
                  <a:pt x="7549" y="11198"/>
                  <a:pt x="7549" y="11103"/>
                </a:cubicBezTo>
                <a:lnTo>
                  <a:pt x="7549" y="10710"/>
                </a:lnTo>
                <a:cubicBezTo>
                  <a:pt x="7549" y="10615"/>
                  <a:pt x="7477" y="10543"/>
                  <a:pt x="7382" y="10543"/>
                </a:cubicBezTo>
                <a:cubicBezTo>
                  <a:pt x="7299" y="10543"/>
                  <a:pt x="7215" y="10615"/>
                  <a:pt x="7215" y="10710"/>
                </a:cubicBezTo>
                <a:lnTo>
                  <a:pt x="7215" y="10948"/>
                </a:lnTo>
                <a:lnTo>
                  <a:pt x="4024" y="10948"/>
                </a:lnTo>
                <a:lnTo>
                  <a:pt x="4024" y="9603"/>
                </a:lnTo>
                <a:lnTo>
                  <a:pt x="7215" y="9603"/>
                </a:lnTo>
                <a:lnTo>
                  <a:pt x="7215" y="10031"/>
                </a:lnTo>
                <a:cubicBezTo>
                  <a:pt x="7215" y="10126"/>
                  <a:pt x="7299" y="10198"/>
                  <a:pt x="7382" y="10198"/>
                </a:cubicBezTo>
                <a:cubicBezTo>
                  <a:pt x="7477" y="10198"/>
                  <a:pt x="7549" y="10126"/>
                  <a:pt x="7549" y="10031"/>
                </a:cubicBezTo>
                <a:lnTo>
                  <a:pt x="7549" y="9603"/>
                </a:lnTo>
                <a:lnTo>
                  <a:pt x="7608" y="9603"/>
                </a:lnTo>
                <a:cubicBezTo>
                  <a:pt x="7918" y="9603"/>
                  <a:pt x="8168" y="9353"/>
                  <a:pt x="8168" y="9043"/>
                </a:cubicBezTo>
                <a:lnTo>
                  <a:pt x="8168" y="8460"/>
                </a:lnTo>
                <a:cubicBezTo>
                  <a:pt x="8168" y="8150"/>
                  <a:pt x="7918" y="7900"/>
                  <a:pt x="7608" y="7900"/>
                </a:cubicBezTo>
                <a:lnTo>
                  <a:pt x="7239" y="7900"/>
                </a:lnTo>
                <a:cubicBezTo>
                  <a:pt x="7453" y="7686"/>
                  <a:pt x="7632" y="7436"/>
                  <a:pt x="7751" y="7150"/>
                </a:cubicBezTo>
                <a:cubicBezTo>
                  <a:pt x="7799" y="7067"/>
                  <a:pt x="7751" y="6971"/>
                  <a:pt x="7668" y="6924"/>
                </a:cubicBezTo>
                <a:cubicBezTo>
                  <a:pt x="7643" y="6915"/>
                  <a:pt x="7620" y="6910"/>
                  <a:pt x="7598" y="6910"/>
                </a:cubicBezTo>
                <a:cubicBezTo>
                  <a:pt x="7532" y="6910"/>
                  <a:pt x="7477" y="6948"/>
                  <a:pt x="7442" y="7019"/>
                </a:cubicBezTo>
                <a:cubicBezTo>
                  <a:pt x="7275" y="7388"/>
                  <a:pt x="7013" y="7686"/>
                  <a:pt x="6680" y="7900"/>
                </a:cubicBezTo>
                <a:lnTo>
                  <a:pt x="4572" y="7900"/>
                </a:lnTo>
                <a:cubicBezTo>
                  <a:pt x="4001" y="7555"/>
                  <a:pt x="3632" y="6912"/>
                  <a:pt x="3632" y="6209"/>
                </a:cubicBezTo>
                <a:cubicBezTo>
                  <a:pt x="3632" y="5947"/>
                  <a:pt x="3691" y="5674"/>
                  <a:pt x="3798" y="5423"/>
                </a:cubicBezTo>
                <a:lnTo>
                  <a:pt x="5287" y="2006"/>
                </a:lnTo>
                <a:cubicBezTo>
                  <a:pt x="5310" y="1911"/>
                  <a:pt x="5370" y="1852"/>
                  <a:pt x="5453" y="1828"/>
                </a:cubicBezTo>
                <a:lnTo>
                  <a:pt x="5453" y="5114"/>
                </a:lnTo>
                <a:cubicBezTo>
                  <a:pt x="5072" y="5173"/>
                  <a:pt x="4775" y="5423"/>
                  <a:pt x="4656" y="5781"/>
                </a:cubicBezTo>
                <a:cubicBezTo>
                  <a:pt x="4632" y="5876"/>
                  <a:pt x="4679" y="5959"/>
                  <a:pt x="4763" y="5995"/>
                </a:cubicBezTo>
                <a:cubicBezTo>
                  <a:pt x="4779" y="5999"/>
                  <a:pt x="4795" y="6001"/>
                  <a:pt x="4811" y="6001"/>
                </a:cubicBezTo>
                <a:cubicBezTo>
                  <a:pt x="4886" y="6001"/>
                  <a:pt x="4947" y="5957"/>
                  <a:pt x="4977" y="5888"/>
                </a:cubicBezTo>
                <a:cubicBezTo>
                  <a:pt x="5085" y="5573"/>
                  <a:pt x="5349" y="5427"/>
                  <a:pt x="5614" y="5427"/>
                </a:cubicBezTo>
                <a:cubicBezTo>
                  <a:pt x="5930" y="5427"/>
                  <a:pt x="6247" y="5636"/>
                  <a:pt x="6299" y="6019"/>
                </a:cubicBezTo>
                <a:lnTo>
                  <a:pt x="6299" y="6114"/>
                </a:lnTo>
                <a:cubicBezTo>
                  <a:pt x="6299" y="6537"/>
                  <a:pt x="5951" y="6795"/>
                  <a:pt x="5605" y="6795"/>
                </a:cubicBezTo>
                <a:cubicBezTo>
                  <a:pt x="5356" y="6795"/>
                  <a:pt x="5108" y="6662"/>
                  <a:pt x="4989" y="6364"/>
                </a:cubicBezTo>
                <a:cubicBezTo>
                  <a:pt x="4962" y="6293"/>
                  <a:pt x="4903" y="6255"/>
                  <a:pt x="4835" y="6255"/>
                </a:cubicBezTo>
                <a:cubicBezTo>
                  <a:pt x="4811" y="6255"/>
                  <a:pt x="4787" y="6260"/>
                  <a:pt x="4763" y="6269"/>
                </a:cubicBezTo>
                <a:cubicBezTo>
                  <a:pt x="4679" y="6305"/>
                  <a:pt x="4632" y="6412"/>
                  <a:pt x="4679" y="6495"/>
                </a:cubicBezTo>
                <a:cubicBezTo>
                  <a:pt x="4810" y="6805"/>
                  <a:pt x="5072" y="7043"/>
                  <a:pt x="5418" y="7126"/>
                </a:cubicBezTo>
                <a:cubicBezTo>
                  <a:pt x="5483" y="7138"/>
                  <a:pt x="5548" y="7144"/>
                  <a:pt x="5612" y="7144"/>
                </a:cubicBezTo>
                <a:cubicBezTo>
                  <a:pt x="6166" y="7144"/>
                  <a:pt x="6644" y="6702"/>
                  <a:pt x="6644" y="6126"/>
                </a:cubicBezTo>
                <a:cubicBezTo>
                  <a:pt x="6644" y="5590"/>
                  <a:pt x="6239" y="5197"/>
                  <a:pt x="5787" y="5126"/>
                </a:cubicBezTo>
                <a:lnTo>
                  <a:pt x="5787" y="1840"/>
                </a:lnTo>
                <a:cubicBezTo>
                  <a:pt x="5870" y="1864"/>
                  <a:pt x="5929" y="1947"/>
                  <a:pt x="5953" y="2018"/>
                </a:cubicBezTo>
                <a:lnTo>
                  <a:pt x="7442" y="5459"/>
                </a:lnTo>
                <a:cubicBezTo>
                  <a:pt x="7573" y="5769"/>
                  <a:pt x="7632" y="6114"/>
                  <a:pt x="7596" y="6447"/>
                </a:cubicBezTo>
                <a:cubicBezTo>
                  <a:pt x="7573" y="6543"/>
                  <a:pt x="7656" y="6626"/>
                  <a:pt x="7739" y="6626"/>
                </a:cubicBezTo>
                <a:cubicBezTo>
                  <a:pt x="7750" y="6629"/>
                  <a:pt x="7762" y="6630"/>
                  <a:pt x="7772" y="6630"/>
                </a:cubicBezTo>
                <a:cubicBezTo>
                  <a:pt x="7853" y="6630"/>
                  <a:pt x="7918" y="6557"/>
                  <a:pt x="7918" y="6483"/>
                </a:cubicBezTo>
                <a:cubicBezTo>
                  <a:pt x="7965" y="6090"/>
                  <a:pt x="7906" y="5697"/>
                  <a:pt x="7739" y="5316"/>
                </a:cubicBezTo>
                <a:lnTo>
                  <a:pt x="6251" y="1887"/>
                </a:lnTo>
                <a:cubicBezTo>
                  <a:pt x="6180" y="1709"/>
                  <a:pt x="6025" y="1566"/>
                  <a:pt x="5846" y="1494"/>
                </a:cubicBezTo>
                <a:lnTo>
                  <a:pt x="6180" y="1494"/>
                </a:lnTo>
                <a:cubicBezTo>
                  <a:pt x="6263" y="1494"/>
                  <a:pt x="6346" y="1423"/>
                  <a:pt x="6346" y="1328"/>
                </a:cubicBezTo>
                <a:lnTo>
                  <a:pt x="6346" y="994"/>
                </a:lnTo>
                <a:cubicBezTo>
                  <a:pt x="8549" y="1328"/>
                  <a:pt x="10240" y="3221"/>
                  <a:pt x="10311" y="5495"/>
                </a:cubicBezTo>
                <a:lnTo>
                  <a:pt x="9930" y="5495"/>
                </a:lnTo>
                <a:cubicBezTo>
                  <a:pt x="9835" y="5495"/>
                  <a:pt x="9763" y="5578"/>
                  <a:pt x="9763" y="5662"/>
                </a:cubicBezTo>
                <a:lnTo>
                  <a:pt x="9763" y="6828"/>
                </a:lnTo>
                <a:cubicBezTo>
                  <a:pt x="9763" y="6912"/>
                  <a:pt x="9835" y="6983"/>
                  <a:pt x="9930" y="6983"/>
                </a:cubicBezTo>
                <a:lnTo>
                  <a:pt x="11085" y="6983"/>
                </a:lnTo>
                <a:cubicBezTo>
                  <a:pt x="11180" y="6983"/>
                  <a:pt x="11252" y="6912"/>
                  <a:pt x="11252" y="6828"/>
                </a:cubicBezTo>
                <a:lnTo>
                  <a:pt x="11252" y="5662"/>
                </a:lnTo>
                <a:cubicBezTo>
                  <a:pt x="11287" y="5554"/>
                  <a:pt x="11204" y="5483"/>
                  <a:pt x="11121" y="5483"/>
                </a:cubicBezTo>
                <a:lnTo>
                  <a:pt x="10692" y="5483"/>
                </a:lnTo>
                <a:cubicBezTo>
                  <a:pt x="10656" y="4185"/>
                  <a:pt x="10132" y="2983"/>
                  <a:pt x="9216" y="2054"/>
                </a:cubicBezTo>
                <a:cubicBezTo>
                  <a:pt x="8704" y="1554"/>
                  <a:pt x="8108" y="1161"/>
                  <a:pt x="7453" y="911"/>
                </a:cubicBezTo>
                <a:lnTo>
                  <a:pt x="9120" y="911"/>
                </a:lnTo>
                <a:cubicBezTo>
                  <a:pt x="9204" y="1244"/>
                  <a:pt x="9501" y="1483"/>
                  <a:pt x="9835" y="1483"/>
                </a:cubicBezTo>
                <a:cubicBezTo>
                  <a:pt x="10240" y="1483"/>
                  <a:pt x="10585" y="1149"/>
                  <a:pt x="10585" y="732"/>
                </a:cubicBezTo>
                <a:cubicBezTo>
                  <a:pt x="10585" y="447"/>
                  <a:pt x="10418" y="197"/>
                  <a:pt x="10180" y="78"/>
                </a:cubicBezTo>
                <a:cubicBezTo>
                  <a:pt x="10155" y="63"/>
                  <a:pt x="10128" y="56"/>
                  <a:pt x="10102" y="56"/>
                </a:cubicBezTo>
                <a:cubicBezTo>
                  <a:pt x="10043" y="56"/>
                  <a:pt x="9987" y="91"/>
                  <a:pt x="9954" y="149"/>
                </a:cubicBezTo>
                <a:cubicBezTo>
                  <a:pt x="9918" y="244"/>
                  <a:pt x="9942" y="328"/>
                  <a:pt x="10037" y="375"/>
                </a:cubicBezTo>
                <a:cubicBezTo>
                  <a:pt x="10168" y="447"/>
                  <a:pt x="10251" y="590"/>
                  <a:pt x="10251" y="732"/>
                </a:cubicBezTo>
                <a:cubicBezTo>
                  <a:pt x="10251" y="959"/>
                  <a:pt x="10073" y="1137"/>
                  <a:pt x="9859" y="1137"/>
                </a:cubicBezTo>
                <a:cubicBezTo>
                  <a:pt x="9632" y="1137"/>
                  <a:pt x="9454" y="959"/>
                  <a:pt x="9454" y="732"/>
                </a:cubicBezTo>
                <a:cubicBezTo>
                  <a:pt x="9454" y="613"/>
                  <a:pt x="9489" y="506"/>
                  <a:pt x="9585" y="435"/>
                </a:cubicBezTo>
                <a:cubicBezTo>
                  <a:pt x="9656" y="375"/>
                  <a:pt x="9656" y="268"/>
                  <a:pt x="9597" y="197"/>
                </a:cubicBezTo>
                <a:cubicBezTo>
                  <a:pt x="9565" y="159"/>
                  <a:pt x="9521" y="141"/>
                  <a:pt x="9476" y="141"/>
                </a:cubicBezTo>
                <a:cubicBezTo>
                  <a:pt x="9435" y="141"/>
                  <a:pt x="9393" y="156"/>
                  <a:pt x="9358" y="185"/>
                </a:cubicBezTo>
                <a:cubicBezTo>
                  <a:pt x="9239" y="292"/>
                  <a:pt x="9168" y="423"/>
                  <a:pt x="9120" y="566"/>
                </a:cubicBezTo>
                <a:lnTo>
                  <a:pt x="6370" y="566"/>
                </a:lnTo>
                <a:lnTo>
                  <a:pt x="6370" y="173"/>
                </a:lnTo>
                <a:cubicBezTo>
                  <a:pt x="6370" y="78"/>
                  <a:pt x="6299" y="6"/>
                  <a:pt x="6203" y="6"/>
                </a:cubicBezTo>
                <a:lnTo>
                  <a:pt x="5072" y="6"/>
                </a:lnTo>
                <a:cubicBezTo>
                  <a:pt x="4989" y="6"/>
                  <a:pt x="4906" y="78"/>
                  <a:pt x="4906" y="173"/>
                </a:cubicBezTo>
                <a:lnTo>
                  <a:pt x="4906" y="566"/>
                </a:lnTo>
                <a:lnTo>
                  <a:pt x="2155" y="566"/>
                </a:lnTo>
                <a:cubicBezTo>
                  <a:pt x="2077" y="214"/>
                  <a:pt x="1767" y="0"/>
                  <a:pt x="14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12171;p72">
            <a:extLst>
              <a:ext uri="{FF2B5EF4-FFF2-40B4-BE49-F238E27FC236}">
                <a16:creationId xmlns:a16="http://schemas.microsoft.com/office/drawing/2014/main" id="{5FEFE6D7-C1EB-4659-8C63-57E254D7BD11}"/>
              </a:ext>
            </a:extLst>
          </p:cNvPr>
          <p:cNvSpPr/>
          <p:nvPr/>
        </p:nvSpPr>
        <p:spPr>
          <a:xfrm>
            <a:off x="723931" y="580521"/>
            <a:ext cx="363563" cy="311657"/>
          </a:xfrm>
          <a:custGeom>
            <a:avLst/>
            <a:gdLst/>
            <a:ahLst/>
            <a:cxnLst/>
            <a:rect l="l" t="t" r="r" b="b"/>
            <a:pathLst>
              <a:path w="11431" h="9799" extrusionOk="0">
                <a:moveTo>
                  <a:pt x="4347" y="1"/>
                </a:moveTo>
                <a:cubicBezTo>
                  <a:pt x="3957" y="1"/>
                  <a:pt x="3588" y="148"/>
                  <a:pt x="3311" y="435"/>
                </a:cubicBezTo>
                <a:lnTo>
                  <a:pt x="3287" y="447"/>
                </a:lnTo>
                <a:lnTo>
                  <a:pt x="3275" y="447"/>
                </a:lnTo>
                <a:cubicBezTo>
                  <a:pt x="3189" y="435"/>
                  <a:pt x="3104" y="429"/>
                  <a:pt x="3019" y="429"/>
                </a:cubicBezTo>
                <a:cubicBezTo>
                  <a:pt x="2531" y="429"/>
                  <a:pt x="2074" y="633"/>
                  <a:pt x="1739" y="1019"/>
                </a:cubicBezTo>
                <a:cubicBezTo>
                  <a:pt x="1358" y="1459"/>
                  <a:pt x="1239" y="2055"/>
                  <a:pt x="1418" y="2602"/>
                </a:cubicBezTo>
                <a:lnTo>
                  <a:pt x="1418" y="2626"/>
                </a:lnTo>
                <a:lnTo>
                  <a:pt x="1406" y="2638"/>
                </a:lnTo>
                <a:cubicBezTo>
                  <a:pt x="549" y="3007"/>
                  <a:pt x="1" y="3841"/>
                  <a:pt x="1" y="4769"/>
                </a:cubicBezTo>
                <a:cubicBezTo>
                  <a:pt x="1" y="5507"/>
                  <a:pt x="346" y="6198"/>
                  <a:pt x="941" y="6627"/>
                </a:cubicBezTo>
                <a:lnTo>
                  <a:pt x="953" y="6638"/>
                </a:lnTo>
                <a:lnTo>
                  <a:pt x="941" y="6650"/>
                </a:lnTo>
                <a:cubicBezTo>
                  <a:pt x="608" y="7281"/>
                  <a:pt x="703" y="7996"/>
                  <a:pt x="1168" y="8532"/>
                </a:cubicBezTo>
                <a:cubicBezTo>
                  <a:pt x="1492" y="8915"/>
                  <a:pt x="1937" y="9116"/>
                  <a:pt x="2409" y="9116"/>
                </a:cubicBezTo>
                <a:cubicBezTo>
                  <a:pt x="2597" y="9116"/>
                  <a:pt x="2788" y="9084"/>
                  <a:pt x="2977" y="9020"/>
                </a:cubicBezTo>
                <a:lnTo>
                  <a:pt x="2989" y="9020"/>
                </a:lnTo>
                <a:lnTo>
                  <a:pt x="3013" y="9032"/>
                </a:lnTo>
                <a:cubicBezTo>
                  <a:pt x="3108" y="9210"/>
                  <a:pt x="3251" y="9377"/>
                  <a:pt x="3406" y="9496"/>
                </a:cubicBezTo>
                <a:cubicBezTo>
                  <a:pt x="3433" y="9523"/>
                  <a:pt x="3473" y="9536"/>
                  <a:pt x="3511" y="9536"/>
                </a:cubicBezTo>
                <a:cubicBezTo>
                  <a:pt x="3524" y="9536"/>
                  <a:pt x="3537" y="9535"/>
                  <a:pt x="3549" y="9532"/>
                </a:cubicBezTo>
                <a:cubicBezTo>
                  <a:pt x="3585" y="9532"/>
                  <a:pt x="3632" y="9496"/>
                  <a:pt x="3668" y="9472"/>
                </a:cubicBezTo>
                <a:cubicBezTo>
                  <a:pt x="3692" y="9436"/>
                  <a:pt x="3704" y="9377"/>
                  <a:pt x="3692" y="9329"/>
                </a:cubicBezTo>
                <a:cubicBezTo>
                  <a:pt x="3692" y="9294"/>
                  <a:pt x="3668" y="9246"/>
                  <a:pt x="3632" y="9210"/>
                </a:cubicBezTo>
                <a:cubicBezTo>
                  <a:pt x="3466" y="9079"/>
                  <a:pt x="3335" y="8913"/>
                  <a:pt x="3263" y="8710"/>
                </a:cubicBezTo>
                <a:cubicBezTo>
                  <a:pt x="3251" y="8663"/>
                  <a:pt x="3204" y="8639"/>
                  <a:pt x="3156" y="8603"/>
                </a:cubicBezTo>
                <a:cubicBezTo>
                  <a:pt x="3132" y="8597"/>
                  <a:pt x="3111" y="8594"/>
                  <a:pt x="3090" y="8594"/>
                </a:cubicBezTo>
                <a:cubicBezTo>
                  <a:pt x="3070" y="8594"/>
                  <a:pt x="3049" y="8597"/>
                  <a:pt x="3025" y="8603"/>
                </a:cubicBezTo>
                <a:cubicBezTo>
                  <a:pt x="2841" y="8695"/>
                  <a:pt x="2642" y="8741"/>
                  <a:pt x="2443" y="8741"/>
                </a:cubicBezTo>
                <a:cubicBezTo>
                  <a:pt x="2177" y="8741"/>
                  <a:pt x="1911" y="8659"/>
                  <a:pt x="1680" y="8496"/>
                </a:cubicBezTo>
                <a:cubicBezTo>
                  <a:pt x="1287" y="8222"/>
                  <a:pt x="1072" y="7758"/>
                  <a:pt x="1120" y="7281"/>
                </a:cubicBezTo>
                <a:cubicBezTo>
                  <a:pt x="1191" y="6615"/>
                  <a:pt x="1763" y="6091"/>
                  <a:pt x="2442" y="6091"/>
                </a:cubicBezTo>
                <a:cubicBezTo>
                  <a:pt x="2537" y="6091"/>
                  <a:pt x="2620" y="6019"/>
                  <a:pt x="2620" y="5912"/>
                </a:cubicBezTo>
                <a:cubicBezTo>
                  <a:pt x="2620" y="5817"/>
                  <a:pt x="2549" y="5734"/>
                  <a:pt x="2442" y="5734"/>
                </a:cubicBezTo>
                <a:cubicBezTo>
                  <a:pt x="1965" y="5734"/>
                  <a:pt x="1501" y="5936"/>
                  <a:pt x="1180" y="6317"/>
                </a:cubicBezTo>
                <a:lnTo>
                  <a:pt x="1168" y="6329"/>
                </a:lnTo>
                <a:lnTo>
                  <a:pt x="1144" y="6317"/>
                </a:lnTo>
                <a:cubicBezTo>
                  <a:pt x="644" y="5936"/>
                  <a:pt x="358" y="5365"/>
                  <a:pt x="358" y="4733"/>
                </a:cubicBezTo>
                <a:cubicBezTo>
                  <a:pt x="358" y="3948"/>
                  <a:pt x="822" y="3233"/>
                  <a:pt x="1549" y="2936"/>
                </a:cubicBezTo>
                <a:lnTo>
                  <a:pt x="1561" y="2912"/>
                </a:lnTo>
                <a:lnTo>
                  <a:pt x="1584" y="2936"/>
                </a:lnTo>
                <a:cubicBezTo>
                  <a:pt x="1882" y="3436"/>
                  <a:pt x="2430" y="3757"/>
                  <a:pt x="3025" y="3757"/>
                </a:cubicBezTo>
                <a:cubicBezTo>
                  <a:pt x="3108" y="3757"/>
                  <a:pt x="3204" y="3674"/>
                  <a:pt x="3204" y="3567"/>
                </a:cubicBezTo>
                <a:cubicBezTo>
                  <a:pt x="3204" y="3471"/>
                  <a:pt x="3132" y="3388"/>
                  <a:pt x="3025" y="3388"/>
                </a:cubicBezTo>
                <a:cubicBezTo>
                  <a:pt x="2501" y="3388"/>
                  <a:pt x="2025" y="3079"/>
                  <a:pt x="1822" y="2614"/>
                </a:cubicBezTo>
                <a:cubicBezTo>
                  <a:pt x="1620" y="2186"/>
                  <a:pt x="1668" y="1709"/>
                  <a:pt x="1942" y="1328"/>
                </a:cubicBezTo>
                <a:cubicBezTo>
                  <a:pt x="2196" y="946"/>
                  <a:pt x="2608" y="744"/>
                  <a:pt x="3058" y="744"/>
                </a:cubicBezTo>
                <a:cubicBezTo>
                  <a:pt x="3071" y="744"/>
                  <a:pt x="3084" y="745"/>
                  <a:pt x="3096" y="745"/>
                </a:cubicBezTo>
                <a:cubicBezTo>
                  <a:pt x="3549" y="769"/>
                  <a:pt x="3930" y="995"/>
                  <a:pt x="4156" y="1388"/>
                </a:cubicBezTo>
                <a:cubicBezTo>
                  <a:pt x="4189" y="1437"/>
                  <a:pt x="4245" y="1464"/>
                  <a:pt x="4307" y="1464"/>
                </a:cubicBezTo>
                <a:cubicBezTo>
                  <a:pt x="4335" y="1464"/>
                  <a:pt x="4365" y="1458"/>
                  <a:pt x="4394" y="1447"/>
                </a:cubicBezTo>
                <a:cubicBezTo>
                  <a:pt x="4466" y="1400"/>
                  <a:pt x="4501" y="1293"/>
                  <a:pt x="4454" y="1209"/>
                </a:cubicBezTo>
                <a:cubicBezTo>
                  <a:pt x="4275" y="923"/>
                  <a:pt x="4037" y="697"/>
                  <a:pt x="3727" y="554"/>
                </a:cubicBezTo>
                <a:lnTo>
                  <a:pt x="3692" y="531"/>
                </a:lnTo>
                <a:lnTo>
                  <a:pt x="3727" y="519"/>
                </a:lnTo>
                <a:cubicBezTo>
                  <a:pt x="3925" y="392"/>
                  <a:pt x="4142" y="329"/>
                  <a:pt x="4362" y="329"/>
                </a:cubicBezTo>
                <a:cubicBezTo>
                  <a:pt x="4553" y="329"/>
                  <a:pt x="4747" y="377"/>
                  <a:pt x="4930" y="471"/>
                </a:cubicBezTo>
                <a:cubicBezTo>
                  <a:pt x="5311" y="685"/>
                  <a:pt x="5537" y="1066"/>
                  <a:pt x="5537" y="1519"/>
                </a:cubicBezTo>
                <a:lnTo>
                  <a:pt x="5537" y="4031"/>
                </a:lnTo>
                <a:lnTo>
                  <a:pt x="5513" y="4031"/>
                </a:lnTo>
                <a:cubicBezTo>
                  <a:pt x="5156" y="4019"/>
                  <a:pt x="4918" y="3888"/>
                  <a:pt x="4751" y="3626"/>
                </a:cubicBezTo>
                <a:cubicBezTo>
                  <a:pt x="4719" y="3577"/>
                  <a:pt x="4652" y="3550"/>
                  <a:pt x="4590" y="3550"/>
                </a:cubicBezTo>
                <a:cubicBezTo>
                  <a:pt x="4562" y="3550"/>
                  <a:pt x="4535" y="3556"/>
                  <a:pt x="4513" y="3567"/>
                </a:cubicBezTo>
                <a:cubicBezTo>
                  <a:pt x="4442" y="3614"/>
                  <a:pt x="4406" y="3733"/>
                  <a:pt x="4454" y="3805"/>
                </a:cubicBezTo>
                <a:cubicBezTo>
                  <a:pt x="4680" y="4162"/>
                  <a:pt x="5037" y="4364"/>
                  <a:pt x="5490" y="4376"/>
                </a:cubicBezTo>
                <a:lnTo>
                  <a:pt x="5513" y="4376"/>
                </a:lnTo>
                <a:lnTo>
                  <a:pt x="5513" y="7008"/>
                </a:lnTo>
                <a:lnTo>
                  <a:pt x="5466" y="6984"/>
                </a:lnTo>
                <a:cubicBezTo>
                  <a:pt x="5240" y="6758"/>
                  <a:pt x="4930" y="6638"/>
                  <a:pt x="4620" y="6638"/>
                </a:cubicBezTo>
                <a:lnTo>
                  <a:pt x="3549" y="6638"/>
                </a:lnTo>
                <a:cubicBezTo>
                  <a:pt x="3454" y="6638"/>
                  <a:pt x="3370" y="6710"/>
                  <a:pt x="3370" y="6817"/>
                </a:cubicBezTo>
                <a:cubicBezTo>
                  <a:pt x="3370" y="6900"/>
                  <a:pt x="3442" y="6996"/>
                  <a:pt x="3549" y="6996"/>
                </a:cubicBezTo>
                <a:lnTo>
                  <a:pt x="4620" y="6996"/>
                </a:lnTo>
                <a:cubicBezTo>
                  <a:pt x="5109" y="6996"/>
                  <a:pt x="5490" y="7400"/>
                  <a:pt x="5490" y="7877"/>
                </a:cubicBezTo>
                <a:lnTo>
                  <a:pt x="5490" y="8258"/>
                </a:lnTo>
                <a:cubicBezTo>
                  <a:pt x="5490" y="8603"/>
                  <a:pt x="5347" y="8924"/>
                  <a:pt x="5073" y="9163"/>
                </a:cubicBezTo>
                <a:cubicBezTo>
                  <a:pt x="4859" y="9347"/>
                  <a:pt x="4589" y="9453"/>
                  <a:pt x="4310" y="9453"/>
                </a:cubicBezTo>
                <a:cubicBezTo>
                  <a:pt x="4247" y="9453"/>
                  <a:pt x="4184" y="9447"/>
                  <a:pt x="4120" y="9436"/>
                </a:cubicBezTo>
                <a:lnTo>
                  <a:pt x="4097" y="9436"/>
                </a:lnTo>
                <a:cubicBezTo>
                  <a:pt x="4061" y="9436"/>
                  <a:pt x="4025" y="9448"/>
                  <a:pt x="3989" y="9460"/>
                </a:cubicBezTo>
                <a:cubicBezTo>
                  <a:pt x="3942" y="9496"/>
                  <a:pt x="3930" y="9544"/>
                  <a:pt x="3918" y="9579"/>
                </a:cubicBezTo>
                <a:cubicBezTo>
                  <a:pt x="3906" y="9675"/>
                  <a:pt x="3966" y="9758"/>
                  <a:pt x="4061" y="9782"/>
                </a:cubicBezTo>
                <a:cubicBezTo>
                  <a:pt x="4137" y="9793"/>
                  <a:pt x="4213" y="9799"/>
                  <a:pt x="4289" y="9799"/>
                </a:cubicBezTo>
                <a:cubicBezTo>
                  <a:pt x="4842" y="9799"/>
                  <a:pt x="5372" y="9500"/>
                  <a:pt x="5644" y="9008"/>
                </a:cubicBezTo>
                <a:lnTo>
                  <a:pt x="5656" y="8972"/>
                </a:lnTo>
                <a:lnTo>
                  <a:pt x="5668" y="9008"/>
                </a:lnTo>
                <a:cubicBezTo>
                  <a:pt x="5951" y="9500"/>
                  <a:pt x="6473" y="9799"/>
                  <a:pt x="7024" y="9799"/>
                </a:cubicBezTo>
                <a:cubicBezTo>
                  <a:pt x="7100" y="9799"/>
                  <a:pt x="7176" y="9793"/>
                  <a:pt x="7252" y="9782"/>
                </a:cubicBezTo>
                <a:cubicBezTo>
                  <a:pt x="7335" y="9758"/>
                  <a:pt x="7418" y="9675"/>
                  <a:pt x="7395" y="9579"/>
                </a:cubicBezTo>
                <a:cubicBezTo>
                  <a:pt x="7395" y="9544"/>
                  <a:pt x="7371" y="9496"/>
                  <a:pt x="7323" y="9460"/>
                </a:cubicBezTo>
                <a:cubicBezTo>
                  <a:pt x="7288" y="9443"/>
                  <a:pt x="7260" y="9432"/>
                  <a:pt x="7228" y="9432"/>
                </a:cubicBezTo>
                <a:cubicBezTo>
                  <a:pt x="7217" y="9432"/>
                  <a:pt x="7205" y="9433"/>
                  <a:pt x="7192" y="9436"/>
                </a:cubicBezTo>
                <a:cubicBezTo>
                  <a:pt x="7129" y="9447"/>
                  <a:pt x="7066" y="9453"/>
                  <a:pt x="7003" y="9453"/>
                </a:cubicBezTo>
                <a:cubicBezTo>
                  <a:pt x="6723" y="9453"/>
                  <a:pt x="6454" y="9347"/>
                  <a:pt x="6240" y="9163"/>
                </a:cubicBezTo>
                <a:cubicBezTo>
                  <a:pt x="5978" y="8948"/>
                  <a:pt x="5823" y="8615"/>
                  <a:pt x="5823" y="8258"/>
                </a:cubicBezTo>
                <a:lnTo>
                  <a:pt x="5823" y="6746"/>
                </a:lnTo>
                <a:cubicBezTo>
                  <a:pt x="5823" y="6246"/>
                  <a:pt x="6228" y="5865"/>
                  <a:pt x="6704" y="5865"/>
                </a:cubicBezTo>
                <a:lnTo>
                  <a:pt x="8252" y="5865"/>
                </a:lnTo>
                <a:cubicBezTo>
                  <a:pt x="8335" y="5865"/>
                  <a:pt x="8430" y="5793"/>
                  <a:pt x="8430" y="5686"/>
                </a:cubicBezTo>
                <a:cubicBezTo>
                  <a:pt x="8430" y="5579"/>
                  <a:pt x="8359" y="5507"/>
                  <a:pt x="8252" y="5507"/>
                </a:cubicBezTo>
                <a:lnTo>
                  <a:pt x="6704" y="5507"/>
                </a:lnTo>
                <a:cubicBezTo>
                  <a:pt x="6383" y="5507"/>
                  <a:pt x="6085" y="5626"/>
                  <a:pt x="5847" y="5853"/>
                </a:cubicBezTo>
                <a:lnTo>
                  <a:pt x="5811" y="5876"/>
                </a:lnTo>
                <a:lnTo>
                  <a:pt x="5811" y="5210"/>
                </a:lnTo>
                <a:lnTo>
                  <a:pt x="5823" y="5210"/>
                </a:lnTo>
                <a:cubicBezTo>
                  <a:pt x="6549" y="5186"/>
                  <a:pt x="7133" y="4591"/>
                  <a:pt x="7133" y="3841"/>
                </a:cubicBezTo>
                <a:cubicBezTo>
                  <a:pt x="7133" y="3757"/>
                  <a:pt x="7061" y="3662"/>
                  <a:pt x="6954" y="3662"/>
                </a:cubicBezTo>
                <a:cubicBezTo>
                  <a:pt x="6859" y="3662"/>
                  <a:pt x="6775" y="3733"/>
                  <a:pt x="6775" y="3841"/>
                </a:cubicBezTo>
                <a:cubicBezTo>
                  <a:pt x="6775" y="4376"/>
                  <a:pt x="6359" y="4829"/>
                  <a:pt x="5823" y="4853"/>
                </a:cubicBezTo>
                <a:lnTo>
                  <a:pt x="5787" y="4853"/>
                </a:lnTo>
                <a:lnTo>
                  <a:pt x="5787" y="1543"/>
                </a:lnTo>
                <a:cubicBezTo>
                  <a:pt x="5787" y="1114"/>
                  <a:pt x="6013" y="709"/>
                  <a:pt x="6406" y="507"/>
                </a:cubicBezTo>
                <a:cubicBezTo>
                  <a:pt x="6582" y="408"/>
                  <a:pt x="6773" y="360"/>
                  <a:pt x="6963" y="360"/>
                </a:cubicBezTo>
                <a:cubicBezTo>
                  <a:pt x="7186" y="360"/>
                  <a:pt x="7410" y="426"/>
                  <a:pt x="7609" y="554"/>
                </a:cubicBezTo>
                <a:lnTo>
                  <a:pt x="7633" y="566"/>
                </a:lnTo>
                <a:lnTo>
                  <a:pt x="7728" y="602"/>
                </a:lnTo>
                <a:cubicBezTo>
                  <a:pt x="7430" y="733"/>
                  <a:pt x="7180" y="971"/>
                  <a:pt x="7002" y="1257"/>
                </a:cubicBezTo>
                <a:cubicBezTo>
                  <a:pt x="6954" y="1328"/>
                  <a:pt x="6966" y="1447"/>
                  <a:pt x="7061" y="1495"/>
                </a:cubicBezTo>
                <a:cubicBezTo>
                  <a:pt x="7086" y="1507"/>
                  <a:pt x="7116" y="1514"/>
                  <a:pt x="7147" y="1514"/>
                </a:cubicBezTo>
                <a:cubicBezTo>
                  <a:pt x="7206" y="1514"/>
                  <a:pt x="7268" y="1490"/>
                  <a:pt x="7299" y="1435"/>
                </a:cubicBezTo>
                <a:cubicBezTo>
                  <a:pt x="7526" y="1054"/>
                  <a:pt x="7918" y="816"/>
                  <a:pt x="8371" y="793"/>
                </a:cubicBezTo>
                <a:cubicBezTo>
                  <a:pt x="8405" y="790"/>
                  <a:pt x="8438" y="789"/>
                  <a:pt x="8471" y="789"/>
                </a:cubicBezTo>
                <a:cubicBezTo>
                  <a:pt x="8895" y="789"/>
                  <a:pt x="9271" y="998"/>
                  <a:pt x="9514" y="1340"/>
                </a:cubicBezTo>
                <a:cubicBezTo>
                  <a:pt x="9788" y="1709"/>
                  <a:pt x="9847" y="2186"/>
                  <a:pt x="9669" y="2602"/>
                </a:cubicBezTo>
                <a:cubicBezTo>
                  <a:pt x="9454" y="3114"/>
                  <a:pt x="8978" y="3436"/>
                  <a:pt x="8430" y="3436"/>
                </a:cubicBezTo>
                <a:cubicBezTo>
                  <a:pt x="8335" y="3436"/>
                  <a:pt x="8252" y="3519"/>
                  <a:pt x="8252" y="3614"/>
                </a:cubicBezTo>
                <a:cubicBezTo>
                  <a:pt x="8252" y="3721"/>
                  <a:pt x="8323" y="3793"/>
                  <a:pt x="8430" y="3793"/>
                </a:cubicBezTo>
                <a:cubicBezTo>
                  <a:pt x="9014" y="3793"/>
                  <a:pt x="9573" y="3483"/>
                  <a:pt x="9871" y="2983"/>
                </a:cubicBezTo>
                <a:lnTo>
                  <a:pt x="9883" y="2959"/>
                </a:lnTo>
                <a:lnTo>
                  <a:pt x="9907" y="2983"/>
                </a:lnTo>
                <a:cubicBezTo>
                  <a:pt x="10562" y="3257"/>
                  <a:pt x="10990" y="3841"/>
                  <a:pt x="11074" y="4555"/>
                </a:cubicBezTo>
                <a:cubicBezTo>
                  <a:pt x="11169" y="5269"/>
                  <a:pt x="10871" y="5936"/>
                  <a:pt x="10300" y="6353"/>
                </a:cubicBezTo>
                <a:lnTo>
                  <a:pt x="10288" y="6377"/>
                </a:lnTo>
                <a:lnTo>
                  <a:pt x="10276" y="6353"/>
                </a:lnTo>
                <a:cubicBezTo>
                  <a:pt x="9966" y="5984"/>
                  <a:pt x="9502" y="5781"/>
                  <a:pt x="9014" y="5781"/>
                </a:cubicBezTo>
                <a:cubicBezTo>
                  <a:pt x="8919" y="5781"/>
                  <a:pt x="8835" y="5853"/>
                  <a:pt x="8835" y="5960"/>
                </a:cubicBezTo>
                <a:cubicBezTo>
                  <a:pt x="8835" y="6055"/>
                  <a:pt x="8907" y="6138"/>
                  <a:pt x="9014" y="6138"/>
                </a:cubicBezTo>
                <a:cubicBezTo>
                  <a:pt x="9633" y="6138"/>
                  <a:pt x="10181" y="6579"/>
                  <a:pt x="10300" y="7186"/>
                </a:cubicBezTo>
                <a:cubicBezTo>
                  <a:pt x="10407" y="7698"/>
                  <a:pt x="10228" y="8186"/>
                  <a:pt x="9812" y="8496"/>
                </a:cubicBezTo>
                <a:cubicBezTo>
                  <a:pt x="9570" y="8688"/>
                  <a:pt x="9281" y="8786"/>
                  <a:pt x="8992" y="8786"/>
                </a:cubicBezTo>
                <a:cubicBezTo>
                  <a:pt x="8796" y="8786"/>
                  <a:pt x="8601" y="8742"/>
                  <a:pt x="8419" y="8651"/>
                </a:cubicBezTo>
                <a:cubicBezTo>
                  <a:pt x="8390" y="8643"/>
                  <a:pt x="8361" y="8632"/>
                  <a:pt x="8332" y="8632"/>
                </a:cubicBezTo>
                <a:cubicBezTo>
                  <a:pt x="8313" y="8632"/>
                  <a:pt x="8294" y="8637"/>
                  <a:pt x="8276" y="8651"/>
                </a:cubicBezTo>
                <a:cubicBezTo>
                  <a:pt x="8240" y="8663"/>
                  <a:pt x="8204" y="8698"/>
                  <a:pt x="8180" y="8758"/>
                </a:cubicBezTo>
                <a:cubicBezTo>
                  <a:pt x="8097" y="8948"/>
                  <a:pt x="7966" y="9127"/>
                  <a:pt x="7799" y="9258"/>
                </a:cubicBezTo>
                <a:cubicBezTo>
                  <a:pt x="7776" y="9294"/>
                  <a:pt x="7740" y="9329"/>
                  <a:pt x="7740" y="9377"/>
                </a:cubicBezTo>
                <a:cubicBezTo>
                  <a:pt x="7740" y="9425"/>
                  <a:pt x="7740" y="9472"/>
                  <a:pt x="7776" y="9508"/>
                </a:cubicBezTo>
                <a:cubicBezTo>
                  <a:pt x="7810" y="9556"/>
                  <a:pt x="7861" y="9581"/>
                  <a:pt x="7912" y="9581"/>
                </a:cubicBezTo>
                <a:cubicBezTo>
                  <a:pt x="7948" y="9581"/>
                  <a:pt x="7984" y="9568"/>
                  <a:pt x="8014" y="9544"/>
                </a:cubicBezTo>
                <a:cubicBezTo>
                  <a:pt x="8180" y="9413"/>
                  <a:pt x="8311" y="9258"/>
                  <a:pt x="8419" y="9079"/>
                </a:cubicBezTo>
                <a:lnTo>
                  <a:pt x="8430" y="9067"/>
                </a:lnTo>
                <a:lnTo>
                  <a:pt x="8442" y="9067"/>
                </a:lnTo>
                <a:cubicBezTo>
                  <a:pt x="8618" y="9127"/>
                  <a:pt x="8801" y="9156"/>
                  <a:pt x="8983" y="9156"/>
                </a:cubicBezTo>
                <a:cubicBezTo>
                  <a:pt x="9343" y="9156"/>
                  <a:pt x="9702" y="9043"/>
                  <a:pt x="10002" y="8829"/>
                </a:cubicBezTo>
                <a:cubicBezTo>
                  <a:pt x="10466" y="8484"/>
                  <a:pt x="10705" y="7960"/>
                  <a:pt x="10681" y="7400"/>
                </a:cubicBezTo>
                <a:cubicBezTo>
                  <a:pt x="10657" y="7162"/>
                  <a:pt x="10597" y="6924"/>
                  <a:pt x="10478" y="6710"/>
                </a:cubicBezTo>
                <a:lnTo>
                  <a:pt x="10466" y="6698"/>
                </a:lnTo>
                <a:lnTo>
                  <a:pt x="10478" y="6686"/>
                </a:lnTo>
                <a:cubicBezTo>
                  <a:pt x="11097" y="6198"/>
                  <a:pt x="11431" y="5507"/>
                  <a:pt x="11431" y="4769"/>
                </a:cubicBezTo>
                <a:cubicBezTo>
                  <a:pt x="11431" y="3841"/>
                  <a:pt x="10883" y="3007"/>
                  <a:pt x="10038" y="2638"/>
                </a:cubicBezTo>
                <a:lnTo>
                  <a:pt x="10026" y="2626"/>
                </a:lnTo>
                <a:lnTo>
                  <a:pt x="10026" y="2602"/>
                </a:lnTo>
                <a:cubicBezTo>
                  <a:pt x="10204" y="2055"/>
                  <a:pt x="10062" y="1459"/>
                  <a:pt x="9693" y="1019"/>
                </a:cubicBezTo>
                <a:cubicBezTo>
                  <a:pt x="9378" y="633"/>
                  <a:pt x="8907" y="429"/>
                  <a:pt x="8421" y="429"/>
                </a:cubicBezTo>
                <a:cubicBezTo>
                  <a:pt x="8337" y="429"/>
                  <a:pt x="8253" y="435"/>
                  <a:pt x="8169" y="447"/>
                </a:cubicBezTo>
                <a:lnTo>
                  <a:pt x="8157" y="447"/>
                </a:lnTo>
                <a:lnTo>
                  <a:pt x="8145" y="435"/>
                </a:lnTo>
                <a:cubicBezTo>
                  <a:pt x="7855" y="156"/>
                  <a:pt x="7473" y="2"/>
                  <a:pt x="7076" y="2"/>
                </a:cubicBezTo>
                <a:cubicBezTo>
                  <a:pt x="7000" y="2"/>
                  <a:pt x="6923" y="7"/>
                  <a:pt x="6847" y="19"/>
                </a:cubicBezTo>
                <a:cubicBezTo>
                  <a:pt x="6371" y="90"/>
                  <a:pt x="5966" y="376"/>
                  <a:pt x="5728" y="793"/>
                </a:cubicBezTo>
                <a:lnTo>
                  <a:pt x="5716" y="816"/>
                </a:lnTo>
                <a:lnTo>
                  <a:pt x="5704" y="793"/>
                </a:lnTo>
                <a:cubicBezTo>
                  <a:pt x="5466" y="376"/>
                  <a:pt x="5061" y="90"/>
                  <a:pt x="4585" y="19"/>
                </a:cubicBezTo>
                <a:cubicBezTo>
                  <a:pt x="4505" y="7"/>
                  <a:pt x="4426" y="1"/>
                  <a:pt x="4347" y="1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71" name="Google Shape;336;p25">
            <a:extLst>
              <a:ext uri="{FF2B5EF4-FFF2-40B4-BE49-F238E27FC236}">
                <a16:creationId xmlns:a16="http://schemas.microsoft.com/office/drawing/2014/main" id="{1D91C4CD-9C32-4918-8B7B-DC4177E46D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4266" y="2164908"/>
            <a:ext cx="2717635" cy="11779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bg1"/>
                </a:solidFill>
              </a:rPr>
              <a:t>STEPS</a:t>
            </a:r>
            <a:endParaRPr sz="4400" dirty="0">
              <a:solidFill>
                <a:schemeClr val="bg1"/>
              </a:solidFill>
            </a:endParaRPr>
          </a:p>
        </p:txBody>
      </p:sp>
      <p:sp>
        <p:nvSpPr>
          <p:cNvPr id="74" name="Google Shape;276;p38">
            <a:extLst>
              <a:ext uri="{FF2B5EF4-FFF2-40B4-BE49-F238E27FC236}">
                <a16:creationId xmlns:a16="http://schemas.microsoft.com/office/drawing/2014/main" id="{CD9D2358-5F69-4A70-A016-E5F971F3C90E}"/>
              </a:ext>
            </a:extLst>
          </p:cNvPr>
          <p:cNvSpPr/>
          <p:nvPr/>
        </p:nvSpPr>
        <p:spPr>
          <a:xfrm>
            <a:off x="3511202" y="134275"/>
            <a:ext cx="766646" cy="766646"/>
          </a:xfrm>
          <a:prstGeom prst="donut">
            <a:avLst>
              <a:gd name="adj" fmla="val 1148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B9C9CDA-A574-4F2E-ADA3-EA413EC881EF}"/>
              </a:ext>
            </a:extLst>
          </p:cNvPr>
          <p:cNvGrpSpPr/>
          <p:nvPr/>
        </p:nvGrpSpPr>
        <p:grpSpPr>
          <a:xfrm>
            <a:off x="4811089" y="3640578"/>
            <a:ext cx="635524" cy="631102"/>
            <a:chOff x="4833981" y="3964257"/>
            <a:chExt cx="635524" cy="631102"/>
          </a:xfrm>
        </p:grpSpPr>
        <p:sp>
          <p:nvSpPr>
            <p:cNvPr id="72" name="Google Shape;276;p38">
              <a:extLst>
                <a:ext uri="{FF2B5EF4-FFF2-40B4-BE49-F238E27FC236}">
                  <a16:creationId xmlns:a16="http://schemas.microsoft.com/office/drawing/2014/main" id="{C405DAA9-C908-4B36-A898-BBDEE193AB55}"/>
                </a:ext>
              </a:extLst>
            </p:cNvPr>
            <p:cNvSpPr/>
            <p:nvPr/>
          </p:nvSpPr>
          <p:spPr>
            <a:xfrm>
              <a:off x="4928893" y="4049302"/>
              <a:ext cx="540612" cy="546057"/>
            </a:xfrm>
            <a:prstGeom prst="donut">
              <a:avLst>
                <a:gd name="adj" fmla="val 1148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276;p38">
              <a:extLst>
                <a:ext uri="{FF2B5EF4-FFF2-40B4-BE49-F238E27FC236}">
                  <a16:creationId xmlns:a16="http://schemas.microsoft.com/office/drawing/2014/main" id="{D282F165-A745-4571-8218-56330E28E3AF}"/>
                </a:ext>
              </a:extLst>
            </p:cNvPr>
            <p:cNvSpPr/>
            <p:nvPr/>
          </p:nvSpPr>
          <p:spPr>
            <a:xfrm>
              <a:off x="4833981" y="3964257"/>
              <a:ext cx="201066" cy="201066"/>
            </a:xfrm>
            <a:prstGeom prst="donut">
              <a:avLst>
                <a:gd name="adj" fmla="val 11487"/>
              </a:avLst>
            </a:prstGeom>
            <a:solidFill>
              <a:schemeClr val="accent1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CC2557D-CD72-4E90-AC5D-DE8C33E9DDF0}"/>
              </a:ext>
            </a:extLst>
          </p:cNvPr>
          <p:cNvGrpSpPr/>
          <p:nvPr/>
        </p:nvGrpSpPr>
        <p:grpSpPr>
          <a:xfrm>
            <a:off x="275246" y="3014009"/>
            <a:ext cx="630466" cy="862038"/>
            <a:chOff x="392565" y="3217647"/>
            <a:chExt cx="630466" cy="862038"/>
          </a:xfrm>
        </p:grpSpPr>
        <p:sp>
          <p:nvSpPr>
            <p:cNvPr id="73" name="Google Shape;276;p38">
              <a:extLst>
                <a:ext uri="{FF2B5EF4-FFF2-40B4-BE49-F238E27FC236}">
                  <a16:creationId xmlns:a16="http://schemas.microsoft.com/office/drawing/2014/main" id="{C7CA9A02-537A-48C7-A34D-713224773859}"/>
                </a:ext>
              </a:extLst>
            </p:cNvPr>
            <p:cNvSpPr/>
            <p:nvPr/>
          </p:nvSpPr>
          <p:spPr>
            <a:xfrm>
              <a:off x="392565" y="3566538"/>
              <a:ext cx="513147" cy="513147"/>
            </a:xfrm>
            <a:prstGeom prst="donut">
              <a:avLst>
                <a:gd name="adj" fmla="val 11487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276;p38">
              <a:extLst>
                <a:ext uri="{FF2B5EF4-FFF2-40B4-BE49-F238E27FC236}">
                  <a16:creationId xmlns:a16="http://schemas.microsoft.com/office/drawing/2014/main" id="{B8103421-A794-49E0-98C9-99FB8E5DB295}"/>
                </a:ext>
              </a:extLst>
            </p:cNvPr>
            <p:cNvSpPr/>
            <p:nvPr/>
          </p:nvSpPr>
          <p:spPr>
            <a:xfrm>
              <a:off x="630578" y="3217647"/>
              <a:ext cx="392453" cy="392453"/>
            </a:xfrm>
            <a:prstGeom prst="donut">
              <a:avLst>
                <a:gd name="adj" fmla="val 1148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1;p33">
            <a:extLst>
              <a:ext uri="{FF2B5EF4-FFF2-40B4-BE49-F238E27FC236}">
                <a16:creationId xmlns:a16="http://schemas.microsoft.com/office/drawing/2014/main" id="{B574DC48-2522-4D38-843E-A7D347022300}"/>
              </a:ext>
            </a:extLst>
          </p:cNvPr>
          <p:cNvSpPr txBox="1">
            <a:spLocks/>
          </p:cNvSpPr>
          <p:nvPr/>
        </p:nvSpPr>
        <p:spPr>
          <a:xfrm>
            <a:off x="695294" y="1957099"/>
            <a:ext cx="1919583" cy="5082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en-US" dirty="0"/>
              <a:t>Used for communication</a:t>
            </a:r>
          </a:p>
        </p:txBody>
      </p:sp>
      <p:sp>
        <p:nvSpPr>
          <p:cNvPr id="9" name="Google Shape;192;p33">
            <a:extLst>
              <a:ext uri="{FF2B5EF4-FFF2-40B4-BE49-F238E27FC236}">
                <a16:creationId xmlns:a16="http://schemas.microsoft.com/office/drawing/2014/main" id="{F5A50D27-B7E6-4744-9E65-EEFBB08EF7F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2572" y="1267213"/>
            <a:ext cx="2565028" cy="633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Microsoft Teams</a:t>
            </a:r>
            <a:endParaRPr dirty="0"/>
          </a:p>
        </p:txBody>
      </p:sp>
      <p:sp>
        <p:nvSpPr>
          <p:cNvPr id="12" name="Google Shape;196;p33">
            <a:extLst>
              <a:ext uri="{FF2B5EF4-FFF2-40B4-BE49-F238E27FC236}">
                <a16:creationId xmlns:a16="http://schemas.microsoft.com/office/drawing/2014/main" id="{DC923B34-96DA-45B0-BA51-EDFF44A5EAA9}"/>
              </a:ext>
            </a:extLst>
          </p:cNvPr>
          <p:cNvSpPr txBox="1">
            <a:spLocks/>
          </p:cNvSpPr>
          <p:nvPr/>
        </p:nvSpPr>
        <p:spPr>
          <a:xfrm>
            <a:off x="6081494" y="4072587"/>
            <a:ext cx="2380275" cy="688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dirty="0"/>
              <a:t>Used for the code</a:t>
            </a:r>
          </a:p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DEAB26-A495-4671-99EA-F2765C8D2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747" y="955995"/>
            <a:ext cx="2046168" cy="20022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FD61AB-715E-4FE1-8463-BB93CB939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646" y="2052222"/>
            <a:ext cx="1359554" cy="1354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562B9D-3D94-4947-9AFA-AD8500926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672" y="0"/>
            <a:ext cx="1672825" cy="1672825"/>
          </a:xfrm>
          <a:prstGeom prst="rect">
            <a:avLst/>
          </a:prstGeom>
        </p:spPr>
      </p:pic>
      <p:sp>
        <p:nvSpPr>
          <p:cNvPr id="18" name="Google Shape;192;p33">
            <a:extLst>
              <a:ext uri="{FF2B5EF4-FFF2-40B4-BE49-F238E27FC236}">
                <a16:creationId xmlns:a16="http://schemas.microsoft.com/office/drawing/2014/main" id="{65A30F42-EC5C-4266-BC53-D671538248CC}"/>
              </a:ext>
            </a:extLst>
          </p:cNvPr>
          <p:cNvSpPr txBox="1">
            <a:spLocks/>
          </p:cNvSpPr>
          <p:nvPr/>
        </p:nvSpPr>
        <p:spPr>
          <a:xfrm>
            <a:off x="3157317" y="3116339"/>
            <a:ext cx="2565028" cy="63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/>
            <a:r>
              <a:rPr lang="en-US" dirty="0"/>
              <a:t>GitHub</a:t>
            </a:r>
          </a:p>
        </p:txBody>
      </p:sp>
      <p:sp>
        <p:nvSpPr>
          <p:cNvPr id="19" name="Google Shape;192;p33">
            <a:extLst>
              <a:ext uri="{FF2B5EF4-FFF2-40B4-BE49-F238E27FC236}">
                <a16:creationId xmlns:a16="http://schemas.microsoft.com/office/drawing/2014/main" id="{1A27A74F-F8BF-467A-B21C-46BDC57E55C9}"/>
              </a:ext>
            </a:extLst>
          </p:cNvPr>
          <p:cNvSpPr txBox="1">
            <a:spLocks/>
          </p:cNvSpPr>
          <p:nvPr/>
        </p:nvSpPr>
        <p:spPr>
          <a:xfrm>
            <a:off x="5893650" y="3406475"/>
            <a:ext cx="2755965" cy="63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/>
            <a:r>
              <a:rPr lang="en-US" dirty="0"/>
              <a:t>Visual Studio 2019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392250" y="1022400"/>
            <a:ext cx="2358150" cy="24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Our code</a:t>
            </a:r>
            <a:endParaRPr sz="7200" b="1"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AECA22-1ADA-4D9B-91E3-6E9BC2ADC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92" y="877747"/>
            <a:ext cx="4555508" cy="2859343"/>
          </a:xfrm>
          <a:prstGeom prst="rect">
            <a:avLst/>
          </a:prstGeom>
        </p:spPr>
      </p:pic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73</Words>
  <Application>Microsoft Office PowerPoint</Application>
  <PresentationFormat>On-screen Show (16:9)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Barlow</vt:lpstr>
      <vt:lpstr>Barlow Light</vt:lpstr>
      <vt:lpstr>Miriam Libre</vt:lpstr>
      <vt:lpstr>Roderigo template</vt:lpstr>
      <vt:lpstr>GitHub2 - Library</vt:lpstr>
      <vt:lpstr>OUR TEAM</vt:lpstr>
      <vt:lpstr>STEPS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GitHub2 - Library</dc:title>
  <dc:creator>Home-PC</dc:creator>
  <cp:lastModifiedBy>Александра Димитрова Лалева</cp:lastModifiedBy>
  <cp:revision>7</cp:revision>
  <dcterms:modified xsi:type="dcterms:W3CDTF">2020-06-12T18:30:50Z</dcterms:modified>
</cp:coreProperties>
</file>