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E8B6-5720-4CA7-8B34-A01FA19B04B8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D928-1CC7-4BC4-9AEF-4EEDC67501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63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E8B6-5720-4CA7-8B34-A01FA19B04B8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D928-1CC7-4BC4-9AEF-4EEDC67501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550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E8B6-5720-4CA7-8B34-A01FA19B04B8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D928-1CC7-4BC4-9AEF-4EEDC67501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57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E8B6-5720-4CA7-8B34-A01FA19B04B8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D928-1CC7-4BC4-9AEF-4EEDC67501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720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E8B6-5720-4CA7-8B34-A01FA19B04B8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D928-1CC7-4BC4-9AEF-4EEDC67501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4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E8B6-5720-4CA7-8B34-A01FA19B04B8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D928-1CC7-4BC4-9AEF-4EEDC67501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06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E8B6-5720-4CA7-8B34-A01FA19B04B8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D928-1CC7-4BC4-9AEF-4EEDC67501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46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E8B6-5720-4CA7-8B34-A01FA19B04B8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D928-1CC7-4BC4-9AEF-4EEDC67501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49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E8B6-5720-4CA7-8B34-A01FA19B04B8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D928-1CC7-4BC4-9AEF-4EEDC67501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48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E8B6-5720-4CA7-8B34-A01FA19B04B8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D928-1CC7-4BC4-9AEF-4EEDC67501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396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E8B6-5720-4CA7-8B34-A01FA19B04B8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D928-1CC7-4BC4-9AEF-4EEDC67501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691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0E8B6-5720-4CA7-8B34-A01FA19B04B8}" type="datetimeFigureOut">
              <a:rPr lang="es-MX" smtClean="0"/>
              <a:t>10/06/2018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4D928-1CC7-4BC4-9AEF-4EEDC67501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434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mtClean="0"/>
              <a:t>hola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238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hola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>Usuario de Windows</dc:creator>
  <cp:lastModifiedBy>Usuario de Windows</cp:lastModifiedBy>
  <cp:revision>1</cp:revision>
  <dcterms:created xsi:type="dcterms:W3CDTF">2018-06-10T20:01:14Z</dcterms:created>
  <dcterms:modified xsi:type="dcterms:W3CDTF">2018-06-10T20:01:23Z</dcterms:modified>
</cp:coreProperties>
</file>