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3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6918" autoAdjust="0"/>
  </p:normalViewPr>
  <p:slideViewPr>
    <p:cSldViewPr>
      <p:cViewPr>
        <p:scale>
          <a:sx n="52" d="100"/>
          <a:sy n="52" d="100"/>
        </p:scale>
        <p:origin x="1628" y="2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E9330-9392-43C4-950A-D5CED98CCE45}" type="datetimeFigureOut">
              <a:rPr lang="en-US" smtClean="0"/>
              <a:pPr/>
              <a:t>8/10/2025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3CD1D-C9AF-4900-92F4-C32D639F7F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87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733912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C0E54-DDE6-9630-1843-45F449586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7E5E94-FB64-26DA-09C3-C3B6DA03A2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77423A-B2FC-2C28-9395-9BED6FF3A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2BD97-CE72-58A4-7354-EC022B380B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38219-72D5-57C2-AC9C-715EF780B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1695179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41DDB7-E6F5-67F5-A34E-060BC11BBA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FF8877-3EF2-CBF3-AADB-CB89D17FBE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3D57B5-5095-AB1E-8337-C30CEE2FD3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57D71E-748C-DD2E-F2C3-A6AADD7ACC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AB777-1B22-4412-3A62-CD5F3EB3C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937119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4B58A9-3A5A-EFB3-B651-C556E1D94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D35689-2F34-2714-2D40-08924034FE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A4C8D4-956C-70D0-9657-4BC57A72AC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5AE3F3-490B-A98D-A829-D9EC3E2180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90768-A255-B4CA-3A28-F59A3BBF8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1792469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0A1FC0-A7A0-D27E-9830-8486392CF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AD7FA1-E3C2-68AB-1169-44B00E4F6A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EFBE1F-9C52-F1D2-C621-9749C06F2A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F44CC8-1DCD-D192-3D6E-798DE179FA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1285C-E8DE-4553-176D-1332609AC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972199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3762C8-E2F0-C2F4-F6DB-12AAD615F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DE98B3-2A22-5053-08D4-6AABF960C8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D358B1-7D5B-C9EF-EAF2-FCFC4F5C09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64055-AFAE-825D-2801-EF8261B197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B84A7-BD68-6601-12D6-EB873EE17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1328981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F5D504-FA59-F379-1538-0D4FACF7E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71DF2B-6680-E5D4-2605-E24F5CDC94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CF2A2D-C604-0EF5-3AA0-D7C8865D18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49B93E-918D-A4AF-528A-6E6C65853A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45B1B-674B-D25C-7FF5-D4E0FB40A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2471429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62335E-1227-37BC-D717-AA6CC0A41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EB4F9B-CBCF-036E-4476-91E6D9483C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EE4C58-5C72-CA9F-938A-C8BC2225DF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ABCE4C-7AE4-F954-0B8A-8BFB671CB2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96AAC-ABD8-27D7-411A-1BBB9FB48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2855729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8/10/2025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9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1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1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3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8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9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9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9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9" y="144463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57189" y="6215064"/>
            <a:ext cx="1643063" cy="5000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fontAlgn="base">
              <a:spcBef>
                <a:spcPct val="0"/>
              </a:spcBef>
              <a:spcAft>
                <a:spcPct val="0"/>
              </a:spcAft>
              <a:defRPr/>
            </a:pPr>
            <a:endParaRPr lang="he-IL">
              <a:solidFill>
                <a:prstClr val="white"/>
              </a:solidFill>
            </a:endParaRPr>
          </a:p>
        </p:txBody>
      </p:sp>
      <p:pic>
        <p:nvPicPr>
          <p:cNvPr id="5" name="Picture 5" descr="DevAcademy3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1" y="214314"/>
            <a:ext cx="25908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2928935"/>
            <a:ext cx="6500859" cy="1643074"/>
          </a:xfrm>
        </p:spPr>
        <p:txBody>
          <a:bodyPr anchor="t"/>
          <a:lstStyle>
            <a:lvl1pPr>
              <a:defRPr sz="4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5072075"/>
            <a:ext cx="6400800" cy="1643050"/>
          </a:xfrm>
        </p:spPr>
        <p:txBody>
          <a:bodyPr/>
          <a:lstStyle>
            <a:lvl1pPr marL="0" indent="0" algn="l">
              <a:buNone/>
              <a:defRPr sz="28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30287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3" y="71414"/>
            <a:ext cx="8715436" cy="85725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3" y="1142985"/>
            <a:ext cx="8715436" cy="52864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04838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evAcademy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813" y="5416551"/>
            <a:ext cx="25908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5" y="2143117"/>
            <a:ext cx="7772400" cy="1143008"/>
          </a:xfrm>
        </p:spPr>
        <p:txBody>
          <a:bodyPr anchor="t">
            <a:noAutofit/>
          </a:bodyPr>
          <a:lstStyle>
            <a:lvl1pPr algn="l" rtl="0">
              <a:defRPr sz="8800" b="1" cap="all"/>
            </a:lvl1pPr>
          </a:lstStyle>
          <a:p>
            <a:r>
              <a:rPr lang="en-US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035" y="3357563"/>
            <a:ext cx="7772400" cy="879477"/>
          </a:xfrm>
        </p:spPr>
        <p:txBody>
          <a:bodyPr anchor="b">
            <a:normAutofit/>
          </a:bodyPr>
          <a:lstStyle>
            <a:lvl1pPr marL="0" indent="0">
              <a:buNone/>
              <a:defRPr sz="3600" b="1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8885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285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6586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274320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8/10/2025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1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8/10/2025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1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1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8/10/2025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7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1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6248207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49" y="1280160"/>
            <a:ext cx="8553451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image1.jpe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6876"/>
            <a:ext cx="9144000" cy="646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4314" y="71438"/>
            <a:ext cx="8715375" cy="7254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14314" y="1000125"/>
            <a:ext cx="8715375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862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algn="l" rtl="0" fontAlgn="base">
        <a:spcBef>
          <a:spcPct val="0"/>
        </a:spcBef>
        <a:spcAft>
          <a:spcPct val="0"/>
        </a:spcAft>
        <a:defRPr sz="4400" b="1" kern="1200">
          <a:solidFill>
            <a:srgbClr val="FF99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Angular </a:t>
            </a:r>
            <a:r>
              <a:rPr lang="en-US" dirty="0" err="1"/>
              <a:t>RxJs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RxJS</a:t>
            </a:r>
            <a:r>
              <a:rPr lang="en-US" dirty="0"/>
              <a:t> (Reactive Extensions for JavaScript) in Angular is a powerful library used for managing asynchronous data streams through observables.</a:t>
            </a:r>
          </a:p>
          <a:p>
            <a:r>
              <a:rPr lang="en-US" b="1" dirty="0" err="1"/>
              <a:t>RxJS</a:t>
            </a:r>
            <a:r>
              <a:rPr lang="en-US" dirty="0"/>
              <a:t> (</a:t>
            </a:r>
            <a:r>
              <a:rPr lang="en-US" b="1" dirty="0"/>
              <a:t>R</a:t>
            </a:r>
            <a:r>
              <a:rPr lang="en-US" dirty="0"/>
              <a:t>eactive </a:t>
            </a:r>
            <a:r>
              <a:rPr lang="en-US" b="1" dirty="0" err="1"/>
              <a:t>X</a:t>
            </a:r>
            <a:r>
              <a:rPr lang="en-US" dirty="0" err="1"/>
              <a:t>tensions</a:t>
            </a:r>
            <a:r>
              <a:rPr lang="en-US" dirty="0"/>
              <a:t> for </a:t>
            </a:r>
            <a:r>
              <a:rPr lang="en-US" b="1" dirty="0"/>
              <a:t>J</a:t>
            </a:r>
            <a:r>
              <a:rPr lang="en-US" dirty="0"/>
              <a:t>ava</a:t>
            </a:r>
            <a:r>
              <a:rPr lang="en-US" b="1" dirty="0"/>
              <a:t>S</a:t>
            </a:r>
            <a:r>
              <a:rPr lang="en-US" dirty="0"/>
              <a:t>cript) is a </a:t>
            </a:r>
            <a:r>
              <a:rPr lang="en-US" b="1" dirty="0"/>
              <a:t>library for reactive programming</a:t>
            </a:r>
            <a:r>
              <a:rPr lang="en-US" dirty="0"/>
              <a:t> that makes it easier to work with </a:t>
            </a:r>
            <a:r>
              <a:rPr lang="en-US" b="1" dirty="0"/>
              <a:t>asynchronous</a:t>
            </a:r>
            <a:r>
              <a:rPr lang="en-US" dirty="0"/>
              <a:t> or </a:t>
            </a:r>
            <a:r>
              <a:rPr lang="en-US" b="1" dirty="0"/>
              <a:t>event-based</a:t>
            </a:r>
            <a:r>
              <a:rPr lang="en-US" dirty="0"/>
              <a:t> data streams in JavaScript and TypeScript.</a:t>
            </a:r>
          </a:p>
          <a:p>
            <a:r>
              <a:rPr lang="en-US" dirty="0"/>
              <a:t>It enabling developers to write reactive and event-driven code.</a:t>
            </a:r>
          </a:p>
          <a:p>
            <a:r>
              <a:rPr lang="en-US" dirty="0"/>
              <a:t> It is integral to Angular for handling HTTP requests, user events, reactive forms, and component communication with operators like map, filter, merge</a:t>
            </a:r>
          </a:p>
          <a:p>
            <a:r>
              <a:rPr lang="en-US" dirty="0" err="1"/>
              <a:t>RxJS</a:t>
            </a:r>
            <a:r>
              <a:rPr lang="en-US" dirty="0"/>
              <a:t> provides Observables, which emit multiple values over time, allowing Angular to manage asynchronous operations smoothly.</a:t>
            </a:r>
          </a:p>
          <a:p>
            <a:endParaRPr lang="en-US" dirty="0"/>
          </a:p>
          <a:p>
            <a:endParaRPr lang="en-US" dirty="0"/>
          </a:p>
          <a:p>
            <a:endParaRPr lang="en-US" sz="2000" dirty="0"/>
          </a:p>
          <a:p>
            <a:endParaRPr lang="en-US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62D06-02C2-67A6-5C7C-271A1F5ED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9F2AB7-AC39-B120-8897-AFA7C951B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Angular </a:t>
            </a:r>
            <a:r>
              <a:rPr lang="en-US" dirty="0" err="1"/>
              <a:t>RxJs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1CF7D9-2B19-DBD2-937E-E040DDF1766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Observables can be "cold" (start emitting only upon subscription) or "hot" (emit regardless of subscription).</a:t>
            </a:r>
          </a:p>
          <a:p>
            <a:r>
              <a:rPr lang="en-US" dirty="0"/>
              <a:t>Operators let you manipulate streams declaratively for filtering, mapping, combining, and error handling.</a:t>
            </a:r>
          </a:p>
          <a:p>
            <a:r>
              <a:rPr lang="en-US" dirty="0"/>
              <a:t>Subscriptions connect observers to observables, listening to emitted values with callbacks for next, error, and completion.</a:t>
            </a:r>
          </a:p>
          <a:p>
            <a:r>
              <a:rPr lang="en-US" dirty="0"/>
              <a:t>It’s heavily used in Angular because </a:t>
            </a:r>
            <a:r>
              <a:rPr lang="en-US" dirty="0" err="1"/>
              <a:t>Angular’s</a:t>
            </a:r>
            <a:r>
              <a:rPr lang="en-US" dirty="0"/>
              <a:t> </a:t>
            </a:r>
            <a:r>
              <a:rPr lang="en-US" dirty="0" err="1"/>
              <a:t>HttpClient</a:t>
            </a:r>
            <a:r>
              <a:rPr lang="en-US" dirty="0"/>
              <a:t>, forms, and event systems are all built around observables — which come from </a:t>
            </a:r>
            <a:r>
              <a:rPr lang="en-US" dirty="0" err="1"/>
              <a:t>RxJS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sz="2000" dirty="0"/>
          </a:p>
          <a:p>
            <a:endParaRPr lang="en-US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610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3271CE-69EC-C2D3-B953-631EA89EB4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CEB13A-F506-6FAE-6D60-BD9DFA586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Angular </a:t>
            </a:r>
            <a:r>
              <a:rPr lang="en-US" dirty="0" err="1"/>
              <a:t>RxJs</a:t>
            </a:r>
            <a:r>
              <a:rPr lang="en-US" dirty="0"/>
              <a:t> Key Concepts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78FF87-0C64-601B-7A2E-74FE585D82A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600" b="1" dirty="0"/>
              <a:t>1. Observable</a:t>
            </a:r>
          </a:p>
          <a:p>
            <a:r>
              <a:rPr lang="en-US" sz="2600" dirty="0"/>
              <a:t>A data source that can emit values over time (think of it like a stream of events).</a:t>
            </a:r>
          </a:p>
          <a:p>
            <a:r>
              <a:rPr lang="en-US" sz="2600" dirty="0"/>
              <a:t>Can emit </a:t>
            </a:r>
            <a:r>
              <a:rPr lang="en-US" sz="2600" b="1" dirty="0"/>
              <a:t>0, 1, or many values</a:t>
            </a:r>
            <a:r>
              <a:rPr lang="en-US" sz="2600" dirty="0"/>
              <a:t> asynchronously.</a:t>
            </a:r>
          </a:p>
          <a:p>
            <a:r>
              <a:rPr lang="en-US" sz="2600" dirty="0"/>
              <a:t>Example: HTTP requests, user input events, WebSocket messages.</a:t>
            </a:r>
          </a:p>
          <a:p>
            <a:r>
              <a:rPr lang="en-US" sz="2600" b="1" dirty="0"/>
              <a:t>2. Observer</a:t>
            </a:r>
          </a:p>
          <a:p>
            <a:r>
              <a:rPr lang="en-US" sz="2600" dirty="0"/>
              <a:t>An object (or set of callbacks) that subscribes to an observable to receive values.</a:t>
            </a:r>
          </a:p>
          <a:p>
            <a:r>
              <a:rPr lang="en-US" sz="2600" b="1" dirty="0"/>
              <a:t>3. Operators</a:t>
            </a:r>
          </a:p>
          <a:p>
            <a:r>
              <a:rPr lang="en-US" sz="2600" dirty="0"/>
              <a:t>Functions that let you transform, filter, combine, or handle observable data.</a:t>
            </a:r>
          </a:p>
          <a:p>
            <a:r>
              <a:rPr lang="en-US" sz="2600" dirty="0"/>
              <a:t>Examples: map, filter, </a:t>
            </a:r>
            <a:r>
              <a:rPr lang="en-US" sz="2600" dirty="0" err="1"/>
              <a:t>switchMap</a:t>
            </a:r>
            <a:r>
              <a:rPr lang="en-US" sz="2600" dirty="0"/>
              <a:t>, </a:t>
            </a:r>
            <a:r>
              <a:rPr lang="en-US" sz="2600" dirty="0" err="1"/>
              <a:t>mergeMap</a:t>
            </a:r>
            <a:r>
              <a:rPr lang="en-US" sz="2600" dirty="0"/>
              <a:t>, </a:t>
            </a:r>
            <a:r>
              <a:rPr lang="en-US" sz="2600" dirty="0" err="1"/>
              <a:t>catchError</a:t>
            </a:r>
            <a:r>
              <a:rPr lang="en-US" sz="2600" dirty="0"/>
              <a:t>, etc.</a:t>
            </a:r>
          </a:p>
          <a:p>
            <a:endParaRPr lang="en-US" dirty="0"/>
          </a:p>
          <a:p>
            <a:endParaRPr lang="en-US" sz="2000" dirty="0"/>
          </a:p>
          <a:p>
            <a:endParaRPr lang="en-US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617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F047EF-3653-D95A-C0D7-C0FC7B4BF8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D2B7F7-DB09-60EF-50A4-57489756E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Angular </a:t>
            </a:r>
            <a:r>
              <a:rPr lang="en-US" dirty="0" err="1"/>
              <a:t>RxJs</a:t>
            </a:r>
            <a:r>
              <a:rPr lang="en-US" dirty="0"/>
              <a:t> Key Concepts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882F62-8E25-46C0-84F7-5C0404B9E85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4.Subscription</a:t>
            </a:r>
          </a:p>
          <a:p>
            <a:r>
              <a:rPr lang="en-US" sz="2000" dirty="0"/>
              <a:t>The act of connecting an observer to an observable.</a:t>
            </a:r>
          </a:p>
          <a:p>
            <a:r>
              <a:rPr lang="en-US" sz="2000" dirty="0"/>
              <a:t>Needed to start listening to the stream.</a:t>
            </a:r>
          </a:p>
          <a:p>
            <a:r>
              <a:rPr lang="en-US" sz="2000" b="1" dirty="0"/>
              <a:t>5.Subject</a:t>
            </a:r>
          </a:p>
          <a:p>
            <a:r>
              <a:rPr lang="en-US" sz="2000" dirty="0"/>
              <a:t>A special type of observable that can also </a:t>
            </a:r>
            <a:r>
              <a:rPr lang="en-US" sz="2000" b="1" dirty="0"/>
              <a:t>emit</a:t>
            </a:r>
            <a:r>
              <a:rPr lang="en-US" sz="2000" dirty="0"/>
              <a:t> values manually.</a:t>
            </a:r>
          </a:p>
          <a:p>
            <a:r>
              <a:rPr lang="en-US" sz="2000" dirty="0"/>
              <a:t>Useful for sharing data between components.</a:t>
            </a:r>
          </a:p>
          <a:p>
            <a:endParaRPr lang="en-US" sz="2000" dirty="0"/>
          </a:p>
          <a:p>
            <a:endParaRPr lang="en-US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077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71C5DF-97F4-C396-71E3-6D9A384D3A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C5FBD1-5F9E-F1AF-C63E-3E85CC4EB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</a:t>
            </a:r>
            <a:r>
              <a:rPr lang="en-US" dirty="0" err="1"/>
              <a:t>RxJS</a:t>
            </a:r>
            <a:r>
              <a:rPr lang="en-US" dirty="0"/>
              <a:t> in Angular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24C385-ED1D-7C55-3B8A-0AA38841210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Handles async data cleanly (instead of nested callbacks or Promises).</a:t>
            </a:r>
          </a:p>
          <a:p>
            <a:r>
              <a:rPr lang="en-US" sz="2000" dirty="0"/>
              <a:t>Provides </a:t>
            </a:r>
            <a:r>
              <a:rPr lang="en-US" sz="2000" b="1" dirty="0"/>
              <a:t>powerful operators</a:t>
            </a:r>
            <a:r>
              <a:rPr lang="en-US" sz="2000" dirty="0"/>
              <a:t> for data transformation.</a:t>
            </a:r>
          </a:p>
          <a:p>
            <a:r>
              <a:rPr lang="en-US" sz="2000" dirty="0"/>
              <a:t>Common operators include map (data transformation), filter (conditional emission), merge (combining streams)</a:t>
            </a:r>
          </a:p>
          <a:p>
            <a:r>
              <a:rPr lang="en-US" sz="2000" dirty="0"/>
              <a:t>Makes it easier to </a:t>
            </a:r>
            <a:r>
              <a:rPr lang="en-US" sz="2000" b="1" dirty="0"/>
              <a:t>cancel ongoing requests</a:t>
            </a:r>
            <a:r>
              <a:rPr lang="en-US" sz="2000" dirty="0"/>
              <a:t> (important in Angular routing and UI).</a:t>
            </a:r>
          </a:p>
          <a:p>
            <a:endParaRPr lang="en-US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343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32A112-B00D-570A-E77C-EFF999AD9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B40E63-DA46-25F9-3833-E3C9F436E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RxJS</a:t>
            </a:r>
            <a:r>
              <a:rPr lang="en-US" dirty="0"/>
              <a:t> in Angular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7EE9EF-3C10-2B9F-C178-4D042081450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data flows from an Observable → Operators → Subscriber</a:t>
            </a:r>
            <a:r>
              <a:rPr lang="en-US" sz="2000" dirty="0"/>
              <a:t> in Angular using </a:t>
            </a:r>
            <a:r>
              <a:rPr lang="en-US" sz="2000" dirty="0" err="1"/>
              <a:t>RxJS</a:t>
            </a:r>
            <a:r>
              <a:rPr lang="en-US" sz="2000" dirty="0"/>
              <a:t>.</a:t>
            </a:r>
          </a:p>
          <a:p>
            <a:endParaRPr lang="en-US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200293-4F49-63BA-1A88-AD18EFA20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415773"/>
            <a:ext cx="6289548" cy="419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33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920C95-A5CF-2A8E-06B9-526D7EF63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93E893-B12F-BDE8-21AB-1CF4F191A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</a:t>
            </a:r>
            <a:r>
              <a:rPr lang="en-US" dirty="0" err="1"/>
              <a:t>RxJS</a:t>
            </a:r>
            <a:r>
              <a:rPr lang="en-US" dirty="0"/>
              <a:t> in Angular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5C5E92-E970-0405-4C59-BC79D326EBF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8308A1-133A-605F-2B22-CCF28CF29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746070"/>
            <a:ext cx="7010400" cy="471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41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402A34-BEA9-BB39-BF11-6A6A4C4E4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CA0786-5115-9C8A-DBF7-84723F0CA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</a:t>
            </a:r>
            <a:r>
              <a:rPr lang="en-US" dirty="0" err="1"/>
              <a:t>RxJS</a:t>
            </a:r>
            <a:r>
              <a:rPr lang="en-US" dirty="0"/>
              <a:t> in Angular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2FBD8DF-840B-9FF4-5F1D-07079D0709B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0C5761-A8E4-A652-64E8-836E6D95E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905000"/>
            <a:ext cx="719328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0818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8705</TotalTime>
  <Words>467</Words>
  <Application>Microsoft Office PowerPoint</Application>
  <PresentationFormat>On-screen Show (4:3)</PresentationFormat>
  <Paragraphs>78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Tw Cen MT</vt:lpstr>
      <vt:lpstr>Wingdings</vt:lpstr>
      <vt:lpstr>Wingdings 2</vt:lpstr>
      <vt:lpstr>Median</vt:lpstr>
      <vt:lpstr>Custom Design</vt:lpstr>
      <vt:lpstr>Angular RxJs</vt:lpstr>
      <vt:lpstr>Angular RxJs</vt:lpstr>
      <vt:lpstr>Angular RxJs Key Concepts</vt:lpstr>
      <vt:lpstr>Angular RxJs Key Concepts</vt:lpstr>
      <vt:lpstr>Why RxJS in Angular</vt:lpstr>
      <vt:lpstr>RxJS in Angular</vt:lpstr>
      <vt:lpstr>Example RxJS in Angular</vt:lpstr>
      <vt:lpstr>Example RxJS in Angular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santuparsi</dc:creator>
  <cp:lastModifiedBy>Santhosh Kumar</cp:lastModifiedBy>
  <cp:revision>427</cp:revision>
  <dcterms:created xsi:type="dcterms:W3CDTF">2006-08-16T00:00:00Z</dcterms:created>
  <dcterms:modified xsi:type="dcterms:W3CDTF">2025-08-10T01:02:07Z</dcterms:modified>
</cp:coreProperties>
</file>