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7" r:id="rId1"/>
  </p:sldMasterIdLst>
  <p:notesMasterIdLst>
    <p:notesMasterId r:id="rId11"/>
  </p:notesMasterIdLst>
  <p:handoutMasterIdLst>
    <p:handoutMasterId r:id="rId12"/>
  </p:handoutMasterIdLst>
  <p:sldIdLst>
    <p:sldId id="297" r:id="rId2"/>
    <p:sldId id="385" r:id="rId3"/>
    <p:sldId id="388" r:id="rId4"/>
    <p:sldId id="408" r:id="rId5"/>
    <p:sldId id="409" r:id="rId6"/>
    <p:sldId id="410" r:id="rId7"/>
    <p:sldId id="407" r:id="rId8"/>
    <p:sldId id="359" r:id="rId9"/>
    <p:sldId id="330" r:id="rId10"/>
  </p:sldIdLst>
  <p:sldSz cx="9144000" cy="6858000" type="letter"/>
  <p:notesSz cx="6807200" cy="9939338"/>
  <p:defaultTextStyle>
    <a:defPPr>
      <a:defRPr lang="en-US"/>
    </a:defPPr>
    <a:lvl1pPr marL="0" algn="l" defTabSz="571211" rtl="0" eaLnBrk="1" latinLnBrk="0" hangingPunct="1">
      <a:defRPr sz="2200" kern="1200">
        <a:solidFill>
          <a:schemeClr val="tx1"/>
        </a:solidFill>
        <a:latin typeface="+mn-lt"/>
        <a:ea typeface="+mn-ea"/>
        <a:cs typeface="+mn-cs"/>
      </a:defRPr>
    </a:lvl1pPr>
    <a:lvl2pPr marL="571211" algn="l" defTabSz="571211" rtl="0" eaLnBrk="1" latinLnBrk="0" hangingPunct="1">
      <a:defRPr sz="2200" kern="1200">
        <a:solidFill>
          <a:schemeClr val="tx1"/>
        </a:solidFill>
        <a:latin typeface="+mn-lt"/>
        <a:ea typeface="+mn-ea"/>
        <a:cs typeface="+mn-cs"/>
      </a:defRPr>
    </a:lvl2pPr>
    <a:lvl3pPr marL="1142422" algn="l" defTabSz="571211" rtl="0" eaLnBrk="1" latinLnBrk="0" hangingPunct="1">
      <a:defRPr sz="2200" kern="1200">
        <a:solidFill>
          <a:schemeClr val="tx1"/>
        </a:solidFill>
        <a:latin typeface="+mn-lt"/>
        <a:ea typeface="+mn-ea"/>
        <a:cs typeface="+mn-cs"/>
      </a:defRPr>
    </a:lvl3pPr>
    <a:lvl4pPr marL="1713633" algn="l" defTabSz="571211" rtl="0" eaLnBrk="1" latinLnBrk="0" hangingPunct="1">
      <a:defRPr sz="2200" kern="1200">
        <a:solidFill>
          <a:schemeClr val="tx1"/>
        </a:solidFill>
        <a:latin typeface="+mn-lt"/>
        <a:ea typeface="+mn-ea"/>
        <a:cs typeface="+mn-cs"/>
      </a:defRPr>
    </a:lvl4pPr>
    <a:lvl5pPr marL="2284844" algn="l" defTabSz="571211" rtl="0" eaLnBrk="1" latinLnBrk="0" hangingPunct="1">
      <a:defRPr sz="2200" kern="1200">
        <a:solidFill>
          <a:schemeClr val="tx1"/>
        </a:solidFill>
        <a:latin typeface="+mn-lt"/>
        <a:ea typeface="+mn-ea"/>
        <a:cs typeface="+mn-cs"/>
      </a:defRPr>
    </a:lvl5pPr>
    <a:lvl6pPr marL="2856055" algn="l" defTabSz="571211" rtl="0" eaLnBrk="1" latinLnBrk="0" hangingPunct="1">
      <a:defRPr sz="2200" kern="1200">
        <a:solidFill>
          <a:schemeClr val="tx1"/>
        </a:solidFill>
        <a:latin typeface="+mn-lt"/>
        <a:ea typeface="+mn-ea"/>
        <a:cs typeface="+mn-cs"/>
      </a:defRPr>
    </a:lvl6pPr>
    <a:lvl7pPr marL="3427265" algn="l" defTabSz="571211" rtl="0" eaLnBrk="1" latinLnBrk="0" hangingPunct="1">
      <a:defRPr sz="2200" kern="1200">
        <a:solidFill>
          <a:schemeClr val="tx1"/>
        </a:solidFill>
        <a:latin typeface="+mn-lt"/>
        <a:ea typeface="+mn-ea"/>
        <a:cs typeface="+mn-cs"/>
      </a:defRPr>
    </a:lvl7pPr>
    <a:lvl8pPr marL="3998477" algn="l" defTabSz="571211" rtl="0" eaLnBrk="1" latinLnBrk="0" hangingPunct="1">
      <a:defRPr sz="2200" kern="1200">
        <a:solidFill>
          <a:schemeClr val="tx1"/>
        </a:solidFill>
        <a:latin typeface="+mn-lt"/>
        <a:ea typeface="+mn-ea"/>
        <a:cs typeface="+mn-cs"/>
      </a:defRPr>
    </a:lvl8pPr>
    <a:lvl9pPr marL="4569687" algn="l" defTabSz="571211" rtl="0" eaLnBrk="1" latinLnBrk="0" hangingPunct="1">
      <a:defRPr sz="22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07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5E30"/>
    <a:srgbClr val="1858A8"/>
    <a:srgbClr val="FFFFFF"/>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47" autoAdjust="0"/>
    <p:restoredTop sz="79061" autoAdjust="0"/>
  </p:normalViewPr>
  <p:slideViewPr>
    <p:cSldViewPr snapToGrid="0" snapToObjects="1">
      <p:cViewPr varScale="1">
        <p:scale>
          <a:sx n="69" d="100"/>
          <a:sy n="69" d="100"/>
        </p:scale>
        <p:origin x="-1690" y="-82"/>
      </p:cViewPr>
      <p:guideLst>
        <p:guide orient="horz" pos="4070"/>
        <p:guide pos="2880"/>
      </p:guideLst>
    </p:cSldViewPr>
  </p:slideViewPr>
  <p:outlineViewPr>
    <p:cViewPr>
      <p:scale>
        <a:sx n="33" d="100"/>
        <a:sy n="33" d="100"/>
      </p:scale>
      <p:origin x="0" y="0"/>
    </p:cViewPr>
  </p:outlineViewPr>
  <p:notesTextViewPr>
    <p:cViewPr>
      <p:scale>
        <a:sx n="125" d="100"/>
        <a:sy n="125" d="100"/>
      </p:scale>
      <p:origin x="0" y="14"/>
    </p:cViewPr>
  </p:notesTextViewPr>
  <p:sorterViewPr>
    <p:cViewPr>
      <p:scale>
        <a:sx n="145" d="100"/>
        <a:sy n="145" d="100"/>
      </p:scale>
      <p:origin x="0" y="37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387C2776-B9DD-1946-9831-785CA23AC1F1}" type="datetime1">
              <a:rPr lang="en-US" smtClean="0">
                <a:latin typeface="Arial" pitchFamily="34" charset="0"/>
              </a:rPr>
              <a:t>7/22/2015</a:t>
            </a:fld>
            <a:endParaRPr lang="en-US" dirty="0">
              <a:latin typeface="Arial" pitchFamily="34" charset="0"/>
            </a:endParaRPr>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58ECB827-1CCB-B349-98A7-AAC485CBB65F}" type="slidenum">
              <a:rPr lang="en-US" smtClean="0">
                <a:latin typeface="Arial" pitchFamily="34" charset="0"/>
              </a:rPr>
              <a:t>‹#›</a:t>
            </a:fld>
            <a:endParaRPr lang="en-US" dirty="0">
              <a:latin typeface="Arial" pitchFamily="34" charset="0"/>
            </a:endParaRPr>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atin typeface="Arial" pitchFamily="34" charset="0"/>
              </a:defRPr>
            </a:lvl1pPr>
          </a:lstStyle>
          <a:p>
            <a:fld id="{13A1C7DD-7A43-8947-A922-8561F0BA9BCC}" type="datetime1">
              <a:rPr lang="en-US" smtClean="0"/>
              <a:pPr/>
              <a:t>7/22/2015</a:t>
            </a:fld>
            <a:endParaRPr lang="en-US" dirty="0"/>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atin typeface="Arial" pitchFamily="34" charset="0"/>
              </a:defRPr>
            </a:lvl1pPr>
          </a:lstStyle>
          <a:p>
            <a:fld id="{73E9330B-B1DA-214B-A229-0CB8492B91A5}" type="slidenum">
              <a:rPr lang="en-US" smtClean="0"/>
              <a:pPr/>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571211" rtl="0" eaLnBrk="1" latinLnBrk="0" hangingPunct="1">
      <a:defRPr sz="1500" kern="1200">
        <a:solidFill>
          <a:schemeClr val="tx1"/>
        </a:solidFill>
        <a:latin typeface="Arial" pitchFamily="34" charset="0"/>
        <a:ea typeface="+mn-ea"/>
        <a:cs typeface="+mn-cs"/>
      </a:defRPr>
    </a:lvl1pPr>
    <a:lvl2pPr marL="571211" algn="l" defTabSz="571211" rtl="0" eaLnBrk="1" latinLnBrk="0" hangingPunct="1">
      <a:defRPr sz="1500" kern="1200">
        <a:solidFill>
          <a:schemeClr val="tx1"/>
        </a:solidFill>
        <a:latin typeface="Arial" pitchFamily="34" charset="0"/>
        <a:ea typeface="+mn-ea"/>
        <a:cs typeface="+mn-cs"/>
      </a:defRPr>
    </a:lvl2pPr>
    <a:lvl3pPr marL="1142422" algn="l" defTabSz="571211" rtl="0" eaLnBrk="1" latinLnBrk="0" hangingPunct="1">
      <a:defRPr sz="1500" kern="1200">
        <a:solidFill>
          <a:schemeClr val="tx1"/>
        </a:solidFill>
        <a:latin typeface="Arial" pitchFamily="34" charset="0"/>
        <a:ea typeface="+mn-ea"/>
        <a:cs typeface="+mn-cs"/>
      </a:defRPr>
    </a:lvl3pPr>
    <a:lvl4pPr marL="1713633" algn="l" defTabSz="571211" rtl="0" eaLnBrk="1" latinLnBrk="0" hangingPunct="1">
      <a:defRPr sz="1500" kern="1200">
        <a:solidFill>
          <a:schemeClr val="tx1"/>
        </a:solidFill>
        <a:latin typeface="Arial" pitchFamily="34" charset="0"/>
        <a:ea typeface="+mn-ea"/>
        <a:cs typeface="+mn-cs"/>
      </a:defRPr>
    </a:lvl4pPr>
    <a:lvl5pPr marL="2284844" algn="l" defTabSz="571211" rtl="0" eaLnBrk="1" latinLnBrk="0" hangingPunct="1">
      <a:defRPr sz="1500" kern="1200">
        <a:solidFill>
          <a:schemeClr val="tx1"/>
        </a:solidFill>
        <a:latin typeface="Arial" pitchFamily="34" charset="0"/>
        <a:ea typeface="+mn-ea"/>
        <a:cs typeface="+mn-cs"/>
      </a:defRPr>
    </a:lvl5pPr>
    <a:lvl6pPr marL="2856055" algn="l" defTabSz="571211" rtl="0" eaLnBrk="1" latinLnBrk="0" hangingPunct="1">
      <a:defRPr sz="1500" kern="1200">
        <a:solidFill>
          <a:schemeClr val="tx1"/>
        </a:solidFill>
        <a:latin typeface="+mn-lt"/>
        <a:ea typeface="+mn-ea"/>
        <a:cs typeface="+mn-cs"/>
      </a:defRPr>
    </a:lvl6pPr>
    <a:lvl7pPr marL="3427265" algn="l" defTabSz="571211" rtl="0" eaLnBrk="1" latinLnBrk="0" hangingPunct="1">
      <a:defRPr sz="1500" kern="1200">
        <a:solidFill>
          <a:schemeClr val="tx1"/>
        </a:solidFill>
        <a:latin typeface="+mn-lt"/>
        <a:ea typeface="+mn-ea"/>
        <a:cs typeface="+mn-cs"/>
      </a:defRPr>
    </a:lvl7pPr>
    <a:lvl8pPr marL="3998477" algn="l" defTabSz="571211" rtl="0" eaLnBrk="1" latinLnBrk="0" hangingPunct="1">
      <a:defRPr sz="1500" kern="1200">
        <a:solidFill>
          <a:schemeClr val="tx1"/>
        </a:solidFill>
        <a:latin typeface="+mn-lt"/>
        <a:ea typeface="+mn-ea"/>
        <a:cs typeface="+mn-cs"/>
      </a:defRPr>
    </a:lvl8pPr>
    <a:lvl9pPr marL="4569687" algn="l" defTabSz="571211"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746125"/>
            <a:ext cx="4965700" cy="3725863"/>
          </a:xfrm>
        </p:spPr>
      </p:sp>
      <p:sp>
        <p:nvSpPr>
          <p:cNvPr id="3" name="Notes Placeholder 2"/>
          <p:cNvSpPr>
            <a:spLocks noGrp="1"/>
          </p:cNvSpPr>
          <p:nvPr>
            <p:ph type="body" idx="1"/>
          </p:nvPr>
        </p:nvSpPr>
        <p:spPr/>
        <p:txBody>
          <a:bodyPr/>
          <a:lstStyle/>
          <a:p>
            <a:pPr marL="0" marR="0" indent="0" algn="l" defTabSz="571211" rtl="0" eaLnBrk="1" fontAlgn="auto" latinLnBrk="0" hangingPunct="1">
              <a:lnSpc>
                <a:spcPct val="100000"/>
              </a:lnSpc>
              <a:spcBef>
                <a:spcPts val="0"/>
              </a:spcBef>
              <a:spcAft>
                <a:spcPts val="0"/>
              </a:spcAft>
              <a:buClrTx/>
              <a:buSzTx/>
              <a:buFontTx/>
              <a:buNone/>
              <a:tabLst/>
              <a:defRPr/>
            </a:pPr>
            <a:r>
              <a:rPr lang="en-US" dirty="0" smtClean="0"/>
              <a:t>Welcome to this</a:t>
            </a:r>
            <a:r>
              <a:rPr lang="en-US" baseline="0" dirty="0" smtClean="0"/>
              <a:t> session. In this session, we will going to talk about </a:t>
            </a:r>
            <a:r>
              <a:rPr lang="en-US" altLang="zh-CN" sz="1600" b="0" dirty="0" smtClean="0"/>
              <a:t>Entitlement API</a:t>
            </a:r>
            <a:r>
              <a:rPr lang="en-US" altLang="zh-CN" sz="1600" b="0" i="1" baseline="0" dirty="0" smtClean="0"/>
              <a:t> </a:t>
            </a:r>
            <a:r>
              <a:rPr lang="en-US" baseline="0" dirty="0" smtClean="0"/>
              <a:t>in Autodesk Exchange apps.</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1</a:t>
            </a:fld>
            <a:endParaRPr lang="en-US" dirty="0"/>
          </a:p>
        </p:txBody>
      </p:sp>
    </p:spTree>
    <p:extLst>
      <p:ext uri="{BB962C8B-B14F-4D97-AF65-F5344CB8AC3E}">
        <p14:creationId xmlns:p14="http://schemas.microsoft.com/office/powerpoint/2010/main" val="228000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Agenda..</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2</a:t>
            </a:fld>
            <a:endParaRPr lang="en-US" dirty="0"/>
          </a:p>
        </p:txBody>
      </p:sp>
    </p:spTree>
    <p:extLst>
      <p:ext uri="{BB962C8B-B14F-4D97-AF65-F5344CB8AC3E}">
        <p14:creationId xmlns:p14="http://schemas.microsoft.com/office/powerpoint/2010/main" val="818761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b="0" i="0" kern="1200" dirty="0" smtClean="0">
                <a:solidFill>
                  <a:schemeClr val="tx1"/>
                </a:solidFill>
                <a:effectLst/>
                <a:latin typeface="Arial" pitchFamily="34" charset="0"/>
                <a:ea typeface="+mn-ea"/>
                <a:cs typeface="+mn-cs"/>
              </a:rPr>
              <a:t>This is your simplest option for handling copy protection to your Apps, and is your only option if you want to handle protection entirely in your (add-in) App and not have to create your own webserver.</a:t>
            </a:r>
          </a:p>
          <a:p>
            <a:endParaRPr lang="en-US" sz="1500" b="0" i="0" kern="1200" dirty="0" smtClean="0">
              <a:solidFill>
                <a:schemeClr val="tx1"/>
              </a:solidFill>
              <a:effectLst/>
              <a:latin typeface="Arial" pitchFamily="34" charset="0"/>
              <a:ea typeface="+mn-ea"/>
              <a:cs typeface="+mn-cs"/>
            </a:endParaRPr>
          </a:p>
          <a:p>
            <a:r>
              <a:rPr lang="en-US" sz="1500" b="0" i="0" kern="1200" dirty="0" smtClean="0">
                <a:solidFill>
                  <a:schemeClr val="tx1"/>
                </a:solidFill>
                <a:effectLst/>
                <a:latin typeface="Arial" pitchFamily="34" charset="0"/>
                <a:ea typeface="+mn-ea"/>
                <a:cs typeface="+mn-cs"/>
              </a:rPr>
              <a:t>Your App will make a simple HTTP (REST) call to the Entitlement API, passing in the unique ID of your App, and the unique Id of the customer currently signed in to their Autodesk Id from the Autodesk product in which your add-in is running. The Entitlement API response will tell you whether the user has an ‘entitlement’ to use your App (</a:t>
            </a:r>
            <a:r>
              <a:rPr lang="en-US" sz="1500" b="0" i="0" kern="1200" dirty="0" err="1" smtClean="0">
                <a:solidFill>
                  <a:schemeClr val="tx1"/>
                </a:solidFill>
                <a:effectLst/>
                <a:latin typeface="Arial" pitchFamily="34" charset="0"/>
                <a:ea typeface="+mn-ea"/>
                <a:cs typeface="+mn-cs"/>
              </a:rPr>
              <a:t>I.e</a:t>
            </a:r>
            <a:r>
              <a:rPr lang="en-US" sz="1500" b="0" i="0" kern="1200" dirty="0" smtClean="0">
                <a:solidFill>
                  <a:schemeClr val="tx1"/>
                </a:solidFill>
                <a:effectLst/>
                <a:latin typeface="Arial" pitchFamily="34" charset="0"/>
                <a:ea typeface="+mn-ea"/>
                <a:cs typeface="+mn-cs"/>
              </a:rPr>
              <a:t> whether that user has purchased your App).</a:t>
            </a:r>
          </a:p>
          <a:p>
            <a:endParaRPr lang="en-US" sz="1500" b="0" i="0" kern="1200" dirty="0" smtClean="0">
              <a:solidFill>
                <a:schemeClr val="tx1"/>
              </a:solidFill>
              <a:effectLst/>
              <a:latin typeface="Arial" pitchFamily="34" charset="0"/>
              <a:ea typeface="+mn-ea"/>
              <a:cs typeface="+mn-cs"/>
            </a:endParaRPr>
          </a:p>
          <a:p>
            <a:r>
              <a:rPr lang="en-US" sz="1500" b="0" i="0" kern="1200" dirty="0" smtClean="0">
                <a:solidFill>
                  <a:schemeClr val="tx1"/>
                </a:solidFill>
                <a:effectLst/>
                <a:latin typeface="Arial" pitchFamily="34" charset="0"/>
                <a:ea typeface="+mn-ea"/>
                <a:cs typeface="+mn-cs"/>
              </a:rPr>
              <a:t>You can use the Entitlement API in your subscription Apps too. In subscription Apps, the result returned depends on whether the user’s subscription has expired or not. (i.e., this API will respond that the user has an entitlement for the App only while the subscription is valid).</a:t>
            </a:r>
          </a:p>
          <a:p>
            <a:endParaRPr lang="en-US" sz="1500" b="0" i="0" kern="1200" dirty="0" smtClean="0">
              <a:solidFill>
                <a:schemeClr val="tx1"/>
              </a:solidFill>
              <a:effectLst/>
              <a:latin typeface="Arial" pitchFamily="34" charset="0"/>
              <a:ea typeface="+mn-ea"/>
              <a:cs typeface="+mn-cs"/>
            </a:endParaRPr>
          </a:p>
          <a:p>
            <a:r>
              <a:rPr lang="en-US" dirty="0" smtClean="0"/>
              <a:t>At present, you can use this method to product</a:t>
            </a:r>
          </a:p>
          <a:p>
            <a:pPr lvl="1"/>
            <a:r>
              <a:rPr lang="en-US" sz="2800" dirty="0" smtClean="0"/>
              <a:t>AutoCAD &amp; its Verticals  - 2016/2015/2014 </a:t>
            </a:r>
          </a:p>
          <a:p>
            <a:pPr lvl="1"/>
            <a:r>
              <a:rPr lang="en-US" sz="2800" dirty="0" smtClean="0"/>
              <a:t>Revit 2016</a:t>
            </a:r>
          </a:p>
          <a:p>
            <a:pPr lvl="1"/>
            <a:r>
              <a:rPr lang="en-US" sz="2800" dirty="0" smtClean="0"/>
              <a:t>Inventor 2016</a:t>
            </a:r>
          </a:p>
          <a:p>
            <a:endParaRPr lang="en-US" sz="1500" b="0" i="0" kern="1200" dirty="0" smtClean="0">
              <a:solidFill>
                <a:schemeClr val="tx1"/>
              </a:solidFill>
              <a:effectLst/>
              <a:latin typeface="Arial" pitchFamily="34" charset="0"/>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3</a:t>
            </a:fld>
            <a:endParaRPr lang="en-US" dirty="0"/>
          </a:p>
        </p:txBody>
      </p:sp>
    </p:spTree>
    <p:extLst>
      <p:ext uri="{BB962C8B-B14F-4D97-AF65-F5344CB8AC3E}">
        <p14:creationId xmlns:p14="http://schemas.microsoft.com/office/powerpoint/2010/main" val="164401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b="0" i="0" kern="1200" dirty="0" smtClean="0">
                <a:solidFill>
                  <a:schemeClr val="tx1"/>
                </a:solidFill>
                <a:effectLst/>
                <a:latin typeface="Arial" pitchFamily="34" charset="0"/>
                <a:ea typeface="+mn-ea"/>
                <a:cs typeface="+mn-cs"/>
              </a:rPr>
              <a:t>To download any App from Exchange store users needs to sign-in to Exchange store using an Autodesk </a:t>
            </a:r>
          </a:p>
          <a:p>
            <a:endParaRPr lang="en-US" sz="1500" b="0" i="0" kern="1200" dirty="0" smtClean="0">
              <a:solidFill>
                <a:schemeClr val="tx1"/>
              </a:solidFill>
              <a:effectLst/>
              <a:latin typeface="Arial" pitchFamily="34" charset="0"/>
              <a:ea typeface="+mn-ea"/>
              <a:cs typeface="+mn-cs"/>
            </a:endParaRPr>
          </a:p>
          <a:p>
            <a:r>
              <a:rPr lang="en-US" sz="1500" b="0" i="0" kern="1200" dirty="0" smtClean="0">
                <a:solidFill>
                  <a:schemeClr val="tx1"/>
                </a:solidFill>
                <a:effectLst/>
                <a:latin typeface="Arial" pitchFamily="34" charset="0"/>
                <a:ea typeface="+mn-ea"/>
                <a:cs typeface="+mn-cs"/>
              </a:rPr>
              <a:t>This (signing by users) allows Autodesk Exchange store to maintain a list of users who have downloaded the App from the store. The Entitlement API makes use of this list to tell you whether the user has an ‘entitlement’ to use your App or not.</a:t>
            </a:r>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4</a:t>
            </a:fld>
            <a:endParaRPr lang="en-US" dirty="0"/>
          </a:p>
        </p:txBody>
      </p:sp>
    </p:spTree>
    <p:extLst>
      <p:ext uri="{BB962C8B-B14F-4D97-AF65-F5344CB8AC3E}">
        <p14:creationId xmlns:p14="http://schemas.microsoft.com/office/powerpoint/2010/main" val="16440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b="0" i="0" kern="1200" dirty="0" smtClean="0">
                <a:solidFill>
                  <a:schemeClr val="tx1"/>
                </a:solidFill>
                <a:effectLst/>
                <a:latin typeface="Arial" pitchFamily="34" charset="0"/>
                <a:ea typeface="+mn-ea"/>
                <a:cs typeface="+mn-cs"/>
              </a:rPr>
              <a:t>Entitlement API need</a:t>
            </a:r>
            <a:r>
              <a:rPr lang="en-US" sz="1500" b="0" i="0" kern="1200" baseline="0" dirty="0" smtClean="0">
                <a:solidFill>
                  <a:schemeClr val="tx1"/>
                </a:solidFill>
                <a:effectLst/>
                <a:latin typeface="Arial" pitchFamily="34" charset="0"/>
                <a:ea typeface="+mn-ea"/>
                <a:cs typeface="+mn-cs"/>
              </a:rPr>
              <a:t> below </a:t>
            </a:r>
            <a:r>
              <a:rPr lang="en-US" sz="1500" b="0" i="0" kern="1200" dirty="0" smtClean="0">
                <a:solidFill>
                  <a:schemeClr val="tx1"/>
                </a:solidFill>
                <a:effectLst/>
                <a:latin typeface="Arial" pitchFamily="34" charset="0"/>
                <a:ea typeface="+mn-ea"/>
                <a:cs typeface="+mn-cs"/>
              </a:rPr>
              <a:t>information</a:t>
            </a:r>
          </a:p>
          <a:p>
            <a:endParaRPr lang="en-US" sz="1500" b="0" i="0" kern="1200" dirty="0" smtClean="0">
              <a:solidFill>
                <a:schemeClr val="tx1"/>
              </a:solidFill>
              <a:effectLst/>
              <a:latin typeface="Arial" pitchFamily="34" charset="0"/>
              <a:ea typeface="+mn-ea"/>
              <a:cs typeface="+mn-cs"/>
            </a:endParaRPr>
          </a:p>
          <a:p>
            <a:pPr marL="0" marR="0" indent="0" algn="l" defTabSz="571211" rtl="0" eaLnBrk="1" fontAlgn="auto" latinLnBrk="0" hangingPunct="1">
              <a:lnSpc>
                <a:spcPct val="100000"/>
              </a:lnSpc>
              <a:spcBef>
                <a:spcPts val="0"/>
              </a:spcBef>
              <a:spcAft>
                <a:spcPts val="0"/>
              </a:spcAft>
              <a:buClrTx/>
              <a:buSzTx/>
              <a:buFontTx/>
              <a:buNone/>
              <a:tabLst/>
              <a:defRPr/>
            </a:pPr>
            <a:r>
              <a:rPr lang="en-US" sz="1500" b="0" i="0" kern="1200" dirty="0" smtClean="0">
                <a:solidFill>
                  <a:schemeClr val="tx1"/>
                </a:solidFill>
                <a:effectLst/>
                <a:latin typeface="Arial" pitchFamily="34" charset="0"/>
                <a:ea typeface="+mn-ea"/>
                <a:cs typeface="+mn-cs"/>
              </a:rPr>
              <a:t>User ID</a:t>
            </a:r>
          </a:p>
          <a:p>
            <a:pPr marL="0" marR="0" indent="0" algn="l" defTabSz="571211" rtl="0" eaLnBrk="1" fontAlgn="auto" latinLnBrk="0" hangingPunct="1">
              <a:lnSpc>
                <a:spcPct val="100000"/>
              </a:lnSpc>
              <a:spcBef>
                <a:spcPts val="0"/>
              </a:spcBef>
              <a:spcAft>
                <a:spcPts val="0"/>
              </a:spcAft>
              <a:buClrTx/>
              <a:buSzTx/>
              <a:buFontTx/>
              <a:buNone/>
              <a:tabLst/>
              <a:defRPr/>
            </a:pPr>
            <a:r>
              <a:rPr lang="en-US" sz="1500" b="0" i="0" kern="1200" dirty="0" smtClean="0">
                <a:solidFill>
                  <a:schemeClr val="tx1"/>
                </a:solidFill>
                <a:effectLst/>
                <a:latin typeface="Arial" pitchFamily="34" charset="0"/>
                <a:ea typeface="+mn-ea"/>
                <a:cs typeface="+mn-cs"/>
              </a:rPr>
              <a:t>App ID</a:t>
            </a:r>
          </a:p>
          <a:p>
            <a:endParaRPr lang="en-US" dirty="0" smtClean="0"/>
          </a:p>
          <a:p>
            <a:pPr marL="0" marR="0" indent="0" algn="l" defTabSz="571211" rtl="0" eaLnBrk="1" fontAlgn="auto" latinLnBrk="0" hangingPunct="1">
              <a:lnSpc>
                <a:spcPct val="100000"/>
              </a:lnSpc>
              <a:spcBef>
                <a:spcPts val="0"/>
              </a:spcBef>
              <a:spcAft>
                <a:spcPts val="0"/>
              </a:spcAft>
              <a:buClrTx/>
              <a:buSzTx/>
              <a:buFontTx/>
              <a:buNone/>
              <a:tabLst/>
              <a:defRPr/>
            </a:pPr>
            <a:r>
              <a:rPr lang="en-US" baseline="0" dirty="0" smtClean="0"/>
              <a:t>Please note that, this user id is not the </a:t>
            </a:r>
            <a:r>
              <a:rPr lang="en-US" baseline="0" dirty="0" err="1" smtClean="0"/>
              <a:t>AutodeskID</a:t>
            </a:r>
            <a:r>
              <a:rPr lang="en-US" baseline="0" dirty="0" smtClean="0"/>
              <a:t> which is used  to login Autodesk Exchanges website or Autodesk 360 from products. It is actually an internal ID which is saved in Autodesk Authentication server. </a:t>
            </a:r>
          </a:p>
          <a:p>
            <a:pPr marL="0" marR="0" indent="0" algn="l" defTabSz="571211"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571211" rtl="0" eaLnBrk="1" fontAlgn="auto" latinLnBrk="0" hangingPunct="1">
              <a:lnSpc>
                <a:spcPct val="100000"/>
              </a:lnSpc>
              <a:spcBef>
                <a:spcPts val="0"/>
              </a:spcBef>
              <a:spcAft>
                <a:spcPts val="0"/>
              </a:spcAft>
              <a:buClrTx/>
              <a:buSzTx/>
              <a:buFontTx/>
              <a:buNone/>
              <a:tabLst/>
              <a:defRPr/>
            </a:pPr>
            <a:r>
              <a:rPr lang="en-US" sz="1500" b="0" i="0" kern="1200" dirty="0" smtClean="0">
                <a:solidFill>
                  <a:schemeClr val="tx1"/>
                </a:solidFill>
                <a:effectLst/>
                <a:latin typeface="Arial" pitchFamily="34" charset="0"/>
                <a:ea typeface="+mn-ea"/>
                <a:cs typeface="+mn-cs"/>
              </a:rPr>
              <a:t>App ID can be obtained once you submit the App in the Exchange store. This ID will remain the same for the life of your App in the Exchange store.</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5</a:t>
            </a:fld>
            <a:endParaRPr lang="en-US" dirty="0"/>
          </a:p>
        </p:txBody>
      </p:sp>
    </p:spTree>
    <p:extLst>
      <p:ext uri="{BB962C8B-B14F-4D97-AF65-F5344CB8AC3E}">
        <p14:creationId xmlns:p14="http://schemas.microsoft.com/office/powerpoint/2010/main" val="164401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500" kern="1200" dirty="0" smtClean="0">
                <a:solidFill>
                  <a:schemeClr val="tx1"/>
                </a:solidFill>
                <a:latin typeface="Arial" pitchFamily="34" charset="0"/>
                <a:ea typeface="+mn-ea"/>
                <a:cs typeface="+mn-cs"/>
              </a:rPr>
              <a:t>//check for online entitlement</a:t>
            </a:r>
          </a:p>
          <a:p>
            <a:r>
              <a:rPr lang="fr-FR" sz="1500" kern="1200" dirty="0" err="1" smtClean="0">
                <a:solidFill>
                  <a:schemeClr val="tx1"/>
                </a:solidFill>
                <a:latin typeface="Arial" pitchFamily="34" charset="0"/>
                <a:ea typeface="+mn-ea"/>
                <a:cs typeface="+mn-cs"/>
              </a:rPr>
              <a:t>RestClient</a:t>
            </a:r>
            <a:r>
              <a:rPr lang="fr-FR" sz="1500" kern="1200" dirty="0" smtClean="0">
                <a:solidFill>
                  <a:schemeClr val="tx1"/>
                </a:solidFill>
                <a:latin typeface="Arial" pitchFamily="34" charset="0"/>
                <a:ea typeface="+mn-ea"/>
                <a:cs typeface="+mn-cs"/>
              </a:rPr>
              <a:t> client = new </a:t>
            </a:r>
            <a:r>
              <a:rPr lang="fr-FR" sz="1500" kern="1200" dirty="0" err="1" smtClean="0">
                <a:solidFill>
                  <a:schemeClr val="tx1"/>
                </a:solidFill>
                <a:latin typeface="Arial" pitchFamily="34" charset="0"/>
                <a:ea typeface="+mn-ea"/>
                <a:cs typeface="+mn-cs"/>
              </a:rPr>
              <a:t>RestClient</a:t>
            </a:r>
            <a:r>
              <a:rPr lang="fr-FR" sz="1500" kern="1200" dirty="0" smtClean="0">
                <a:solidFill>
                  <a:schemeClr val="tx1"/>
                </a:solidFill>
                <a:latin typeface="Arial" pitchFamily="34" charset="0"/>
                <a:ea typeface="+mn-ea"/>
                <a:cs typeface="+mn-cs"/>
              </a:rPr>
              <a:t>("https://apps.exchange.autodesk.com");</a:t>
            </a:r>
          </a:p>
          <a:p>
            <a:r>
              <a:rPr lang="en-US" sz="1500" kern="1200" dirty="0" err="1" smtClean="0">
                <a:solidFill>
                  <a:schemeClr val="tx1"/>
                </a:solidFill>
                <a:latin typeface="Arial" pitchFamily="34" charset="0"/>
                <a:ea typeface="+mn-ea"/>
                <a:cs typeface="+mn-cs"/>
              </a:rPr>
              <a:t>RestRequest</a:t>
            </a:r>
            <a:r>
              <a:rPr lang="en-US" sz="1500" kern="1200" dirty="0" smtClean="0">
                <a:solidFill>
                  <a:schemeClr val="tx1"/>
                </a:solidFill>
                <a:latin typeface="Arial" pitchFamily="34" charset="0"/>
                <a:ea typeface="+mn-ea"/>
                <a:cs typeface="+mn-cs"/>
              </a:rPr>
              <a:t> </a:t>
            </a:r>
            <a:r>
              <a:rPr lang="en-US" sz="1500" kern="1200" dirty="0" err="1" smtClean="0">
                <a:solidFill>
                  <a:schemeClr val="tx1"/>
                </a:solidFill>
                <a:latin typeface="Arial" pitchFamily="34" charset="0"/>
                <a:ea typeface="+mn-ea"/>
                <a:cs typeface="+mn-cs"/>
              </a:rPr>
              <a:t>req</a:t>
            </a:r>
            <a:r>
              <a:rPr lang="en-US" sz="1500" kern="1200" dirty="0" smtClean="0">
                <a:solidFill>
                  <a:schemeClr val="tx1"/>
                </a:solidFill>
                <a:latin typeface="Arial" pitchFamily="34" charset="0"/>
                <a:ea typeface="+mn-ea"/>
                <a:cs typeface="+mn-cs"/>
              </a:rPr>
              <a:t> = new </a:t>
            </a:r>
            <a:r>
              <a:rPr lang="en-US" sz="1500" kern="1200" dirty="0" err="1" smtClean="0">
                <a:solidFill>
                  <a:schemeClr val="tx1"/>
                </a:solidFill>
                <a:latin typeface="Arial" pitchFamily="34" charset="0"/>
                <a:ea typeface="+mn-ea"/>
                <a:cs typeface="+mn-cs"/>
              </a:rPr>
              <a:t>RestRequest</a:t>
            </a:r>
            <a:r>
              <a:rPr lang="en-US" sz="1500" kern="1200" dirty="0" smtClean="0">
                <a:solidFill>
                  <a:schemeClr val="tx1"/>
                </a:solidFill>
                <a:latin typeface="Arial" pitchFamily="34" charset="0"/>
                <a:ea typeface="+mn-ea"/>
                <a:cs typeface="+mn-cs"/>
              </a:rPr>
              <a:t>("</a:t>
            </a:r>
            <a:r>
              <a:rPr lang="en-US" sz="1500" kern="1200" dirty="0" err="1" smtClean="0">
                <a:solidFill>
                  <a:schemeClr val="tx1"/>
                </a:solidFill>
                <a:latin typeface="Arial" pitchFamily="34" charset="0"/>
                <a:ea typeface="+mn-ea"/>
                <a:cs typeface="+mn-cs"/>
              </a:rPr>
              <a:t>webservices</a:t>
            </a:r>
            <a:r>
              <a:rPr lang="en-US" sz="1500" kern="1200" dirty="0" smtClean="0">
                <a:solidFill>
                  <a:schemeClr val="tx1"/>
                </a:solidFill>
                <a:latin typeface="Arial" pitchFamily="34" charset="0"/>
                <a:ea typeface="+mn-ea"/>
                <a:cs typeface="+mn-cs"/>
              </a:rPr>
              <a:t>/</a:t>
            </a:r>
            <a:r>
              <a:rPr lang="en-US" sz="1500" kern="1200" dirty="0" err="1" smtClean="0">
                <a:solidFill>
                  <a:schemeClr val="tx1"/>
                </a:solidFill>
                <a:latin typeface="Arial" pitchFamily="34" charset="0"/>
                <a:ea typeface="+mn-ea"/>
                <a:cs typeface="+mn-cs"/>
              </a:rPr>
              <a:t>checkentitlement</a:t>
            </a:r>
            <a:r>
              <a:rPr lang="en-US" sz="1500" kern="1200" dirty="0" smtClean="0">
                <a:solidFill>
                  <a:schemeClr val="tx1"/>
                </a:solidFill>
                <a:latin typeface="Arial" pitchFamily="34" charset="0"/>
                <a:ea typeface="+mn-ea"/>
                <a:cs typeface="+mn-cs"/>
              </a:rPr>
              <a:t>");</a:t>
            </a:r>
          </a:p>
          <a:p>
            <a:r>
              <a:rPr lang="en-US" sz="1500" kern="1200" dirty="0" err="1" smtClean="0">
                <a:solidFill>
                  <a:schemeClr val="tx1"/>
                </a:solidFill>
                <a:latin typeface="Arial" pitchFamily="34" charset="0"/>
                <a:ea typeface="+mn-ea"/>
                <a:cs typeface="+mn-cs"/>
              </a:rPr>
              <a:t>req.Method</a:t>
            </a:r>
            <a:r>
              <a:rPr lang="en-US" sz="1500" kern="1200" dirty="0" smtClean="0">
                <a:solidFill>
                  <a:schemeClr val="tx1"/>
                </a:solidFill>
                <a:latin typeface="Arial" pitchFamily="34" charset="0"/>
                <a:ea typeface="+mn-ea"/>
                <a:cs typeface="+mn-cs"/>
              </a:rPr>
              <a:t> = </a:t>
            </a:r>
            <a:r>
              <a:rPr lang="en-US" sz="1500" kern="1200" dirty="0" err="1" smtClean="0">
                <a:solidFill>
                  <a:schemeClr val="tx1"/>
                </a:solidFill>
                <a:latin typeface="Arial" pitchFamily="34" charset="0"/>
                <a:ea typeface="+mn-ea"/>
                <a:cs typeface="+mn-cs"/>
              </a:rPr>
              <a:t>Method.GET</a:t>
            </a:r>
            <a:r>
              <a:rPr lang="en-US" sz="1500" kern="1200" dirty="0" smtClean="0">
                <a:solidFill>
                  <a:schemeClr val="tx1"/>
                </a:solidFill>
                <a:latin typeface="Arial" pitchFamily="34" charset="0"/>
                <a:ea typeface="+mn-ea"/>
                <a:cs typeface="+mn-cs"/>
              </a:rPr>
              <a:t>;</a:t>
            </a:r>
          </a:p>
          <a:p>
            <a:r>
              <a:rPr lang="en-US" sz="1500" kern="1200" dirty="0" err="1" smtClean="0">
                <a:solidFill>
                  <a:schemeClr val="tx1"/>
                </a:solidFill>
                <a:latin typeface="Arial" pitchFamily="34" charset="0"/>
                <a:ea typeface="+mn-ea"/>
                <a:cs typeface="+mn-cs"/>
              </a:rPr>
              <a:t>req.AddParameter</a:t>
            </a:r>
            <a:r>
              <a:rPr lang="en-US" sz="1500" kern="1200" dirty="0" smtClean="0">
                <a:solidFill>
                  <a:schemeClr val="tx1"/>
                </a:solidFill>
                <a:latin typeface="Arial" pitchFamily="34" charset="0"/>
                <a:ea typeface="+mn-ea"/>
                <a:cs typeface="+mn-cs"/>
              </a:rPr>
              <a:t>("</a:t>
            </a:r>
            <a:r>
              <a:rPr lang="en-US" sz="1500" kern="1200" dirty="0" err="1" smtClean="0">
                <a:solidFill>
                  <a:schemeClr val="tx1"/>
                </a:solidFill>
                <a:latin typeface="Arial" pitchFamily="34" charset="0"/>
                <a:ea typeface="+mn-ea"/>
                <a:cs typeface="+mn-cs"/>
              </a:rPr>
              <a:t>userid</a:t>
            </a:r>
            <a:r>
              <a:rPr lang="en-US" sz="1500" kern="1200" dirty="0" smtClean="0">
                <a:solidFill>
                  <a:schemeClr val="tx1"/>
                </a:solidFill>
                <a:latin typeface="Arial" pitchFamily="34" charset="0"/>
                <a:ea typeface="+mn-ea"/>
                <a:cs typeface="+mn-cs"/>
              </a:rPr>
              <a:t>", _</a:t>
            </a:r>
            <a:r>
              <a:rPr lang="en-US" sz="1500" kern="1200" dirty="0" err="1" smtClean="0">
                <a:solidFill>
                  <a:schemeClr val="tx1"/>
                </a:solidFill>
                <a:latin typeface="Arial" pitchFamily="34" charset="0"/>
                <a:ea typeface="+mn-ea"/>
                <a:cs typeface="+mn-cs"/>
              </a:rPr>
              <a:t>userID</a:t>
            </a:r>
            <a:r>
              <a:rPr lang="en-US" sz="1500" kern="1200" dirty="0" smtClean="0">
                <a:solidFill>
                  <a:schemeClr val="tx1"/>
                </a:solidFill>
                <a:latin typeface="Arial" pitchFamily="34" charset="0"/>
                <a:ea typeface="+mn-ea"/>
                <a:cs typeface="+mn-cs"/>
              </a:rPr>
              <a:t>);</a:t>
            </a:r>
          </a:p>
          <a:p>
            <a:r>
              <a:rPr lang="en-US" sz="1500" kern="1200" dirty="0" err="1" smtClean="0">
                <a:solidFill>
                  <a:schemeClr val="tx1"/>
                </a:solidFill>
                <a:latin typeface="Arial" pitchFamily="34" charset="0"/>
                <a:ea typeface="+mn-ea"/>
                <a:cs typeface="+mn-cs"/>
              </a:rPr>
              <a:t>req.AddParameter</a:t>
            </a:r>
            <a:r>
              <a:rPr lang="en-US" sz="1500" kern="1200" dirty="0" smtClean="0">
                <a:solidFill>
                  <a:schemeClr val="tx1"/>
                </a:solidFill>
                <a:latin typeface="Arial" pitchFamily="34" charset="0"/>
                <a:ea typeface="+mn-ea"/>
                <a:cs typeface="+mn-cs"/>
              </a:rPr>
              <a:t>("</a:t>
            </a:r>
            <a:r>
              <a:rPr lang="en-US" sz="1500" kern="1200" dirty="0" err="1" smtClean="0">
                <a:solidFill>
                  <a:schemeClr val="tx1"/>
                </a:solidFill>
                <a:latin typeface="Arial" pitchFamily="34" charset="0"/>
                <a:ea typeface="+mn-ea"/>
                <a:cs typeface="+mn-cs"/>
              </a:rPr>
              <a:t>appid</a:t>
            </a:r>
            <a:r>
              <a:rPr lang="en-US" sz="1500" kern="1200" dirty="0" smtClean="0">
                <a:solidFill>
                  <a:schemeClr val="tx1"/>
                </a:solidFill>
                <a:latin typeface="Arial" pitchFamily="34" charset="0"/>
                <a:ea typeface="+mn-ea"/>
                <a:cs typeface="+mn-cs"/>
              </a:rPr>
              <a:t>", _</a:t>
            </a:r>
            <a:r>
              <a:rPr lang="en-US" sz="1500" kern="1200" dirty="0" err="1" smtClean="0">
                <a:solidFill>
                  <a:schemeClr val="tx1"/>
                </a:solidFill>
                <a:latin typeface="Arial" pitchFamily="34" charset="0"/>
                <a:ea typeface="+mn-ea"/>
                <a:cs typeface="+mn-cs"/>
              </a:rPr>
              <a:t>appID</a:t>
            </a:r>
            <a:r>
              <a:rPr lang="en-US" sz="1500" kern="1200" dirty="0" smtClean="0">
                <a:solidFill>
                  <a:schemeClr val="tx1"/>
                </a:solidFill>
                <a:latin typeface="Arial" pitchFamily="34" charset="0"/>
                <a:ea typeface="+mn-ea"/>
                <a:cs typeface="+mn-cs"/>
              </a:rPr>
              <a:t>);</a:t>
            </a:r>
          </a:p>
          <a:p>
            <a:r>
              <a:rPr lang="en-US" sz="1500" kern="1200" dirty="0" err="1" smtClean="0">
                <a:solidFill>
                  <a:schemeClr val="tx1"/>
                </a:solidFill>
                <a:latin typeface="Arial" pitchFamily="34" charset="0"/>
                <a:ea typeface="+mn-ea"/>
                <a:cs typeface="+mn-cs"/>
              </a:rPr>
              <a:t>ServicePointManager.ServerCertificateValidationCallback</a:t>
            </a:r>
            <a:r>
              <a:rPr lang="en-US" sz="1500" kern="1200" dirty="0" smtClean="0">
                <a:solidFill>
                  <a:schemeClr val="tx1"/>
                </a:solidFill>
                <a:latin typeface="Arial" pitchFamily="34" charset="0"/>
                <a:ea typeface="+mn-ea"/>
                <a:cs typeface="+mn-cs"/>
              </a:rPr>
              <a:t> += (sender, certificate, chain, </a:t>
            </a:r>
            <a:r>
              <a:rPr lang="en-US" sz="1500" kern="1200" dirty="0" err="1" smtClean="0">
                <a:solidFill>
                  <a:schemeClr val="tx1"/>
                </a:solidFill>
                <a:latin typeface="Arial" pitchFamily="34" charset="0"/>
                <a:ea typeface="+mn-ea"/>
                <a:cs typeface="+mn-cs"/>
              </a:rPr>
              <a:t>sslPolicyErrors</a:t>
            </a:r>
            <a:r>
              <a:rPr lang="en-US" sz="1500" kern="1200" dirty="0" smtClean="0">
                <a:solidFill>
                  <a:schemeClr val="tx1"/>
                </a:solidFill>
                <a:latin typeface="Arial" pitchFamily="34" charset="0"/>
                <a:ea typeface="+mn-ea"/>
                <a:cs typeface="+mn-cs"/>
              </a:rPr>
              <a:t>) =&gt; true;</a:t>
            </a:r>
          </a:p>
          <a:p>
            <a:r>
              <a:rPr lang="en-US" sz="1500" kern="1200" dirty="0" err="1" smtClean="0">
                <a:solidFill>
                  <a:schemeClr val="tx1"/>
                </a:solidFill>
                <a:latin typeface="Arial" pitchFamily="34" charset="0"/>
                <a:ea typeface="+mn-ea"/>
                <a:cs typeface="+mn-cs"/>
              </a:rPr>
              <a:t>IRestResponse</a:t>
            </a:r>
            <a:r>
              <a:rPr lang="en-US" sz="1500" kern="1200" dirty="0" smtClean="0">
                <a:solidFill>
                  <a:schemeClr val="tx1"/>
                </a:solidFill>
                <a:latin typeface="Arial" pitchFamily="34" charset="0"/>
                <a:ea typeface="+mn-ea"/>
                <a:cs typeface="+mn-cs"/>
              </a:rPr>
              <a:t>&lt;</a:t>
            </a:r>
            <a:r>
              <a:rPr lang="en-US" sz="1500" kern="1200" dirty="0" err="1" smtClean="0">
                <a:solidFill>
                  <a:schemeClr val="tx1"/>
                </a:solidFill>
                <a:latin typeface="Arial" pitchFamily="34" charset="0"/>
                <a:ea typeface="+mn-ea"/>
                <a:cs typeface="+mn-cs"/>
              </a:rPr>
              <a:t>EntitlementResult_API</a:t>
            </a:r>
            <a:r>
              <a:rPr lang="en-US" sz="1500" kern="1200" dirty="0" smtClean="0">
                <a:solidFill>
                  <a:schemeClr val="tx1"/>
                </a:solidFill>
                <a:latin typeface="Arial" pitchFamily="34" charset="0"/>
                <a:ea typeface="+mn-ea"/>
                <a:cs typeface="+mn-cs"/>
              </a:rPr>
              <a:t>&gt; </a:t>
            </a:r>
            <a:r>
              <a:rPr lang="en-US" sz="1500" kern="1200" dirty="0" err="1" smtClean="0">
                <a:solidFill>
                  <a:schemeClr val="tx1"/>
                </a:solidFill>
                <a:latin typeface="Arial" pitchFamily="34" charset="0"/>
                <a:ea typeface="+mn-ea"/>
                <a:cs typeface="+mn-cs"/>
              </a:rPr>
              <a:t>resp</a:t>
            </a:r>
            <a:r>
              <a:rPr lang="en-US" sz="1500" kern="1200" dirty="0" smtClean="0">
                <a:solidFill>
                  <a:schemeClr val="tx1"/>
                </a:solidFill>
                <a:latin typeface="Arial" pitchFamily="34" charset="0"/>
                <a:ea typeface="+mn-ea"/>
                <a:cs typeface="+mn-cs"/>
              </a:rPr>
              <a:t> = </a:t>
            </a:r>
            <a:r>
              <a:rPr lang="en-US" sz="1500" kern="1200" dirty="0" err="1" smtClean="0">
                <a:solidFill>
                  <a:schemeClr val="tx1"/>
                </a:solidFill>
                <a:latin typeface="Arial" pitchFamily="34" charset="0"/>
                <a:ea typeface="+mn-ea"/>
                <a:cs typeface="+mn-cs"/>
              </a:rPr>
              <a:t>client.Execute</a:t>
            </a:r>
            <a:r>
              <a:rPr lang="en-US" sz="1500" kern="1200" dirty="0" smtClean="0">
                <a:solidFill>
                  <a:schemeClr val="tx1"/>
                </a:solidFill>
                <a:latin typeface="Arial" pitchFamily="34" charset="0"/>
                <a:ea typeface="+mn-ea"/>
                <a:cs typeface="+mn-cs"/>
              </a:rPr>
              <a:t>&lt;</a:t>
            </a:r>
            <a:r>
              <a:rPr lang="en-US" sz="1500" kern="1200" dirty="0" err="1" smtClean="0">
                <a:solidFill>
                  <a:schemeClr val="tx1"/>
                </a:solidFill>
                <a:latin typeface="Arial" pitchFamily="34" charset="0"/>
                <a:ea typeface="+mn-ea"/>
                <a:cs typeface="+mn-cs"/>
              </a:rPr>
              <a:t>EntitlementResult_API</a:t>
            </a:r>
            <a:r>
              <a:rPr lang="en-US" sz="1500" kern="1200" dirty="0" smtClean="0">
                <a:solidFill>
                  <a:schemeClr val="tx1"/>
                </a:solidFill>
                <a:latin typeface="Arial" pitchFamily="34" charset="0"/>
                <a:ea typeface="+mn-ea"/>
                <a:cs typeface="+mn-cs"/>
              </a:rPr>
              <a:t>&gt;(</a:t>
            </a:r>
            <a:r>
              <a:rPr lang="en-US" sz="1500" kern="1200" dirty="0" err="1" smtClean="0">
                <a:solidFill>
                  <a:schemeClr val="tx1"/>
                </a:solidFill>
                <a:latin typeface="Arial" pitchFamily="34" charset="0"/>
                <a:ea typeface="+mn-ea"/>
                <a:cs typeface="+mn-cs"/>
              </a:rPr>
              <a:t>req</a:t>
            </a:r>
            <a:r>
              <a:rPr lang="en-US" sz="1500" kern="1200" dirty="0" smtClean="0">
                <a:solidFill>
                  <a:schemeClr val="tx1"/>
                </a:solidFill>
                <a:latin typeface="Arial" pitchFamily="34" charset="0"/>
                <a:ea typeface="+mn-ea"/>
                <a:cs typeface="+mn-cs"/>
              </a:rPr>
              <a:t>);</a:t>
            </a:r>
          </a:p>
          <a:p>
            <a:r>
              <a:rPr lang="en-US" sz="1500" kern="1200" dirty="0" smtClean="0">
                <a:solidFill>
                  <a:schemeClr val="tx1"/>
                </a:solidFill>
                <a:latin typeface="Arial" pitchFamily="34" charset="0"/>
                <a:ea typeface="+mn-ea"/>
                <a:cs typeface="+mn-cs"/>
              </a:rPr>
              <a:t>if (</a:t>
            </a:r>
            <a:r>
              <a:rPr lang="en-US" sz="1500" kern="1200" dirty="0" err="1" smtClean="0">
                <a:solidFill>
                  <a:schemeClr val="tx1"/>
                </a:solidFill>
                <a:latin typeface="Arial" pitchFamily="34" charset="0"/>
                <a:ea typeface="+mn-ea"/>
                <a:cs typeface="+mn-cs"/>
              </a:rPr>
              <a:t>resp.Data</a:t>
            </a:r>
            <a:r>
              <a:rPr lang="en-US" sz="1500" kern="1200" dirty="0" smtClean="0">
                <a:solidFill>
                  <a:schemeClr val="tx1"/>
                </a:solidFill>
                <a:latin typeface="Arial" pitchFamily="34" charset="0"/>
                <a:ea typeface="+mn-ea"/>
                <a:cs typeface="+mn-cs"/>
              </a:rPr>
              <a:t> != null &amp;&amp; </a:t>
            </a:r>
            <a:r>
              <a:rPr lang="en-US" sz="1500" kern="1200" dirty="0" err="1" smtClean="0">
                <a:solidFill>
                  <a:schemeClr val="tx1"/>
                </a:solidFill>
                <a:latin typeface="Arial" pitchFamily="34" charset="0"/>
                <a:ea typeface="+mn-ea"/>
                <a:cs typeface="+mn-cs"/>
              </a:rPr>
              <a:t>resp.Data.IsValid</a:t>
            </a:r>
            <a:r>
              <a:rPr lang="en-US" sz="1500" kern="1200" dirty="0" smtClean="0">
                <a:solidFill>
                  <a:schemeClr val="tx1"/>
                </a:solidFill>
                <a:latin typeface="Arial" pitchFamily="34" charset="0"/>
                <a:ea typeface="+mn-ea"/>
                <a:cs typeface="+mn-cs"/>
              </a:rPr>
              <a:t>)</a:t>
            </a:r>
          </a:p>
          <a:p>
            <a:r>
              <a:rPr lang="en-US" sz="1500" kern="1200" dirty="0" smtClean="0">
                <a:solidFill>
                  <a:schemeClr val="tx1"/>
                </a:solidFill>
                <a:latin typeface="Arial" pitchFamily="34" charset="0"/>
                <a:ea typeface="+mn-ea"/>
                <a:cs typeface="+mn-cs"/>
              </a:rPr>
              <a:t>{</a:t>
            </a:r>
          </a:p>
          <a:p>
            <a:r>
              <a:rPr lang="en-US" sz="1500" kern="1200" dirty="0" smtClean="0">
                <a:solidFill>
                  <a:schemeClr val="tx1"/>
                </a:solidFill>
                <a:latin typeface="Arial" pitchFamily="34" charset="0"/>
                <a:ea typeface="+mn-ea"/>
                <a:cs typeface="+mn-cs"/>
              </a:rPr>
              <a:t>    //User has downloaded the App from the store and hence is a valid user...</a:t>
            </a:r>
          </a:p>
          <a:p>
            <a:r>
              <a:rPr lang="en-US" sz="1500" kern="1200" dirty="0" smtClean="0">
                <a:solidFill>
                  <a:schemeClr val="tx1"/>
                </a:solidFill>
                <a:latin typeface="Arial" pitchFamily="34" charset="0"/>
                <a:ea typeface="+mn-ea"/>
                <a:cs typeface="+mn-cs"/>
              </a:rPr>
              <a:t>}</a:t>
            </a:r>
          </a:p>
          <a:p>
            <a:r>
              <a:rPr lang="en-US" sz="1500" kern="1200" dirty="0" smtClean="0">
                <a:solidFill>
                  <a:schemeClr val="tx1"/>
                </a:solidFill>
                <a:latin typeface="Arial" pitchFamily="34" charset="0"/>
                <a:ea typeface="+mn-ea"/>
                <a:cs typeface="+mn-cs"/>
              </a:rPr>
              <a:t>else</a:t>
            </a:r>
          </a:p>
          <a:p>
            <a:r>
              <a:rPr lang="en-US" sz="1500" kern="1200" dirty="0" smtClean="0">
                <a:solidFill>
                  <a:schemeClr val="tx1"/>
                </a:solidFill>
                <a:latin typeface="Arial" pitchFamily="34" charset="0"/>
                <a:ea typeface="+mn-ea"/>
                <a:cs typeface="+mn-cs"/>
              </a:rPr>
              <a:t>{</a:t>
            </a:r>
          </a:p>
          <a:p>
            <a:r>
              <a:rPr lang="en-US" sz="1500" kern="1200" dirty="0" smtClean="0">
                <a:solidFill>
                  <a:schemeClr val="tx1"/>
                </a:solidFill>
                <a:latin typeface="Arial" pitchFamily="34" charset="0"/>
                <a:ea typeface="+mn-ea"/>
                <a:cs typeface="+mn-cs"/>
              </a:rPr>
              <a:t>    //Not a valid user. Entitlement check failed.   </a:t>
            </a:r>
          </a:p>
          <a:p>
            <a:r>
              <a:rPr lang="en-US" sz="1500" kern="1200" dirty="0" smtClean="0">
                <a:solidFill>
                  <a:schemeClr val="tx1"/>
                </a:solidFill>
                <a:latin typeface="Arial" pitchFamily="34" charset="0"/>
                <a:ea typeface="+mn-ea"/>
                <a:cs typeface="+mn-cs"/>
              </a:rPr>
              <a:t>}</a:t>
            </a:r>
          </a:p>
          <a:p>
            <a:endParaRPr lang="en-US" altLang="zh-CN" sz="1500" kern="1200" dirty="0" smtClean="0">
              <a:solidFill>
                <a:schemeClr val="tx1"/>
              </a:solidFill>
              <a:latin typeface="Arial" pitchFamily="34" charset="0"/>
              <a:ea typeface="+mn-ea"/>
              <a:cs typeface="+mn-cs"/>
            </a:endParaRPr>
          </a:p>
          <a:p>
            <a:r>
              <a:rPr lang="en-US" altLang="zh-CN" dirty="0" err="1" smtClean="0"/>
              <a:t>RestSharp</a:t>
            </a:r>
            <a:r>
              <a:rPr lang="en-US" altLang="zh-CN" dirty="0" smtClean="0"/>
              <a:t> : http://restsharp.org/ </a:t>
            </a:r>
            <a:endParaRPr lang="zh-CN" alt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7</a:t>
            </a:fld>
            <a:endParaRPr lang="en-US" dirty="0"/>
          </a:p>
        </p:txBody>
      </p:sp>
    </p:spTree>
    <p:extLst>
      <p:ext uri="{BB962C8B-B14F-4D97-AF65-F5344CB8AC3E}">
        <p14:creationId xmlns:p14="http://schemas.microsoft.com/office/powerpoint/2010/main" val="392904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8</a:t>
            </a:fld>
            <a:endParaRPr lang="en-US" dirty="0"/>
          </a:p>
        </p:txBody>
      </p:sp>
    </p:spTree>
    <p:extLst>
      <p:ext uri="{BB962C8B-B14F-4D97-AF65-F5344CB8AC3E}">
        <p14:creationId xmlns:p14="http://schemas.microsoft.com/office/powerpoint/2010/main" val="90085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73E9330B-B1DA-214B-A229-0CB8492B91A5}" type="slidenum">
              <a:rPr lang="en-US" smtClean="0"/>
              <a:pPr/>
              <a:t>9</a:t>
            </a:fld>
            <a:endParaRPr lang="en-US" dirty="0"/>
          </a:p>
        </p:txBody>
      </p:sp>
    </p:spTree>
    <p:extLst>
      <p:ext uri="{BB962C8B-B14F-4D97-AF65-F5344CB8AC3E}">
        <p14:creationId xmlns:p14="http://schemas.microsoft.com/office/powerpoint/2010/main" val="3741496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bg>
      <p:bgPr>
        <a:solidFill>
          <a:schemeClr val="bg1"/>
        </a:solidFill>
        <a:effectLst/>
      </p:bgPr>
    </p:bg>
    <p:spTree>
      <p:nvGrpSpPr>
        <p:cNvPr id="1" name=""/>
        <p:cNvGrpSpPr/>
        <p:nvPr/>
      </p:nvGrpSpPr>
      <p:grpSpPr>
        <a:xfrm>
          <a:off x="0" y="0"/>
          <a:ext cx="0" cy="0"/>
          <a:chOff x="0" y="0"/>
          <a:chExt cx="0" cy="0"/>
        </a:xfrm>
      </p:grpSpPr>
      <p:pic>
        <p:nvPicPr>
          <p:cNvPr id="8" name="Picture 7" descr="Autodesk_Exchange_2013_16x9_v2.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434816"/>
          </a:xfrm>
          <a:prstGeom prst="rect">
            <a:avLst/>
          </a:prstGeom>
        </p:spPr>
      </p:pic>
      <p:sp>
        <p:nvSpPr>
          <p:cNvPr id="2" name="Rectangle 1"/>
          <p:cNvSpPr/>
          <p:nvPr/>
        </p:nvSpPr>
        <p:spPr>
          <a:xfrm>
            <a:off x="0" y="2669996"/>
            <a:ext cx="9156719" cy="3066252"/>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Arial" pitchFamily="34" charset="0"/>
            </a:endParaRPr>
          </a:p>
        </p:txBody>
      </p:sp>
      <p:sp>
        <p:nvSpPr>
          <p:cNvPr id="4" name="Text Placeholder 2"/>
          <p:cNvSpPr>
            <a:spLocks noGrp="1"/>
          </p:cNvSpPr>
          <p:nvPr>
            <p:ph type="body" sz="quarter" idx="10" hasCustomPrompt="1"/>
          </p:nvPr>
        </p:nvSpPr>
        <p:spPr>
          <a:xfrm>
            <a:off x="469921" y="3282266"/>
            <a:ext cx="5397358" cy="1205087"/>
          </a:xfrm>
          <a:prstGeom prst="rect">
            <a:avLst/>
          </a:prstGeom>
        </p:spPr>
        <p:txBody>
          <a:bodyPr lIns="0" tIns="0" rIns="0" bIns="0">
            <a:noAutofit/>
          </a:bodyPr>
          <a:lstStyle>
            <a:lvl1pPr marL="0" indent="0">
              <a:spcBef>
                <a:spcPts val="0"/>
              </a:spcBef>
              <a:buNone/>
              <a:defRPr sz="3000" b="1" baseline="0">
                <a:solidFill>
                  <a:schemeClr val="accent4"/>
                </a:solidFill>
                <a:latin typeface="Arial" pitchFamily="34" charset="0"/>
                <a:cs typeface="Arial" pitchFamily="34" charset="0"/>
              </a:defRPr>
            </a:lvl1pPr>
          </a:lstStyle>
          <a:p>
            <a:r>
              <a:rPr lang="en-US" sz="2800" dirty="0" smtClean="0"/>
              <a:t>Main title can extend over one or two lines</a:t>
            </a:r>
            <a:endParaRPr lang="en-US" sz="2800" dirty="0"/>
          </a:p>
        </p:txBody>
      </p:sp>
      <p:sp>
        <p:nvSpPr>
          <p:cNvPr id="5" name="Text Placeholder 4"/>
          <p:cNvSpPr>
            <a:spLocks noGrp="1"/>
          </p:cNvSpPr>
          <p:nvPr>
            <p:ph type="body" sz="quarter" idx="12" hasCustomPrompt="1"/>
          </p:nvPr>
        </p:nvSpPr>
        <p:spPr>
          <a:xfrm>
            <a:off x="469922" y="4578624"/>
            <a:ext cx="5397356" cy="387255"/>
          </a:xfrm>
          <a:prstGeom prst="rect">
            <a:avLst/>
          </a:prstGeom>
        </p:spPr>
        <p:txBody>
          <a:bodyPr lIns="0" tIns="0" rIns="0" bIns="0">
            <a:noAutofit/>
          </a:bodyPr>
          <a:lstStyle>
            <a:lvl1pPr marL="0" indent="0">
              <a:spcBef>
                <a:spcPts val="0"/>
              </a:spcBef>
              <a:buNone/>
              <a:defRPr sz="2000" b="0" baseline="0">
                <a:solidFill>
                  <a:schemeClr val="tx2"/>
                </a:solidFill>
                <a:latin typeface="Arial" pitchFamily="34" charset="0"/>
                <a:cs typeface="Arial"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469921" y="4965880"/>
            <a:ext cx="5397358" cy="315214"/>
          </a:xfrm>
          <a:prstGeom prst="rect">
            <a:avLst/>
          </a:prstGeom>
        </p:spPr>
        <p:txBody>
          <a:bodyPr lIns="0" tIns="0" rIns="0" bIns="0">
            <a:noAutofit/>
          </a:bodyPr>
          <a:lstStyle>
            <a:lvl1pPr marL="0" indent="0">
              <a:spcBef>
                <a:spcPts val="0"/>
              </a:spcBef>
              <a:buNone/>
              <a:defRPr sz="1500" b="0" baseline="0">
                <a:solidFill>
                  <a:schemeClr val="tx2"/>
                </a:solidFill>
                <a:latin typeface="Arial" pitchFamily="34" charset="0"/>
                <a:cs typeface="Arial"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469921" y="2967051"/>
            <a:ext cx="5397358" cy="315214"/>
          </a:xfrm>
          <a:prstGeom prst="rect">
            <a:avLst/>
          </a:prstGeom>
        </p:spPr>
        <p:txBody>
          <a:bodyPr lIns="0" tIns="0" rIns="0" bIns="0">
            <a:noAutofit/>
          </a:bodyPr>
          <a:lstStyle>
            <a:lvl1pPr marL="0" indent="0">
              <a:spcBef>
                <a:spcPts val="0"/>
              </a:spcBef>
              <a:buNone/>
              <a:defRPr sz="1500" b="1" baseline="0">
                <a:solidFill>
                  <a:schemeClr val="accent4"/>
                </a:solidFill>
                <a:latin typeface="Arial" pitchFamily="34" charset="0"/>
                <a:cs typeface="Arial" pitchFamily="34" charset="0"/>
              </a:defRPr>
            </a:lvl1pPr>
          </a:lstStyle>
          <a:p>
            <a:pPr lvl="0"/>
            <a:r>
              <a:rPr lang="en-US" dirty="0" smtClean="0"/>
              <a:t>Event name 2013</a:t>
            </a:r>
            <a:endParaRPr lang="en-US" dirty="0"/>
          </a:p>
        </p:txBody>
      </p:sp>
      <p:sp>
        <p:nvSpPr>
          <p:cNvPr id="14" name="TextBox 13"/>
          <p:cNvSpPr txBox="1"/>
          <p:nvPr/>
        </p:nvSpPr>
        <p:spPr>
          <a:xfrm>
            <a:off x="74081" y="6596295"/>
            <a:ext cx="1316904" cy="138499"/>
          </a:xfrm>
          <a:prstGeom prst="rect">
            <a:avLst/>
          </a:prstGeom>
          <a:noFill/>
        </p:spPr>
        <p:txBody>
          <a:bodyPr wrap="square" lIns="0" tIns="0" rIns="0" bIns="0" rtlCol="0">
            <a:spAutoFit/>
          </a:bodyPr>
          <a:lstStyle/>
          <a:p>
            <a:r>
              <a:rPr lang="en-US" sz="900" b="0" i="0" baseline="0" dirty="0" smtClean="0">
                <a:solidFill>
                  <a:schemeClr val="bg1">
                    <a:lumMod val="65000"/>
                  </a:schemeClr>
                </a:solidFill>
                <a:latin typeface="Arial" pitchFamily="34" charset="0"/>
                <a:cs typeface="Arial" pitchFamily="34" charset="0"/>
              </a:rPr>
              <a:t>© 2013 Autodesk</a:t>
            </a:r>
            <a:endParaRPr lang="en-US" sz="900" b="0" i="0" baseline="0" dirty="0">
              <a:solidFill>
                <a:schemeClr val="bg1">
                  <a:lumMod val="65000"/>
                </a:schemeClr>
              </a:solidFill>
              <a:latin typeface="Arial" pitchFamily="34" charset="0"/>
              <a:cs typeface="Arial" pitchFamily="34" charset="0"/>
            </a:endParaRPr>
          </a:p>
        </p:txBody>
      </p:sp>
      <p:sp>
        <p:nvSpPr>
          <p:cNvPr id="20" name="Rectangle 19"/>
          <p:cNvSpPr/>
          <p:nvPr userDrawn="1"/>
        </p:nvSpPr>
        <p:spPr>
          <a:xfrm>
            <a:off x="0" y="6434816"/>
            <a:ext cx="9156719" cy="42318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endParaRPr>
          </a:p>
        </p:txBody>
      </p:sp>
      <p:pic>
        <p:nvPicPr>
          <p:cNvPr id="21" name="Picture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25706" y="6527414"/>
            <a:ext cx="1427937" cy="237989"/>
          </a:xfrm>
          <a:prstGeom prst="rect">
            <a:avLst/>
          </a:prstGeom>
        </p:spPr>
      </p:pic>
    </p:spTree>
    <p:extLst>
      <p:ext uri="{BB962C8B-B14F-4D97-AF65-F5344CB8AC3E}">
        <p14:creationId xmlns:p14="http://schemas.microsoft.com/office/powerpoint/2010/main" val="3034049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417641"/>
            <a:ext cx="8229644" cy="4767282"/>
          </a:xfrm>
          <a:prstGeom prst="rect">
            <a:avLst/>
          </a:prstGeom>
        </p:spPr>
        <p:txBody>
          <a:bodyPr lIns="0" tIns="0" rIns="0" bIns="0">
            <a:noAutofit/>
          </a:bodyPr>
          <a:lstStyle>
            <a:lvl1pPr marL="383971" indent="-316771">
              <a:buClr>
                <a:schemeClr val="accent4"/>
              </a:buClr>
              <a:buSzPct val="100000"/>
              <a:buFont typeface="Wingdings" charset="2"/>
              <a:buChar char="§"/>
              <a:defRPr sz="2800" b="0">
                <a:solidFill>
                  <a:schemeClr val="tx1"/>
                </a:solidFill>
                <a:latin typeface="Arial" pitchFamily="34" charset="0"/>
                <a:cs typeface="Arial" pitchFamily="34" charset="0"/>
              </a:defRPr>
            </a:lvl1pPr>
            <a:lvl2pPr marL="831936" indent="-287974">
              <a:buClr>
                <a:schemeClr val="accent4"/>
              </a:buClr>
              <a:buSzPct val="100000"/>
              <a:buFont typeface="Wingdings" charset="2"/>
              <a:buChar char="§"/>
              <a:defRPr sz="2300" b="0">
                <a:solidFill>
                  <a:schemeClr val="tx1"/>
                </a:solidFill>
                <a:latin typeface="Arial" pitchFamily="34" charset="0"/>
                <a:cs typeface="Arial" pitchFamily="34" charset="0"/>
              </a:defRPr>
            </a:lvl2pPr>
            <a:lvl3pPr marL="1279901" indent="-259176">
              <a:buClr>
                <a:schemeClr val="accent4"/>
              </a:buClr>
              <a:buSzPct val="100000"/>
              <a:buFont typeface="Wingdings" charset="2"/>
              <a:buChar char="§"/>
              <a:defRPr sz="2000" b="0">
                <a:solidFill>
                  <a:schemeClr val="tx1"/>
                </a:solidFill>
                <a:latin typeface="Arial" pitchFamily="34" charset="0"/>
                <a:cs typeface="Arial" pitchFamily="34" charset="0"/>
              </a:defRPr>
            </a:lvl3pPr>
            <a:lvl4pPr marL="1791862" indent="-230379">
              <a:buClr>
                <a:schemeClr val="accent4"/>
              </a:buClr>
              <a:buSzPct val="100000"/>
              <a:buFont typeface="Wingdings" charset="2"/>
              <a:buChar char="§"/>
              <a:defRPr sz="1700" b="0">
                <a:solidFill>
                  <a:schemeClr val="tx1"/>
                </a:solidFill>
                <a:latin typeface="Arial" pitchFamily="34" charset="0"/>
                <a:cs typeface="Arial" pitchFamily="34" charset="0"/>
              </a:defRPr>
            </a:lvl4pPr>
            <a:lvl5pPr marL="2303821" indent="-201582">
              <a:buClr>
                <a:schemeClr val="accent4"/>
              </a:buClr>
              <a:buSzPct val="100000"/>
              <a:buFont typeface="Wingdings" charset="2"/>
              <a:buChar char="§"/>
              <a:defRPr sz="1500" b="0">
                <a:solidFill>
                  <a:schemeClr val="tx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457201" y="274639"/>
            <a:ext cx="8229600" cy="1143000"/>
          </a:xfrm>
          <a:prstGeom prst="rect">
            <a:avLst/>
          </a:prstGeom>
        </p:spPr>
        <p:txBody>
          <a:bodyPr lIns="0" tIns="0" rIns="0" bIns="0" anchor="t" anchorCtr="0">
            <a:noAutofit/>
          </a:bodyPr>
          <a:lstStyle>
            <a:lvl1pPr algn="l">
              <a:defRPr sz="2800" baseline="0">
                <a:solidFill>
                  <a:schemeClr val="accent4"/>
                </a:solidFill>
                <a:latin typeface="Arial" pitchFamily="34" charset="0"/>
                <a:cs typeface="Arial" pitchFamily="34" charset="0"/>
              </a:defRPr>
            </a:lvl1pPr>
          </a:lstStyle>
          <a:p>
            <a:r>
              <a:rPr lang="en-US" dirty="0" smtClean="0"/>
              <a:t>Click to edit Master title style</a:t>
            </a:r>
            <a:endParaRPr lang="en-US" dirty="0"/>
          </a:p>
        </p:txBody>
      </p:sp>
      <p:sp>
        <p:nvSpPr>
          <p:cNvPr id="7" name="Rectangle 6"/>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Arial" pitchFamily="34" charset="0"/>
            </a:endParaRPr>
          </a:p>
        </p:txBody>
      </p:sp>
      <p:sp>
        <p:nvSpPr>
          <p:cNvPr id="8" name="TextBox 7"/>
          <p:cNvSpPr txBox="1"/>
          <p:nvPr/>
        </p:nvSpPr>
        <p:spPr>
          <a:xfrm>
            <a:off x="74081" y="6596295"/>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Arial" pitchFamily="34" charset="0"/>
                <a:cs typeface="Arial" pitchFamily="34" charset="0"/>
              </a:rPr>
              <a:t>© 2013 Autodesk</a:t>
            </a:r>
            <a:endParaRPr lang="en-US" sz="900" b="0" i="0" dirty="0">
              <a:solidFill>
                <a:schemeClr val="tx1">
                  <a:lumMod val="65000"/>
                  <a:lumOff val="35000"/>
                </a:schemeClr>
              </a:solidFill>
              <a:latin typeface="Arial" pitchFamily="34" charset="0"/>
              <a:cs typeface="Arial" pitchFamily="34" charset="0"/>
            </a:endParaRP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475" y="6566567"/>
            <a:ext cx="1105051" cy="184175"/>
          </a:xfrm>
          <a:prstGeom prst="rect">
            <a:avLst/>
          </a:prstGeom>
        </p:spPr>
      </p:pic>
    </p:spTree>
    <p:extLst>
      <p:ext uri="{BB962C8B-B14F-4D97-AF65-F5344CB8AC3E}">
        <p14:creationId xmlns:p14="http://schemas.microsoft.com/office/powerpoint/2010/main" val="408939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457201" y="274639"/>
            <a:ext cx="8229600" cy="1143000"/>
          </a:xfrm>
          <a:prstGeom prst="rect">
            <a:avLst/>
          </a:prstGeom>
        </p:spPr>
        <p:txBody>
          <a:bodyPr lIns="0" tIns="0" rIns="0" bIns="0" anchor="t" anchorCtr="0">
            <a:noAutofit/>
          </a:bodyPr>
          <a:lstStyle>
            <a:lvl1pPr algn="l">
              <a:defRPr sz="2800" baseline="0">
                <a:solidFill>
                  <a:schemeClr val="accent4"/>
                </a:solidFill>
                <a:latin typeface="Arial" pitchFamily="34" charset="0"/>
                <a:cs typeface="Arial"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457202" y="1417641"/>
            <a:ext cx="4040187" cy="4767282"/>
          </a:xfrm>
          <a:prstGeom prst="rect">
            <a:avLst/>
          </a:prstGeom>
        </p:spPr>
        <p:txBody>
          <a:bodyPr lIns="0" tIns="0" rIns="0" bIns="0">
            <a:noAutofit/>
          </a:bodyPr>
          <a:lstStyle>
            <a:lvl1pPr marL="398441" indent="-339706">
              <a:buClr>
                <a:schemeClr val="accent4"/>
              </a:buClr>
              <a:buSzPct val="100000"/>
              <a:buFont typeface="Wingdings" pitchFamily="2" charset="2"/>
              <a:buChar char="§"/>
              <a:defRPr sz="2800" b="0">
                <a:latin typeface="Arial" pitchFamily="34" charset="0"/>
                <a:cs typeface="Arial" pitchFamily="34" charset="0"/>
              </a:defRPr>
            </a:lvl1pPr>
            <a:lvl2pPr marL="1011920" indent="-467958">
              <a:buClr>
                <a:schemeClr val="accent4"/>
              </a:buClr>
              <a:buSzPct val="100000"/>
              <a:buFont typeface="Wingdings" pitchFamily="2" charset="2"/>
              <a:buChar char="§"/>
              <a:defRPr sz="2300" b="0">
                <a:solidFill>
                  <a:schemeClr val="tx1"/>
                </a:solidFill>
                <a:latin typeface="Arial" pitchFamily="34" charset="0"/>
                <a:cs typeface="Arial" pitchFamily="34" charset="0"/>
              </a:defRPr>
            </a:lvl2pPr>
            <a:lvl3pPr marL="1344695" indent="-323971">
              <a:buClr>
                <a:schemeClr val="accent4"/>
              </a:buClr>
              <a:buSzPct val="100000"/>
              <a:buFont typeface="Wingdings" pitchFamily="2" charset="2"/>
              <a:buChar char="§"/>
              <a:defRPr sz="2000" b="0">
                <a:latin typeface="Arial" pitchFamily="34" charset="0"/>
                <a:cs typeface="Arial" pitchFamily="34" charset="0"/>
              </a:defRPr>
            </a:lvl3pPr>
            <a:lvl4pPr marL="1885453" indent="-323971">
              <a:buClr>
                <a:schemeClr val="accent4"/>
              </a:buClr>
              <a:buSzPct val="100000"/>
              <a:buFont typeface="Wingdings" pitchFamily="2" charset="2"/>
              <a:buChar char="§"/>
              <a:defRPr sz="1700" b="0">
                <a:latin typeface="Arial" pitchFamily="34" charset="0"/>
                <a:cs typeface="Arial" pitchFamily="34" charset="0"/>
              </a:defRPr>
            </a:lvl4pPr>
            <a:lvl5pPr marL="2390214" indent="-287974">
              <a:buClr>
                <a:schemeClr val="accent4"/>
              </a:buClr>
              <a:buSzPct val="100000"/>
              <a:buFont typeface="Wingdings" pitchFamily="2" charset="2"/>
              <a:buChar char="§"/>
              <a:defRPr sz="1500" b="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4646614" y="1417640"/>
            <a:ext cx="4040187" cy="4767281"/>
          </a:xfrm>
          <a:prstGeom prst="rect">
            <a:avLst/>
          </a:prstGeom>
        </p:spPr>
        <p:txBody>
          <a:bodyPr lIns="0" tIns="0" rIns="0" bIns="0">
            <a:noAutofit/>
          </a:bodyPr>
          <a:lstStyle>
            <a:lvl1pPr marL="383971" indent="-316771">
              <a:buClr>
                <a:schemeClr val="accent4"/>
              </a:buClr>
              <a:buSzPct val="100000"/>
              <a:buFont typeface="Wingdings" charset="2"/>
              <a:buChar char="§"/>
              <a:defRPr sz="2800" b="0">
                <a:latin typeface="Arial" pitchFamily="34" charset="0"/>
                <a:cs typeface="Arial" pitchFamily="34" charset="0"/>
              </a:defRPr>
            </a:lvl1pPr>
            <a:lvl2pPr marL="831936" indent="-287974">
              <a:buClr>
                <a:schemeClr val="accent4"/>
              </a:buClr>
              <a:buSzPct val="100000"/>
              <a:buFont typeface="Wingdings" charset="2"/>
              <a:buChar char="§"/>
              <a:defRPr sz="2300" b="0">
                <a:solidFill>
                  <a:schemeClr val="tx1"/>
                </a:solidFill>
                <a:latin typeface="Arial" pitchFamily="34" charset="0"/>
                <a:cs typeface="Arial" pitchFamily="34" charset="0"/>
              </a:defRPr>
            </a:lvl2pPr>
            <a:lvl3pPr marL="1279901" indent="-259176">
              <a:buClr>
                <a:schemeClr val="accent4"/>
              </a:buClr>
              <a:buSzPct val="100000"/>
              <a:buFont typeface="Wingdings" charset="2"/>
              <a:buChar char="§"/>
              <a:defRPr sz="2000" b="0">
                <a:latin typeface="Arial" pitchFamily="34" charset="0"/>
                <a:cs typeface="Arial" pitchFamily="34" charset="0"/>
              </a:defRPr>
            </a:lvl3pPr>
            <a:lvl4pPr marL="1791862" indent="-230379">
              <a:buClr>
                <a:schemeClr val="accent4"/>
              </a:buClr>
              <a:buSzPct val="100000"/>
              <a:buFont typeface="Wingdings" charset="2"/>
              <a:buChar char="§"/>
              <a:defRPr sz="1700" b="0">
                <a:latin typeface="Arial" pitchFamily="34" charset="0"/>
                <a:cs typeface="Arial" pitchFamily="34" charset="0"/>
              </a:defRPr>
            </a:lvl4pPr>
            <a:lvl5pPr marL="2303821" indent="-201582">
              <a:buClr>
                <a:schemeClr val="accent4"/>
              </a:buClr>
              <a:buSzPct val="100000"/>
              <a:buFont typeface="Wingdings" charset="2"/>
              <a:buChar char="§"/>
              <a:defRPr sz="1500" b="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Arial" pitchFamily="34" charset="0"/>
            </a:endParaRPr>
          </a:p>
        </p:txBody>
      </p:sp>
      <p:sp>
        <p:nvSpPr>
          <p:cNvPr id="11" name="TextBox 10"/>
          <p:cNvSpPr txBox="1"/>
          <p:nvPr userDrawn="1"/>
        </p:nvSpPr>
        <p:spPr>
          <a:xfrm>
            <a:off x="74081" y="6596295"/>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Arial" pitchFamily="34" charset="0"/>
                <a:cs typeface="Arial" pitchFamily="34" charset="0"/>
              </a:rPr>
              <a:t>© 2013 Autodesk</a:t>
            </a:r>
            <a:endParaRPr lang="en-US" sz="900" b="0" i="0" dirty="0">
              <a:solidFill>
                <a:schemeClr val="tx1">
                  <a:lumMod val="65000"/>
                  <a:lumOff val="35000"/>
                </a:schemeClr>
              </a:solidFill>
              <a:latin typeface="Arial" pitchFamily="34" charset="0"/>
              <a:cs typeface="Arial" pitchFamily="34"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475" y="6566567"/>
            <a:ext cx="1105051" cy="184175"/>
          </a:xfrm>
          <a:prstGeom prst="rect">
            <a:avLst/>
          </a:prstGeom>
        </p:spPr>
      </p:pic>
    </p:spTree>
    <p:extLst>
      <p:ext uri="{BB962C8B-B14F-4D97-AF65-F5344CB8AC3E}">
        <p14:creationId xmlns:p14="http://schemas.microsoft.com/office/powerpoint/2010/main" val="329823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4646568" y="1417639"/>
            <a:ext cx="4040232" cy="2160740"/>
          </a:xfrm>
          <a:prstGeom prst="rect">
            <a:avLst/>
          </a:prstGeom>
        </p:spPr>
        <p:txBody>
          <a:bodyPr vert="horz" lIns="57594" tIns="28797" rIns="57594" bIns="28797"/>
          <a:lstStyle>
            <a:lvl1pPr marL="0" indent="0">
              <a:buClr>
                <a:schemeClr val="accent4"/>
              </a:buClr>
              <a:buNone/>
              <a:defRPr>
                <a:latin typeface="Arial" pitchFamily="34" charset="0"/>
                <a:cs typeface="Arial" pitchFamily="34" charset="0"/>
              </a:defRPr>
            </a:lvl1pPr>
          </a:lstStyle>
          <a:p>
            <a:r>
              <a:rPr lang="en-US" dirty="0" smtClean="0"/>
              <a:t>Click icon to add picture</a:t>
            </a:r>
            <a:endParaRPr lang="en-US" dirty="0"/>
          </a:p>
        </p:txBody>
      </p:sp>
      <p:sp>
        <p:nvSpPr>
          <p:cNvPr id="15" name="Title 1"/>
          <p:cNvSpPr>
            <a:spLocks noGrp="1"/>
          </p:cNvSpPr>
          <p:nvPr>
            <p:ph type="title"/>
          </p:nvPr>
        </p:nvSpPr>
        <p:spPr>
          <a:xfrm>
            <a:off x="457201" y="274639"/>
            <a:ext cx="8229600" cy="1143000"/>
          </a:xfrm>
          <a:prstGeom prst="rect">
            <a:avLst/>
          </a:prstGeom>
        </p:spPr>
        <p:txBody>
          <a:bodyPr lIns="0" tIns="0" rIns="0" bIns="0" anchor="t" anchorCtr="0">
            <a:noAutofit/>
          </a:bodyPr>
          <a:lstStyle>
            <a:lvl1pPr algn="l">
              <a:defRPr sz="2800">
                <a:solidFill>
                  <a:schemeClr val="accent4"/>
                </a:solidFill>
                <a:latin typeface="Arial" pitchFamily="34" charset="0"/>
                <a:cs typeface="Arial"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4646568" y="3578380"/>
            <a:ext cx="4040232" cy="173214"/>
          </a:xfrm>
          <a:prstGeom prst="rect">
            <a:avLst/>
          </a:prstGeom>
        </p:spPr>
        <p:txBody>
          <a:bodyPr vert="horz" lIns="0" tIns="0" rIns="0" bIns="0"/>
          <a:lstStyle>
            <a:lvl1pPr marL="0" indent="0">
              <a:buNone/>
              <a:defRPr sz="700" baseline="0">
                <a:solidFill>
                  <a:schemeClr val="tx1">
                    <a:lumMod val="65000"/>
                    <a:lumOff val="35000"/>
                  </a:schemeClr>
                </a:solidFill>
                <a:latin typeface="Arial" pitchFamily="34" charset="0"/>
                <a:cs typeface="Arial"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457202" y="1417641"/>
            <a:ext cx="4040187" cy="4767282"/>
          </a:xfrm>
          <a:prstGeom prst="rect">
            <a:avLst/>
          </a:prstGeom>
        </p:spPr>
        <p:txBody>
          <a:bodyPr lIns="0" tIns="0" rIns="0" bIns="0">
            <a:noAutofit/>
          </a:bodyPr>
          <a:lstStyle>
            <a:lvl1pPr marL="383971" indent="-316771">
              <a:buClr>
                <a:schemeClr val="accent4"/>
              </a:buClr>
              <a:buSzPct val="100000"/>
              <a:buFont typeface="Wingdings" charset="2"/>
              <a:buChar char="§"/>
              <a:defRPr sz="2800" b="0">
                <a:latin typeface="Arial" pitchFamily="34" charset="0"/>
                <a:cs typeface="Arial" pitchFamily="34" charset="0"/>
              </a:defRPr>
            </a:lvl1pPr>
            <a:lvl2pPr marL="831936" indent="-287974">
              <a:buClr>
                <a:schemeClr val="accent4"/>
              </a:buClr>
              <a:buSzPct val="100000"/>
              <a:buFont typeface="Wingdings" charset="2"/>
              <a:buChar char="§"/>
              <a:defRPr sz="2300" b="0">
                <a:solidFill>
                  <a:schemeClr val="tx1"/>
                </a:solidFill>
                <a:latin typeface="Arial" pitchFamily="34" charset="0"/>
                <a:cs typeface="Arial" pitchFamily="34" charset="0"/>
              </a:defRPr>
            </a:lvl2pPr>
            <a:lvl3pPr marL="1279901" indent="-259176">
              <a:buClr>
                <a:schemeClr val="accent4"/>
              </a:buClr>
              <a:buSzPct val="100000"/>
              <a:buFont typeface="Wingdings" charset="2"/>
              <a:buChar char="§"/>
              <a:defRPr sz="2000" b="0">
                <a:latin typeface="Arial" pitchFamily="34" charset="0"/>
                <a:cs typeface="Arial" pitchFamily="34" charset="0"/>
              </a:defRPr>
            </a:lvl3pPr>
            <a:lvl4pPr marL="1791862" indent="-230379">
              <a:buClr>
                <a:schemeClr val="accent4"/>
              </a:buClr>
              <a:buSzPct val="100000"/>
              <a:buFont typeface="Wingdings" charset="2"/>
              <a:buChar char="§"/>
              <a:defRPr sz="1700" b="0">
                <a:latin typeface="Arial" pitchFamily="34" charset="0"/>
                <a:cs typeface="Arial" pitchFamily="34" charset="0"/>
              </a:defRPr>
            </a:lvl4pPr>
            <a:lvl5pPr marL="2303821" indent="-201582">
              <a:buClr>
                <a:schemeClr val="accent4"/>
              </a:buClr>
              <a:buSzPct val="100000"/>
              <a:buFont typeface="Wingdings" charset="2"/>
              <a:buChar char="§"/>
              <a:defRPr sz="1500" b="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4646568" y="3852667"/>
            <a:ext cx="4040232" cy="2160740"/>
          </a:xfrm>
          <a:prstGeom prst="rect">
            <a:avLst/>
          </a:prstGeom>
        </p:spPr>
        <p:txBody>
          <a:bodyPr vert="horz" lIns="57594" tIns="28797" rIns="57594" bIns="28797"/>
          <a:lstStyle>
            <a:lvl1pPr marL="0" indent="0">
              <a:buClr>
                <a:schemeClr val="accent4"/>
              </a:buClr>
              <a:buNone/>
              <a:defRPr>
                <a:latin typeface="Arial" pitchFamily="34" charset="0"/>
                <a:cs typeface="Arial" pitchFamily="34" charset="0"/>
              </a:defRPr>
            </a:lvl1pPr>
          </a:lstStyle>
          <a:p>
            <a:r>
              <a:rPr lang="en-US" dirty="0" smtClean="0"/>
              <a:t>Click icon to add picture</a:t>
            </a:r>
            <a:endParaRPr lang="en-US" dirty="0"/>
          </a:p>
        </p:txBody>
      </p:sp>
      <p:sp>
        <p:nvSpPr>
          <p:cNvPr id="14" name="Text Placeholder 16"/>
          <p:cNvSpPr>
            <a:spLocks noGrp="1"/>
          </p:cNvSpPr>
          <p:nvPr>
            <p:ph type="body" sz="quarter" idx="19" hasCustomPrompt="1"/>
          </p:nvPr>
        </p:nvSpPr>
        <p:spPr>
          <a:xfrm>
            <a:off x="4646568" y="6013407"/>
            <a:ext cx="4040232" cy="173214"/>
          </a:xfrm>
          <a:prstGeom prst="rect">
            <a:avLst/>
          </a:prstGeom>
        </p:spPr>
        <p:txBody>
          <a:bodyPr vert="horz" lIns="0" tIns="0" rIns="0" bIns="0"/>
          <a:lstStyle>
            <a:lvl1pPr marL="0" indent="0">
              <a:buNone/>
              <a:defRPr sz="700" baseline="0">
                <a:solidFill>
                  <a:schemeClr val="tx1">
                    <a:lumMod val="65000"/>
                    <a:lumOff val="35000"/>
                  </a:schemeClr>
                </a:solidFill>
                <a:latin typeface="Arial" pitchFamily="34" charset="0"/>
                <a:cs typeface="Arial" pitchFamily="34" charset="0"/>
              </a:defRPr>
            </a:lvl1pPr>
          </a:lstStyle>
          <a:p>
            <a:pPr lvl="0"/>
            <a:r>
              <a:rPr lang="en-US" dirty="0" smtClean="0"/>
              <a:t>Image credit line goes here</a:t>
            </a:r>
            <a:endParaRPr lang="en-US" dirty="0"/>
          </a:p>
        </p:txBody>
      </p:sp>
      <p:sp>
        <p:nvSpPr>
          <p:cNvPr id="18" name="Rectangle 17"/>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Arial" pitchFamily="34" charset="0"/>
            </a:endParaRPr>
          </a:p>
        </p:txBody>
      </p:sp>
      <p:sp>
        <p:nvSpPr>
          <p:cNvPr id="19" name="TextBox 18"/>
          <p:cNvSpPr txBox="1"/>
          <p:nvPr userDrawn="1"/>
        </p:nvSpPr>
        <p:spPr>
          <a:xfrm>
            <a:off x="74081" y="6596295"/>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Arial" pitchFamily="34" charset="0"/>
                <a:cs typeface="Arial" pitchFamily="34" charset="0"/>
              </a:rPr>
              <a:t>© 2013 Autodesk</a:t>
            </a:r>
            <a:endParaRPr lang="en-US" sz="900" b="0" i="0" dirty="0">
              <a:solidFill>
                <a:schemeClr val="tx1">
                  <a:lumMod val="65000"/>
                  <a:lumOff val="35000"/>
                </a:schemeClr>
              </a:solidFill>
              <a:latin typeface="Arial" pitchFamily="34" charset="0"/>
              <a:cs typeface="Arial" pitchFamily="34" charset="0"/>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475" y="6566567"/>
            <a:ext cx="1105051" cy="184175"/>
          </a:xfrm>
          <a:prstGeom prst="rect">
            <a:avLst/>
          </a:prstGeom>
        </p:spPr>
      </p:pic>
    </p:spTree>
    <p:extLst>
      <p:ext uri="{BB962C8B-B14F-4D97-AF65-F5344CB8AC3E}">
        <p14:creationId xmlns:p14="http://schemas.microsoft.com/office/powerpoint/2010/main" val="424923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p:cNvSpPr/>
          <p:nvPr/>
        </p:nvSpPr>
        <p:spPr>
          <a:xfrm>
            <a:off x="0" y="6457950"/>
            <a:ext cx="914400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dirty="0">
              <a:latin typeface="Arial" pitchFamily="34" charset="0"/>
            </a:endParaRPr>
          </a:p>
        </p:txBody>
      </p:sp>
      <p:sp>
        <p:nvSpPr>
          <p:cNvPr id="10" name="Title 9"/>
          <p:cNvSpPr>
            <a:spLocks noGrp="1"/>
          </p:cNvSpPr>
          <p:nvPr>
            <p:ph type="title" hasCustomPrompt="1"/>
          </p:nvPr>
        </p:nvSpPr>
        <p:spPr>
          <a:xfrm>
            <a:off x="0" y="2745696"/>
            <a:ext cx="9144000" cy="1143000"/>
          </a:xfrm>
          <a:prstGeom prst="rect">
            <a:avLst/>
          </a:prstGeom>
        </p:spPr>
        <p:txBody>
          <a:bodyPr anchor="ctr"/>
          <a:lstStyle>
            <a:lvl1pPr algn="ctr">
              <a:defRPr sz="10000">
                <a:solidFill>
                  <a:schemeClr val="accent4"/>
                </a:solidFill>
                <a:latin typeface="Arial" pitchFamily="34" charset="0"/>
                <a:cs typeface="Arial" pitchFamily="34" charset="0"/>
              </a:defRPr>
            </a:lvl1pPr>
          </a:lstStyle>
          <a:p>
            <a:r>
              <a:rPr lang="en-US" dirty="0" smtClean="0"/>
              <a:t>Keyword</a:t>
            </a:r>
            <a:endParaRPr lang="en-US" dirty="0"/>
          </a:p>
        </p:txBody>
      </p:sp>
      <p:sp>
        <p:nvSpPr>
          <p:cNvPr id="6" name="TextBox 5"/>
          <p:cNvSpPr txBox="1"/>
          <p:nvPr userDrawn="1"/>
        </p:nvSpPr>
        <p:spPr>
          <a:xfrm>
            <a:off x="74081" y="6596295"/>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Arial" pitchFamily="34" charset="0"/>
                <a:cs typeface="Arial" pitchFamily="34" charset="0"/>
              </a:rPr>
              <a:t>© 2013 Autodesk</a:t>
            </a:r>
            <a:endParaRPr lang="en-US" sz="900" b="0" i="0" dirty="0">
              <a:solidFill>
                <a:schemeClr val="tx1">
                  <a:lumMod val="65000"/>
                  <a:lumOff val="35000"/>
                </a:schemeClr>
              </a:solidFill>
              <a:latin typeface="Arial" pitchFamily="34" charset="0"/>
              <a:cs typeface="Arial"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475" y="6566567"/>
            <a:ext cx="1105051" cy="184175"/>
          </a:xfrm>
          <a:prstGeom prst="rect">
            <a:avLst/>
          </a:prstGeom>
        </p:spPr>
      </p:pic>
    </p:spTree>
    <p:extLst>
      <p:ext uri="{BB962C8B-B14F-4D97-AF65-F5344CB8AC3E}">
        <p14:creationId xmlns:p14="http://schemas.microsoft.com/office/powerpoint/2010/main" val="2658609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TextBox 3"/>
          <p:cNvSpPr txBox="1"/>
          <p:nvPr/>
        </p:nvSpPr>
        <p:spPr>
          <a:xfrm>
            <a:off x="220961" y="6037116"/>
            <a:ext cx="8772932" cy="692497"/>
          </a:xfrm>
          <a:prstGeom prst="rect">
            <a:avLst/>
          </a:prstGeom>
          <a:noFill/>
        </p:spPr>
        <p:txBody>
          <a:bodyPr wrap="square" lIns="0" tIns="0" rIns="0" bIns="0" rtlCol="0">
            <a:spAutoFit/>
          </a:bodyPr>
          <a:lstStyle/>
          <a:p>
            <a:r>
              <a:rPr lang="en-US" sz="900" b="0" i="0" dirty="0" smtClean="0">
                <a:solidFill>
                  <a:schemeClr val="bg1">
                    <a:lumMod val="65000"/>
                  </a:schemeClr>
                </a:solidFill>
                <a:latin typeface="Arial" pitchFamily="34" charset="0"/>
                <a:cs typeface="Arial"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900" b="0" i="0" dirty="0" smtClean="0">
              <a:solidFill>
                <a:schemeClr val="bg1">
                  <a:lumMod val="65000"/>
                </a:schemeClr>
              </a:solidFill>
              <a:latin typeface="Arial" pitchFamily="34" charset="0"/>
              <a:cs typeface="Arial" pitchFamily="34" charset="0"/>
            </a:endParaRPr>
          </a:p>
          <a:p>
            <a:r>
              <a:rPr lang="en-US" sz="900" b="0" i="0" dirty="0" smtClean="0">
                <a:solidFill>
                  <a:schemeClr val="bg1">
                    <a:lumMod val="65000"/>
                  </a:schemeClr>
                </a:solidFill>
                <a:latin typeface="Arial" pitchFamily="34" charset="0"/>
                <a:cs typeface="Arial" pitchFamily="34" charset="0"/>
              </a:rPr>
              <a:t>© 2013 Autodesk, Inc. All right</a:t>
            </a:r>
            <a:r>
              <a:rPr lang="en-US" sz="900" b="0" i="0" baseline="0" dirty="0" smtClean="0">
                <a:solidFill>
                  <a:schemeClr val="bg1">
                    <a:lumMod val="65000"/>
                  </a:schemeClr>
                </a:solidFill>
                <a:latin typeface="Arial" pitchFamily="34" charset="0"/>
                <a:cs typeface="Arial" pitchFamily="34" charset="0"/>
              </a:rPr>
              <a:t>s reserved.</a:t>
            </a:r>
            <a:endParaRPr lang="en-US" sz="900" b="0" i="0" dirty="0">
              <a:solidFill>
                <a:schemeClr val="bg1">
                  <a:lumMod val="65000"/>
                </a:schemeClr>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612" y="2774405"/>
            <a:ext cx="6178740" cy="1029790"/>
          </a:xfrm>
          <a:prstGeom prst="rect">
            <a:avLst/>
          </a:prstGeom>
        </p:spPr>
      </p:pic>
    </p:spTree>
    <p:extLst>
      <p:ext uri="{BB962C8B-B14F-4D97-AF65-F5344CB8AC3E}">
        <p14:creationId xmlns:p14="http://schemas.microsoft.com/office/powerpoint/2010/main" val="288997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gs>
            <a:gs pos="100000">
              <a:schemeClr val="bg1">
                <a:lumMod val="65000"/>
                <a:alpha val="56000"/>
              </a:schemeClr>
            </a:gs>
            <a:gs pos="55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8" r:id="rId5"/>
    <p:sldLayoutId id="214748367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txStyles>
    <p:titleStyle>
      <a:lvl1pPr algn="l" defTabSz="511960" rtl="0" eaLnBrk="1" latinLnBrk="0" hangingPunct="1">
        <a:spcBef>
          <a:spcPct val="0"/>
        </a:spcBef>
        <a:buNone/>
        <a:defRPr sz="2800" b="1" i="0" kern="1200" baseline="0">
          <a:solidFill>
            <a:srgbClr val="1B58A8"/>
          </a:solidFill>
          <a:latin typeface="Frutiger Next LT W1G"/>
          <a:ea typeface="+mj-ea"/>
          <a:cs typeface="Frutiger Next LT W1G"/>
        </a:defRPr>
      </a:lvl1pPr>
    </p:titleStyle>
    <p:bodyStyle>
      <a:lvl1pPr marL="431961" indent="-431961" algn="l" defTabSz="511960" rtl="0" eaLnBrk="1" latinLnBrk="0" hangingPunct="1">
        <a:spcBef>
          <a:spcPts val="0"/>
        </a:spcBef>
        <a:buFont typeface="Wingdings" charset="2"/>
        <a:buChar char="§"/>
        <a:defRPr sz="2800" b="0" i="0" kern="1200" baseline="0">
          <a:solidFill>
            <a:schemeClr val="tx1"/>
          </a:solidFill>
          <a:latin typeface="Frutiger Next LT W1G"/>
          <a:ea typeface="+mn-ea"/>
          <a:cs typeface="Frutiger Next LT W1G"/>
        </a:defRPr>
      </a:lvl1pPr>
      <a:lvl2pPr marL="831936" indent="-319975" algn="l" defTabSz="511960" rtl="0" eaLnBrk="1" latinLnBrk="0" hangingPunct="1">
        <a:spcBef>
          <a:spcPct val="20000"/>
        </a:spcBef>
        <a:buFont typeface="Wingdings" charset="2"/>
        <a:buChar char="§"/>
        <a:defRPr sz="2300" b="0" i="0" kern="1200">
          <a:solidFill>
            <a:schemeClr val="tx1"/>
          </a:solidFill>
          <a:latin typeface="Frutiger Next LT W1G"/>
          <a:ea typeface="+mn-ea"/>
          <a:cs typeface="Frutiger Next LT W1G"/>
        </a:defRPr>
      </a:lvl2pPr>
      <a:lvl3pPr marL="1279901" indent="-255981" algn="l" defTabSz="511960" rtl="0" eaLnBrk="1" latinLnBrk="0" hangingPunct="1">
        <a:spcBef>
          <a:spcPct val="20000"/>
        </a:spcBef>
        <a:buFont typeface="Wingdings" charset="2"/>
        <a:buChar char="§"/>
        <a:defRPr sz="2000" b="0" i="0" kern="1200">
          <a:solidFill>
            <a:schemeClr val="tx1"/>
          </a:solidFill>
          <a:latin typeface="Frutiger Next LT W1G"/>
          <a:ea typeface="+mn-ea"/>
          <a:cs typeface="Frutiger Next LT W1G"/>
        </a:defRPr>
      </a:lvl3pPr>
      <a:lvl4pPr marL="1791862" indent="-255981" algn="l" defTabSz="511960" rtl="0" eaLnBrk="1" latinLnBrk="0" hangingPunct="1">
        <a:spcBef>
          <a:spcPct val="20000"/>
        </a:spcBef>
        <a:buFont typeface="Wingdings" charset="2"/>
        <a:buChar char="§"/>
        <a:defRPr sz="1700" b="0" i="0" kern="1200">
          <a:solidFill>
            <a:schemeClr val="tx1"/>
          </a:solidFill>
          <a:latin typeface="Frutiger Next LT W1G"/>
          <a:ea typeface="+mn-ea"/>
          <a:cs typeface="Frutiger Next LT W1G"/>
        </a:defRPr>
      </a:lvl4pPr>
      <a:lvl5pPr marL="2303821" indent="-255981" algn="l" defTabSz="511960" rtl="0" eaLnBrk="1" latinLnBrk="0" hangingPunct="1">
        <a:spcBef>
          <a:spcPct val="20000"/>
        </a:spcBef>
        <a:buFont typeface="Wingdings" charset="2"/>
        <a:buChar char="§"/>
        <a:defRPr sz="1500" b="0" i="0" kern="1200">
          <a:solidFill>
            <a:schemeClr val="tx1"/>
          </a:solidFill>
          <a:latin typeface="Frutiger Next LT W1G"/>
          <a:ea typeface="+mn-ea"/>
          <a:cs typeface="Frutiger Next LT W1G"/>
        </a:defRPr>
      </a:lvl5pPr>
      <a:lvl6pPr marL="2815782" indent="-255981" algn="l" defTabSz="511960" rtl="0" eaLnBrk="1" latinLnBrk="0" hangingPunct="1">
        <a:spcBef>
          <a:spcPct val="20000"/>
        </a:spcBef>
        <a:buFont typeface="Arial"/>
        <a:buChar char="•"/>
        <a:defRPr sz="2300" kern="1200">
          <a:solidFill>
            <a:schemeClr val="tx1"/>
          </a:solidFill>
          <a:latin typeface="+mn-lt"/>
          <a:ea typeface="+mn-ea"/>
          <a:cs typeface="+mn-cs"/>
        </a:defRPr>
      </a:lvl6pPr>
      <a:lvl7pPr marL="3327742" indent="-255981" algn="l" defTabSz="511960" rtl="0" eaLnBrk="1" latinLnBrk="0" hangingPunct="1">
        <a:spcBef>
          <a:spcPct val="20000"/>
        </a:spcBef>
        <a:buFont typeface="Arial"/>
        <a:buChar char="•"/>
        <a:defRPr sz="2300" kern="1200">
          <a:solidFill>
            <a:schemeClr val="tx1"/>
          </a:solidFill>
          <a:latin typeface="+mn-lt"/>
          <a:ea typeface="+mn-ea"/>
          <a:cs typeface="+mn-cs"/>
        </a:defRPr>
      </a:lvl7pPr>
      <a:lvl8pPr marL="3839702" indent="-255981" algn="l" defTabSz="511960" rtl="0" eaLnBrk="1" latinLnBrk="0" hangingPunct="1">
        <a:spcBef>
          <a:spcPct val="20000"/>
        </a:spcBef>
        <a:buFont typeface="Arial"/>
        <a:buChar char="•"/>
        <a:defRPr sz="2300" kern="1200">
          <a:solidFill>
            <a:schemeClr val="tx1"/>
          </a:solidFill>
          <a:latin typeface="+mn-lt"/>
          <a:ea typeface="+mn-ea"/>
          <a:cs typeface="+mn-cs"/>
        </a:defRPr>
      </a:lvl8pPr>
      <a:lvl9pPr marL="4351662" indent="-255981" algn="l" defTabSz="511960" rtl="0" eaLnBrk="1" latinLnBrk="0" hangingPunct="1">
        <a:spcBef>
          <a:spcPct val="20000"/>
        </a:spcBef>
        <a:buFont typeface="Arial"/>
        <a:buChar char="•"/>
        <a:defRPr sz="2300" kern="1200">
          <a:solidFill>
            <a:schemeClr val="tx1"/>
          </a:solidFill>
          <a:latin typeface="+mn-lt"/>
          <a:ea typeface="+mn-ea"/>
          <a:cs typeface="+mn-cs"/>
        </a:defRPr>
      </a:lvl9pPr>
    </p:bodyStyle>
    <p:otherStyle>
      <a:defPPr>
        <a:defRPr lang="en-US"/>
      </a:defPPr>
      <a:lvl1pPr marL="0" algn="l" defTabSz="511960" rtl="0" eaLnBrk="1" latinLnBrk="0" hangingPunct="1">
        <a:defRPr sz="2000" kern="1200">
          <a:solidFill>
            <a:schemeClr val="tx1"/>
          </a:solidFill>
          <a:latin typeface="+mn-lt"/>
          <a:ea typeface="+mn-ea"/>
          <a:cs typeface="+mn-cs"/>
        </a:defRPr>
      </a:lvl1pPr>
      <a:lvl2pPr marL="511960" algn="l" defTabSz="511960" rtl="0" eaLnBrk="1" latinLnBrk="0" hangingPunct="1">
        <a:defRPr sz="2000" kern="1200">
          <a:solidFill>
            <a:schemeClr val="tx1"/>
          </a:solidFill>
          <a:latin typeface="+mn-lt"/>
          <a:ea typeface="+mn-ea"/>
          <a:cs typeface="+mn-cs"/>
        </a:defRPr>
      </a:lvl2pPr>
      <a:lvl3pPr marL="1023921" algn="l" defTabSz="511960" rtl="0" eaLnBrk="1" latinLnBrk="0" hangingPunct="1">
        <a:defRPr sz="2000" kern="1200">
          <a:solidFill>
            <a:schemeClr val="tx1"/>
          </a:solidFill>
          <a:latin typeface="+mn-lt"/>
          <a:ea typeface="+mn-ea"/>
          <a:cs typeface="+mn-cs"/>
        </a:defRPr>
      </a:lvl3pPr>
      <a:lvl4pPr marL="1535881" algn="l" defTabSz="511960" rtl="0" eaLnBrk="1" latinLnBrk="0" hangingPunct="1">
        <a:defRPr sz="2000" kern="1200">
          <a:solidFill>
            <a:schemeClr val="tx1"/>
          </a:solidFill>
          <a:latin typeface="+mn-lt"/>
          <a:ea typeface="+mn-ea"/>
          <a:cs typeface="+mn-cs"/>
        </a:defRPr>
      </a:lvl4pPr>
      <a:lvl5pPr marL="2047842" algn="l" defTabSz="511960" rtl="0" eaLnBrk="1" latinLnBrk="0" hangingPunct="1">
        <a:defRPr sz="2000" kern="1200">
          <a:solidFill>
            <a:schemeClr val="tx1"/>
          </a:solidFill>
          <a:latin typeface="+mn-lt"/>
          <a:ea typeface="+mn-ea"/>
          <a:cs typeface="+mn-cs"/>
        </a:defRPr>
      </a:lvl5pPr>
      <a:lvl6pPr marL="2559802" algn="l" defTabSz="511960" rtl="0" eaLnBrk="1" latinLnBrk="0" hangingPunct="1">
        <a:defRPr sz="2000" kern="1200">
          <a:solidFill>
            <a:schemeClr val="tx1"/>
          </a:solidFill>
          <a:latin typeface="+mn-lt"/>
          <a:ea typeface="+mn-ea"/>
          <a:cs typeface="+mn-cs"/>
        </a:defRPr>
      </a:lvl6pPr>
      <a:lvl7pPr marL="3071762" algn="l" defTabSz="511960" rtl="0" eaLnBrk="1" latinLnBrk="0" hangingPunct="1">
        <a:defRPr sz="2000" kern="1200">
          <a:solidFill>
            <a:schemeClr val="tx1"/>
          </a:solidFill>
          <a:latin typeface="+mn-lt"/>
          <a:ea typeface="+mn-ea"/>
          <a:cs typeface="+mn-cs"/>
        </a:defRPr>
      </a:lvl7pPr>
      <a:lvl8pPr marL="3583723" algn="l" defTabSz="511960" rtl="0" eaLnBrk="1" latinLnBrk="0" hangingPunct="1">
        <a:defRPr sz="2000" kern="1200">
          <a:solidFill>
            <a:schemeClr val="tx1"/>
          </a:solidFill>
          <a:latin typeface="+mn-lt"/>
          <a:ea typeface="+mn-ea"/>
          <a:cs typeface="+mn-cs"/>
        </a:defRPr>
      </a:lvl8pPr>
      <a:lvl9pPr marL="4095683" algn="l" defTabSz="51196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appsubmissions@autodes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restsharp.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usa.autodesk.com/adsk/servlet/item?siteID=123112&amp;id=24243865"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mailto:appsubmissions@autodesk.com" TargetMode="External"/><Relationship Id="rId4" Type="http://schemas.openxmlformats.org/officeDocument/2006/relationships/hyperlink" Target="http://usa.autodesk.com/adsk/servlet/item?siteID=123112&amp;id=24243607"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201" y="2769974"/>
            <a:ext cx="7265962" cy="1205087"/>
          </a:xfrm>
        </p:spPr>
        <p:txBody>
          <a:bodyPr/>
          <a:lstStyle/>
          <a:p>
            <a:r>
              <a:rPr lang="en-US" altLang="zh-CN" sz="3600" b="0" dirty="0" smtClean="0">
                <a:solidFill>
                  <a:srgbClr val="002060"/>
                </a:solidFill>
              </a:rPr>
              <a:t>Autodesk Exchange Store:</a:t>
            </a:r>
          </a:p>
          <a:p>
            <a:endParaRPr lang="en-US" altLang="zh-CN" sz="3200" b="0" dirty="0" smtClean="0">
              <a:solidFill>
                <a:srgbClr val="002060"/>
              </a:solidFill>
            </a:endParaRPr>
          </a:p>
          <a:p>
            <a:r>
              <a:rPr lang="en-US" sz="3200" b="0" dirty="0">
                <a:solidFill>
                  <a:srgbClr val="002060"/>
                </a:solidFill>
              </a:rPr>
              <a:t>Copy protection using </a:t>
            </a:r>
            <a:r>
              <a:rPr lang="en-US" altLang="zh-CN" sz="3200" b="0" dirty="0" smtClean="0">
                <a:solidFill>
                  <a:srgbClr val="002060"/>
                </a:solidFill>
              </a:rPr>
              <a:t>Entitlement API</a:t>
            </a:r>
            <a:endParaRPr lang="en-US" sz="3200" i="1" dirty="0">
              <a:solidFill>
                <a:srgbClr val="002060"/>
              </a:solidFill>
            </a:endParaRPr>
          </a:p>
        </p:txBody>
      </p:sp>
    </p:spTree>
    <p:extLst>
      <p:ext uri="{BB962C8B-B14F-4D97-AF65-F5344CB8AC3E}">
        <p14:creationId xmlns:p14="http://schemas.microsoft.com/office/powerpoint/2010/main" val="2380889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t>
            </a:r>
            <a:r>
              <a:rPr lang="en-US" dirty="0" smtClean="0"/>
              <a:t>Entitlement </a:t>
            </a:r>
            <a:r>
              <a:rPr lang="en-US" dirty="0"/>
              <a:t>API?</a:t>
            </a:r>
          </a:p>
          <a:p>
            <a:r>
              <a:rPr lang="en-US" dirty="0" smtClean="0"/>
              <a:t>How </a:t>
            </a:r>
            <a:r>
              <a:rPr lang="en-US" dirty="0"/>
              <a:t>Entitlement </a:t>
            </a:r>
            <a:r>
              <a:rPr lang="en-US" dirty="0" smtClean="0"/>
              <a:t>API works</a:t>
            </a:r>
          </a:p>
          <a:p>
            <a:r>
              <a:rPr lang="en-US" altLang="zh-CN" dirty="0" smtClean="0"/>
              <a:t>Demo’s</a:t>
            </a:r>
            <a:endParaRPr lang="en-US" dirty="0" smtClean="0"/>
          </a:p>
          <a:p>
            <a:pPr lvl="1"/>
            <a:r>
              <a:rPr lang="en-US" altLang="zh-CN" sz="2800" dirty="0"/>
              <a:t>AutoCAD </a:t>
            </a:r>
          </a:p>
          <a:p>
            <a:pPr lvl="2"/>
            <a:r>
              <a:rPr lang="en-US" altLang="zh-CN" sz="2800" dirty="0"/>
              <a:t>.NET </a:t>
            </a:r>
            <a:endParaRPr lang="en-US" altLang="zh-CN" sz="2800" dirty="0" smtClean="0"/>
          </a:p>
          <a:p>
            <a:pPr lvl="2"/>
            <a:r>
              <a:rPr lang="en-US" altLang="zh-CN" sz="2800" dirty="0" err="1" smtClean="0"/>
              <a:t>ObjectARX</a:t>
            </a:r>
            <a:endParaRPr lang="en-US" altLang="zh-CN" sz="2800" dirty="0" smtClean="0"/>
          </a:p>
          <a:p>
            <a:pPr lvl="2"/>
            <a:r>
              <a:rPr lang="en-US" altLang="zh-CN" sz="2800" dirty="0" smtClean="0"/>
              <a:t>Lisp </a:t>
            </a:r>
          </a:p>
          <a:p>
            <a:pPr lvl="1"/>
            <a:r>
              <a:rPr lang="en-US" altLang="zh-CN" sz="2800" dirty="0" smtClean="0"/>
              <a:t>Revit</a:t>
            </a:r>
          </a:p>
          <a:p>
            <a:pPr lvl="1"/>
            <a:r>
              <a:rPr lang="en-US" altLang="zh-CN" sz="2800" dirty="0" smtClean="0"/>
              <a:t>Inventor</a:t>
            </a:r>
          </a:p>
          <a:p>
            <a:r>
              <a:rPr lang="en-US" dirty="0" smtClean="0"/>
              <a:t>Resources</a:t>
            </a:r>
            <a:endParaRPr lang="en-US" dirty="0"/>
          </a:p>
          <a:p>
            <a:pPr marL="543962" lvl="1" indent="0">
              <a:buNone/>
            </a:pPr>
            <a:endParaRPr lang="en-US" altLang="zh-CN" sz="2000" dirty="0" smtClean="0"/>
          </a:p>
          <a:p>
            <a:pPr lvl="1"/>
            <a:endParaRPr lang="en-US" altLang="zh-CN" sz="2800" dirty="0" smtClean="0"/>
          </a:p>
          <a:p>
            <a:pPr marL="543962" lvl="1" indent="0">
              <a:buNone/>
            </a:pPr>
            <a:endParaRPr lang="en-US" altLang="zh-CN" sz="2800" dirty="0"/>
          </a:p>
          <a:p>
            <a:pPr marL="1020725" lvl="2" indent="0">
              <a:buNone/>
            </a:pPr>
            <a:endParaRPr lang="en-US" altLang="zh-CN" dirty="0" smtClean="0"/>
          </a:p>
          <a:p>
            <a:pPr lvl="2"/>
            <a:endParaRPr lang="en-US" altLang="zh-CN" dirty="0"/>
          </a:p>
          <a:p>
            <a:pPr lvl="2"/>
            <a:endParaRPr lang="en-US" altLang="zh-CN" dirty="0" smtClean="0"/>
          </a:p>
          <a:p>
            <a:endParaRPr lang="zh-CN" altLang="en-US" dirty="0"/>
          </a:p>
        </p:txBody>
      </p:sp>
      <p:sp>
        <p:nvSpPr>
          <p:cNvPr id="3" name="Title 2"/>
          <p:cNvSpPr>
            <a:spLocks noGrp="1"/>
          </p:cNvSpPr>
          <p:nvPr>
            <p:ph type="title"/>
          </p:nvPr>
        </p:nvSpPr>
        <p:spPr/>
        <p:txBody>
          <a:bodyPr/>
          <a:lstStyle/>
          <a:p>
            <a:r>
              <a:rPr lang="en-US" altLang="zh-CN" dirty="0" smtClean="0"/>
              <a:t>Agenda</a:t>
            </a:r>
            <a:endParaRPr lang="zh-CN" altLang="en-US" dirty="0"/>
          </a:p>
        </p:txBody>
      </p:sp>
    </p:spTree>
    <p:extLst>
      <p:ext uri="{BB962C8B-B14F-4D97-AF65-F5344CB8AC3E}">
        <p14:creationId xmlns:p14="http://schemas.microsoft.com/office/powerpoint/2010/main" val="43461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0">
          <a:gsLst>
            <a:gs pos="0">
              <a:schemeClr val="bg1"/>
            </a:gs>
            <a:gs pos="100000">
              <a:schemeClr val="bg1">
                <a:lumMod val="65000"/>
                <a:alpha val="56000"/>
              </a:schemeClr>
            </a:gs>
            <a:gs pos="55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Simple copy </a:t>
            </a:r>
            <a:r>
              <a:rPr lang="en-US" dirty="0" smtClean="0"/>
              <a:t>protection system</a:t>
            </a:r>
          </a:p>
          <a:p>
            <a:r>
              <a:rPr lang="en-US" dirty="0" smtClean="0"/>
              <a:t>REST API implementation </a:t>
            </a:r>
            <a:endParaRPr lang="en-US" sz="2800" dirty="0"/>
          </a:p>
          <a:p>
            <a:r>
              <a:rPr lang="en-US" dirty="0" smtClean="0"/>
              <a:t>Copy </a:t>
            </a:r>
            <a:r>
              <a:rPr lang="en-US" dirty="0"/>
              <a:t>protection entirely in your App (add-in</a:t>
            </a:r>
            <a:r>
              <a:rPr lang="en-US" dirty="0" smtClean="0"/>
              <a:t>).</a:t>
            </a:r>
          </a:p>
          <a:p>
            <a:r>
              <a:rPr lang="en-US" dirty="0" smtClean="0"/>
              <a:t>Products supported </a:t>
            </a:r>
          </a:p>
          <a:p>
            <a:pPr lvl="1"/>
            <a:r>
              <a:rPr lang="en-US" sz="2800" dirty="0"/>
              <a:t>AutoCAD &amp; its Verticals  </a:t>
            </a:r>
            <a:r>
              <a:rPr lang="en-US" sz="2800" dirty="0" smtClean="0"/>
              <a:t>- 2016/2015/2014 </a:t>
            </a:r>
            <a:endParaRPr lang="en-US" sz="2800" dirty="0"/>
          </a:p>
          <a:p>
            <a:pPr lvl="1"/>
            <a:r>
              <a:rPr lang="en-US" sz="2800" dirty="0"/>
              <a:t>Revit 2016</a:t>
            </a:r>
          </a:p>
          <a:p>
            <a:pPr lvl="1"/>
            <a:r>
              <a:rPr lang="en-US" sz="2800" dirty="0"/>
              <a:t>Inventor 2016</a:t>
            </a:r>
          </a:p>
          <a:p>
            <a:pPr lvl="1"/>
            <a:endParaRPr lang="en-US" sz="1900" dirty="0"/>
          </a:p>
          <a:p>
            <a:endParaRPr lang="zh-CN" altLang="en-US" sz="2400" dirty="0"/>
          </a:p>
        </p:txBody>
      </p:sp>
      <p:sp>
        <p:nvSpPr>
          <p:cNvPr id="3" name="Title 2"/>
          <p:cNvSpPr>
            <a:spLocks noGrp="1"/>
          </p:cNvSpPr>
          <p:nvPr>
            <p:ph type="title"/>
          </p:nvPr>
        </p:nvSpPr>
        <p:spPr/>
        <p:txBody>
          <a:bodyPr/>
          <a:lstStyle/>
          <a:p>
            <a:r>
              <a:rPr lang="en-US" dirty="0" smtClean="0"/>
              <a:t>Entitlement API</a:t>
            </a:r>
            <a:r>
              <a:rPr lang="en-US" dirty="0"/>
              <a:t/>
            </a:r>
            <a:br>
              <a:rPr lang="en-US" dirty="0"/>
            </a:br>
            <a:r>
              <a:rPr lang="en-US" dirty="0" smtClean="0"/>
              <a:t/>
            </a:r>
            <a:br>
              <a:rPr lang="en-US" dirty="0" smtClean="0"/>
            </a:br>
            <a:r>
              <a:rPr lang="en-US" altLang="zh-CN" dirty="0"/>
              <a:t/>
            </a:r>
            <a:br>
              <a:rPr lang="en-US" altLang="zh-CN" dirty="0"/>
            </a:br>
            <a:endParaRPr lang="zh-CN" altLang="en-US" dirty="0"/>
          </a:p>
        </p:txBody>
      </p:sp>
    </p:spTree>
    <p:extLst>
      <p:ext uri="{BB962C8B-B14F-4D97-AF65-F5344CB8AC3E}">
        <p14:creationId xmlns:p14="http://schemas.microsoft.com/office/powerpoint/2010/main" val="42384990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download any App, </a:t>
            </a:r>
            <a:r>
              <a:rPr lang="en-US" dirty="0"/>
              <a:t>User </a:t>
            </a:r>
            <a:r>
              <a:rPr lang="en-US" dirty="0" smtClean="0"/>
              <a:t>needs to sign-in to Exchange Store.</a:t>
            </a:r>
          </a:p>
          <a:p>
            <a:endParaRPr lang="en-US" dirty="0" smtClean="0"/>
          </a:p>
          <a:p>
            <a:endParaRPr lang="en-US" dirty="0"/>
          </a:p>
          <a:p>
            <a:endParaRPr lang="en-US" dirty="0" smtClean="0"/>
          </a:p>
          <a:p>
            <a:endParaRPr lang="en-US" dirty="0"/>
          </a:p>
          <a:p>
            <a:endParaRPr lang="en-US" dirty="0" smtClean="0"/>
          </a:p>
          <a:p>
            <a:pPr marL="67200" indent="0">
              <a:buNone/>
            </a:pPr>
            <a:endParaRPr lang="en-US" dirty="0"/>
          </a:p>
          <a:p>
            <a:r>
              <a:rPr lang="en-US" dirty="0" smtClean="0"/>
              <a:t>Exchange Store maintains the downloaded users list for every App.</a:t>
            </a:r>
          </a:p>
          <a:p>
            <a:r>
              <a:rPr lang="en-US" dirty="0"/>
              <a:t>Entitlement API uses this </a:t>
            </a:r>
            <a:r>
              <a:rPr lang="en-US" dirty="0" smtClean="0"/>
              <a:t>list.</a:t>
            </a:r>
          </a:p>
          <a:p>
            <a:endParaRPr lang="zh-CN" altLang="en-US" dirty="0"/>
          </a:p>
        </p:txBody>
      </p:sp>
      <p:sp>
        <p:nvSpPr>
          <p:cNvPr id="3" name="Title 2"/>
          <p:cNvSpPr>
            <a:spLocks noGrp="1"/>
          </p:cNvSpPr>
          <p:nvPr>
            <p:ph type="title"/>
          </p:nvPr>
        </p:nvSpPr>
        <p:spPr/>
        <p:txBody>
          <a:bodyPr/>
          <a:lstStyle/>
          <a:p>
            <a:r>
              <a:rPr lang="en-US" dirty="0"/>
              <a:t>How Entitlement API </a:t>
            </a:r>
            <a:r>
              <a:rPr lang="en-US" dirty="0" smtClean="0"/>
              <a:t>works - 1</a:t>
            </a:r>
            <a:r>
              <a:rPr lang="en-US" dirty="0"/>
              <a:t/>
            </a:r>
            <a:br>
              <a:rPr lang="en-US" dirty="0"/>
            </a:br>
            <a:r>
              <a:rPr lang="en-US" dirty="0" smtClean="0"/>
              <a:t/>
            </a:r>
            <a:br>
              <a:rPr lang="en-US" dirty="0" smtClean="0"/>
            </a:br>
            <a:endParaRPr lang="zh-CN" alt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327" y="2514847"/>
            <a:ext cx="3741948" cy="2012908"/>
          </a:xfrm>
          <a:prstGeom prst="rect">
            <a:avLst/>
          </a:prstGeom>
        </p:spPr>
      </p:pic>
    </p:spTree>
    <p:extLst>
      <p:ext uri="{BB962C8B-B14F-4D97-AF65-F5344CB8AC3E}">
        <p14:creationId xmlns:p14="http://schemas.microsoft.com/office/powerpoint/2010/main" val="5697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 </a:t>
            </a:r>
            <a:r>
              <a:rPr lang="en-US" dirty="0" err="1"/>
              <a:t>Checkentitlement</a:t>
            </a:r>
            <a:endParaRPr lang="en-US" dirty="0" smtClean="0"/>
          </a:p>
          <a:p>
            <a:r>
              <a:rPr lang="en-US" dirty="0" smtClean="0"/>
              <a:t>Autodesk user id (internal Autodesk id)</a:t>
            </a:r>
          </a:p>
          <a:p>
            <a:pPr lvl="1"/>
            <a:r>
              <a:rPr lang="en-US" dirty="0"/>
              <a:t>AutoCAD (&amp; verticals) - “ONLINEUSERID” (system variable)</a:t>
            </a:r>
          </a:p>
          <a:p>
            <a:pPr lvl="1"/>
            <a:r>
              <a:rPr lang="en-US" dirty="0"/>
              <a:t>Revit - </a:t>
            </a:r>
            <a:r>
              <a:rPr lang="en-US" dirty="0" err="1" smtClean="0"/>
              <a:t>Application.LoginUserId</a:t>
            </a:r>
            <a:r>
              <a:rPr lang="en-US" dirty="0" smtClean="0"/>
              <a:t> API</a:t>
            </a:r>
            <a:endParaRPr lang="en-US" dirty="0"/>
          </a:p>
          <a:p>
            <a:pPr lvl="1"/>
            <a:r>
              <a:rPr lang="en-US" dirty="0"/>
              <a:t>Inventor – </a:t>
            </a:r>
            <a:r>
              <a:rPr lang="en-US" dirty="0" err="1"/>
              <a:t>AdGetUserId</a:t>
            </a:r>
            <a:r>
              <a:rPr lang="en-US" dirty="0"/>
              <a:t> </a:t>
            </a:r>
            <a:r>
              <a:rPr lang="en-US" dirty="0" smtClean="0"/>
              <a:t>API (unmanaged </a:t>
            </a:r>
            <a:r>
              <a:rPr lang="en-US" dirty="0"/>
              <a:t>API</a:t>
            </a:r>
            <a:r>
              <a:rPr lang="en-US" dirty="0" smtClean="0"/>
              <a:t>)</a:t>
            </a:r>
          </a:p>
          <a:p>
            <a:r>
              <a:rPr lang="en-US" dirty="0" smtClean="0"/>
              <a:t>App id</a:t>
            </a:r>
          </a:p>
          <a:p>
            <a:pPr lvl="1"/>
            <a:r>
              <a:rPr lang="en-US" dirty="0" smtClean="0"/>
              <a:t>Unique id of the App in Exchange Store</a:t>
            </a:r>
          </a:p>
          <a:p>
            <a:pPr lvl="1"/>
            <a:r>
              <a:rPr lang="en-US" dirty="0" smtClean="0"/>
              <a:t>Email </a:t>
            </a:r>
            <a:r>
              <a:rPr lang="en-US" dirty="0" smtClean="0">
                <a:hlinkClick r:id="rId3"/>
              </a:rPr>
              <a:t>appsubmissions@autodesk.com</a:t>
            </a:r>
            <a:r>
              <a:rPr lang="en-US" dirty="0" smtClean="0"/>
              <a:t> to get the app id of your App.</a:t>
            </a:r>
          </a:p>
          <a:p>
            <a:pPr marL="543962" lvl="1" indent="0">
              <a:buNone/>
            </a:pPr>
            <a:r>
              <a:rPr lang="en-US" dirty="0" smtClean="0"/>
              <a:t>Example id: </a:t>
            </a:r>
            <a:r>
              <a:rPr lang="en-US" dirty="0" err="1" smtClean="0"/>
              <a:t>appstore.exchange.autodesk.com:screenshot</a:t>
            </a:r>
            <a:endParaRPr lang="en-US" dirty="0" smtClean="0"/>
          </a:p>
          <a:p>
            <a:pPr lvl="1"/>
            <a:endParaRPr lang="en-US" dirty="0"/>
          </a:p>
          <a:p>
            <a:pPr marL="67200" indent="0">
              <a:buNone/>
            </a:pPr>
            <a:endParaRPr lang="en-US" dirty="0" smtClean="0"/>
          </a:p>
          <a:p>
            <a:endParaRPr lang="en-US" dirty="0"/>
          </a:p>
          <a:p>
            <a:endParaRPr lang="en-US" dirty="0" smtClean="0"/>
          </a:p>
          <a:p>
            <a:endParaRPr lang="en-US" dirty="0"/>
          </a:p>
          <a:p>
            <a:endParaRPr lang="en-US" dirty="0" smtClean="0"/>
          </a:p>
          <a:p>
            <a:endParaRPr lang="en-US" dirty="0"/>
          </a:p>
          <a:p>
            <a:endParaRPr lang="zh-CN" altLang="en-US" dirty="0"/>
          </a:p>
        </p:txBody>
      </p:sp>
      <p:sp>
        <p:nvSpPr>
          <p:cNvPr id="3" name="Title 2"/>
          <p:cNvSpPr>
            <a:spLocks noGrp="1"/>
          </p:cNvSpPr>
          <p:nvPr>
            <p:ph type="title"/>
          </p:nvPr>
        </p:nvSpPr>
        <p:spPr/>
        <p:txBody>
          <a:bodyPr/>
          <a:lstStyle/>
          <a:p>
            <a:r>
              <a:rPr lang="en-US" dirty="0"/>
              <a:t>How Entitlement API </a:t>
            </a:r>
            <a:r>
              <a:rPr lang="en-US" dirty="0" smtClean="0"/>
              <a:t>works - 2</a:t>
            </a:r>
            <a:r>
              <a:rPr lang="en-US" dirty="0"/>
              <a:t/>
            </a:r>
            <a:br>
              <a:rPr lang="en-US" dirty="0"/>
            </a:br>
            <a:endParaRPr lang="zh-CN" altLang="en-US" dirty="0"/>
          </a:p>
        </p:txBody>
      </p:sp>
    </p:spTree>
    <p:extLst>
      <p:ext uri="{BB962C8B-B14F-4D97-AF65-F5344CB8AC3E}">
        <p14:creationId xmlns:p14="http://schemas.microsoft.com/office/powerpoint/2010/main" val="406332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AutoCAD</a:t>
            </a:r>
          </a:p>
          <a:p>
            <a:pPr lvl="1"/>
            <a:r>
              <a:rPr lang="en-US" sz="2800" dirty="0" smtClean="0"/>
              <a:t>.NET</a:t>
            </a:r>
          </a:p>
          <a:p>
            <a:pPr lvl="1"/>
            <a:r>
              <a:rPr lang="en-US" sz="2800" dirty="0" err="1"/>
              <a:t>O</a:t>
            </a:r>
            <a:r>
              <a:rPr lang="en-US" sz="2800" dirty="0" err="1" smtClean="0"/>
              <a:t>bjectARX</a:t>
            </a:r>
            <a:endParaRPr lang="en-US" sz="2800" dirty="0" smtClean="0"/>
          </a:p>
          <a:p>
            <a:pPr lvl="1"/>
            <a:r>
              <a:rPr lang="en-US" sz="2800" dirty="0" smtClean="0"/>
              <a:t>Lisp</a:t>
            </a:r>
          </a:p>
          <a:p>
            <a:pPr marL="543962" lvl="1" indent="0">
              <a:buNone/>
            </a:pPr>
            <a:endParaRPr lang="en-US" sz="2800" dirty="0" smtClean="0"/>
          </a:p>
          <a:p>
            <a:r>
              <a:rPr lang="en-US" dirty="0" smtClean="0"/>
              <a:t>Revit</a:t>
            </a:r>
          </a:p>
          <a:p>
            <a:endParaRPr lang="en-US" dirty="0" smtClean="0"/>
          </a:p>
          <a:p>
            <a:r>
              <a:rPr lang="en-US" dirty="0" smtClean="0"/>
              <a:t>Inventor</a:t>
            </a:r>
            <a:endParaRPr lang="en-US" dirty="0"/>
          </a:p>
        </p:txBody>
      </p:sp>
      <p:sp>
        <p:nvSpPr>
          <p:cNvPr id="3" name="Title 2"/>
          <p:cNvSpPr>
            <a:spLocks noGrp="1"/>
          </p:cNvSpPr>
          <p:nvPr>
            <p:ph type="title"/>
          </p:nvPr>
        </p:nvSpPr>
        <p:spPr/>
        <p:txBody>
          <a:bodyPr/>
          <a:lstStyle/>
          <a:p>
            <a:r>
              <a:rPr lang="en-US" dirty="0" smtClean="0"/>
              <a:t>Demo </a:t>
            </a:r>
            <a:endParaRPr lang="en-US" dirty="0"/>
          </a:p>
        </p:txBody>
      </p:sp>
    </p:spTree>
    <p:extLst>
      <p:ext uri="{BB962C8B-B14F-4D97-AF65-F5344CB8AC3E}">
        <p14:creationId xmlns:p14="http://schemas.microsoft.com/office/powerpoint/2010/main" val="194418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7200" indent="0">
              <a:buNone/>
            </a:pPr>
            <a:endParaRPr lang="en-US" altLang="zh-CN" sz="2000" dirty="0"/>
          </a:p>
          <a:p>
            <a:pPr marL="67200" indent="0">
              <a:buNone/>
            </a:pPr>
            <a:endParaRPr lang="zh-CN" altLang="en-US" sz="2000" dirty="0"/>
          </a:p>
        </p:txBody>
      </p:sp>
      <p:sp>
        <p:nvSpPr>
          <p:cNvPr id="3" name="Title 2"/>
          <p:cNvSpPr>
            <a:spLocks noGrp="1"/>
          </p:cNvSpPr>
          <p:nvPr>
            <p:ph type="title"/>
          </p:nvPr>
        </p:nvSpPr>
        <p:spPr/>
        <p:txBody>
          <a:bodyPr/>
          <a:lstStyle/>
          <a:p>
            <a:r>
              <a:rPr lang="en-US" altLang="zh-CN" dirty="0"/>
              <a:t>NET code snippet with </a:t>
            </a:r>
            <a:r>
              <a:rPr lang="en-US" altLang="zh-CN" dirty="0" err="1">
                <a:hlinkClick r:id="rId3"/>
              </a:rPr>
              <a:t>RestSharp</a:t>
            </a:r>
            <a:endParaRPr lang="en-US" altLang="zh-CN"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17641"/>
            <a:ext cx="7890387" cy="4383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093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Entitlement API for desktop </a:t>
            </a:r>
            <a:r>
              <a:rPr lang="en-US" dirty="0" smtClean="0"/>
              <a:t>Apps</a:t>
            </a:r>
            <a:r>
              <a:rPr lang="en-US" dirty="0"/>
              <a:t> @ </a:t>
            </a:r>
            <a:r>
              <a:rPr lang="en-US" dirty="0">
                <a:hlinkClick r:id="rId3"/>
              </a:rPr>
              <a:t>http://</a:t>
            </a:r>
            <a:r>
              <a:rPr lang="en-US" dirty="0" smtClean="0">
                <a:hlinkClick r:id="rId3"/>
              </a:rPr>
              <a:t>usa.autodesk.com/adsk/servlet/item?siteID=123112&amp;id=24243865</a:t>
            </a:r>
            <a:r>
              <a:rPr lang="en-US" dirty="0" smtClean="0"/>
              <a:t> </a:t>
            </a:r>
          </a:p>
          <a:p>
            <a:pPr marL="67200" indent="0">
              <a:buNone/>
            </a:pPr>
            <a:endParaRPr lang="en-US" dirty="0" smtClean="0"/>
          </a:p>
          <a:p>
            <a:r>
              <a:rPr lang="en-US" dirty="0"/>
              <a:t>Implementing copy protection in your Apps @ </a:t>
            </a:r>
            <a:r>
              <a:rPr lang="en-US" dirty="0">
                <a:hlinkClick r:id="rId4"/>
              </a:rPr>
              <a:t>http://</a:t>
            </a:r>
            <a:r>
              <a:rPr lang="en-US" dirty="0" smtClean="0">
                <a:hlinkClick r:id="rId4"/>
              </a:rPr>
              <a:t>usa.autodesk.com/adsk/servlet/item?siteID=123112&amp;id=24243607</a:t>
            </a:r>
            <a:endParaRPr lang="en-US" dirty="0" smtClean="0"/>
          </a:p>
          <a:p>
            <a:endParaRPr lang="en-US" dirty="0"/>
          </a:p>
          <a:p>
            <a:r>
              <a:rPr lang="en-US" dirty="0" smtClean="0"/>
              <a:t>Email to </a:t>
            </a:r>
            <a:r>
              <a:rPr lang="en-US" dirty="0" smtClean="0">
                <a:hlinkClick r:id="rId5"/>
              </a:rPr>
              <a:t>appsubmissions@autodesk.com</a:t>
            </a:r>
            <a:endParaRPr lang="en-US" dirty="0"/>
          </a:p>
          <a:p>
            <a:endParaRPr lang="en-US" dirty="0"/>
          </a:p>
        </p:txBody>
      </p:sp>
      <p:sp>
        <p:nvSpPr>
          <p:cNvPr id="3" name="Title 2"/>
          <p:cNvSpPr>
            <a:spLocks noGrp="1"/>
          </p:cNvSpPr>
          <p:nvPr>
            <p:ph type="title"/>
          </p:nvPr>
        </p:nvSpPr>
        <p:spPr/>
        <p:txBody>
          <a:bodyPr/>
          <a:lstStyle/>
          <a:p>
            <a:r>
              <a:rPr lang="en-US" dirty="0"/>
              <a:t>Resources</a:t>
            </a:r>
          </a:p>
        </p:txBody>
      </p:sp>
    </p:spTree>
    <p:extLst>
      <p:ext uri="{BB962C8B-B14F-4D97-AF65-F5344CB8AC3E}">
        <p14:creationId xmlns:p14="http://schemas.microsoft.com/office/powerpoint/2010/main" val="2458005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612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utodesk Theme">
  <a:themeElements>
    <a:clrScheme name="Autodesk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Custom 1">
      <a:majorFont>
        <a:latin typeface="Frutiger Next LT W1G"/>
        <a:ea typeface=""/>
        <a:cs typeface=""/>
      </a:majorFont>
      <a:minorFont>
        <a:latin typeface="Frutiger Next LT W1G"/>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Autodesk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themeOverride>
</file>

<file path=docProps/app.xml><?xml version="1.0" encoding="utf-8"?>
<Properties xmlns="http://schemas.openxmlformats.org/officeDocument/2006/extended-properties" xmlns:vt="http://schemas.openxmlformats.org/officeDocument/2006/docPropsVTypes">
  <Template/>
  <TotalTime>8784</TotalTime>
  <Words>677</Words>
  <Application>Microsoft Office PowerPoint</Application>
  <PresentationFormat>Letter Paper (8.5x11 in)</PresentationFormat>
  <Paragraphs>119</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Autodesk Theme</vt:lpstr>
      <vt:lpstr>PowerPoint Presentation</vt:lpstr>
      <vt:lpstr>Agenda</vt:lpstr>
      <vt:lpstr>Entitlement API   </vt:lpstr>
      <vt:lpstr>How Entitlement API works - 1  </vt:lpstr>
      <vt:lpstr>How Entitlement API works - 2 </vt:lpstr>
      <vt:lpstr>Demo </vt:lpstr>
      <vt:lpstr>NET code snippet with RestSharp</vt:lpstr>
      <vt:lpstr>Resources</vt:lpstr>
      <vt:lpstr>PowerPoint Presentation</vt:lpstr>
    </vt:vector>
  </TitlesOfParts>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Pasquale Volpintesta</dc:creator>
  <dc:description>Presentation is formatted to display Arial font</dc:description>
  <cp:lastModifiedBy>Virupaksha Aithal</cp:lastModifiedBy>
  <cp:revision>492</cp:revision>
  <cp:lastPrinted>2014-09-19T22:35:31Z</cp:lastPrinted>
  <dcterms:created xsi:type="dcterms:W3CDTF">2012-10-19T15:38:24Z</dcterms:created>
  <dcterms:modified xsi:type="dcterms:W3CDTF">2015-07-22T09:15:02Z</dcterms:modified>
</cp:coreProperties>
</file>