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10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2895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8100" y="3340100"/>
            <a:ext cx="4064000" cy="1651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236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DiscManip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65532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8001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57200" algn="l"/>
                <a:tab pos="8001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31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31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workflow:</a:t>
            </a:r>
          </a:p>
          <a:p>
            <a:pPr>
              <a:lnSpc>
                <a:spcPts val="22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>
              <a:lnSpc>
                <a:spcPts val="20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338512" y="3490912"/>
            <a:ext cx="3457575" cy="359155"/>
          </a:xfrm>
          <a:custGeom>
            <a:avLst/>
            <a:gdLst>
              <a:gd name="connsiteX0" fmla="*/ 14287 w 3457575"/>
              <a:gd name="connsiteY0" fmla="*/ 69405 h 359155"/>
              <a:gd name="connsiteX1" fmla="*/ 69405 w 3457575"/>
              <a:gd name="connsiteY1" fmla="*/ 14287 h 359155"/>
              <a:gd name="connsiteX2" fmla="*/ 3388169 w 3457575"/>
              <a:gd name="connsiteY2" fmla="*/ 14287 h 359155"/>
              <a:gd name="connsiteX3" fmla="*/ 3443287 w 3457575"/>
              <a:gd name="connsiteY3" fmla="*/ 69405 h 359155"/>
              <a:gd name="connsiteX4" fmla="*/ 3443287 w 3457575"/>
              <a:gd name="connsiteY4" fmla="*/ 289750 h 359155"/>
              <a:gd name="connsiteX5" fmla="*/ 3388169 w 3457575"/>
              <a:gd name="connsiteY5" fmla="*/ 344868 h 359155"/>
              <a:gd name="connsiteX6" fmla="*/ 69405 w 3457575"/>
              <a:gd name="connsiteY6" fmla="*/ 344868 h 359155"/>
              <a:gd name="connsiteX7" fmla="*/ 14287 w 3457575"/>
              <a:gd name="connsiteY7" fmla="*/ 289750 h 359155"/>
              <a:gd name="connsiteX8" fmla="*/ 14287 w 3457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4575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3388169" y="14287"/>
                </a:lnTo>
                <a:cubicBezTo>
                  <a:pt x="3418649" y="14287"/>
                  <a:pt x="3443287" y="38925"/>
                  <a:pt x="3443287" y="69405"/>
                </a:cubicBezTo>
                <a:lnTo>
                  <a:pt x="3443287" y="289750"/>
                </a:lnTo>
                <a:cubicBezTo>
                  <a:pt x="3443287" y="320230"/>
                  <a:pt x="3418649" y="344868"/>
                  <a:pt x="33881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35000"/>
            <a:ext cx="76073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kManipContainer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initializePlugin(obj):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plugin.registerNode(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"arrowLocatorManip",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arrowLocatorManip::id,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arrowLocatorManip_creator,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arrowLocatorManip_initialize,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OpenMayaMPx.MPxNode::kManipContainer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9112" y="2728912"/>
            <a:ext cx="7572375" cy="1040257"/>
          </a:xfrm>
          <a:custGeom>
            <a:avLst/>
            <a:gdLst>
              <a:gd name="connsiteX0" fmla="*/ 14287 w 7572375"/>
              <a:gd name="connsiteY0" fmla="*/ 182943 h 1040257"/>
              <a:gd name="connsiteX1" fmla="*/ 182892 w 7572375"/>
              <a:gd name="connsiteY1" fmla="*/ 14287 h 1040257"/>
              <a:gd name="connsiteX2" fmla="*/ 7389431 w 7572375"/>
              <a:gd name="connsiteY2" fmla="*/ 14287 h 1040257"/>
              <a:gd name="connsiteX3" fmla="*/ 7558087 w 7572375"/>
              <a:gd name="connsiteY3" fmla="*/ 182943 h 1040257"/>
              <a:gd name="connsiteX4" fmla="*/ 7558087 w 7572375"/>
              <a:gd name="connsiteY4" fmla="*/ 857313 h 1040257"/>
              <a:gd name="connsiteX5" fmla="*/ 7389431 w 7572375"/>
              <a:gd name="connsiteY5" fmla="*/ 1025969 h 1040257"/>
              <a:gd name="connsiteX6" fmla="*/ 182892 w 7572375"/>
              <a:gd name="connsiteY6" fmla="*/ 1025969 h 1040257"/>
              <a:gd name="connsiteX7" fmla="*/ 14287 w 7572375"/>
              <a:gd name="connsiteY7" fmla="*/ 857313 h 1040257"/>
              <a:gd name="connsiteX8" fmla="*/ 14287 w 7572375"/>
              <a:gd name="connsiteY8" fmla="*/ 182943 h 10402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72375" h="1040257">
                <a:moveTo>
                  <a:pt x="14287" y="182943"/>
                </a:moveTo>
                <a:cubicBezTo>
                  <a:pt x="14287" y="89725"/>
                  <a:pt x="89776" y="14287"/>
                  <a:pt x="182892" y="14287"/>
                </a:cubicBezTo>
                <a:lnTo>
                  <a:pt x="7389431" y="14287"/>
                </a:lnTo>
                <a:cubicBezTo>
                  <a:pt x="7482649" y="14287"/>
                  <a:pt x="7558087" y="89725"/>
                  <a:pt x="7558087" y="182943"/>
                </a:cubicBezTo>
                <a:lnTo>
                  <a:pt x="7558087" y="857313"/>
                </a:lnTo>
                <a:cubicBezTo>
                  <a:pt x="7558087" y="950404"/>
                  <a:pt x="7482649" y="1025969"/>
                  <a:pt x="7389431" y="1025969"/>
                </a:cubicBezTo>
                <a:lnTo>
                  <a:pt x="182892" y="1025969"/>
                </a:lnTo>
                <a:cubicBezTo>
                  <a:pt x="89776" y="1025969"/>
                  <a:pt x="14287" y="950404"/>
                  <a:pt x="14287" y="857313"/>
                </a:cubicBezTo>
                <a:lnTo>
                  <a:pt x="14287" y="18294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22300"/>
            <a:ext cx="72771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(OpenMayaMPx.MPxManipContainer):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OpenMayaMPx.MPxManipContainer.__init__(self)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createChildren(self):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495800"/>
            <a:ext cx="269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fDiscManip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OpenMaya.MDagPath()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6233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functionalities: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MPxManipContainer::createChildren()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MPxManipContainer::connectToDependNode()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1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MPxManipContainer::draw()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38312" y="3490912"/>
            <a:ext cx="3762375" cy="359155"/>
          </a:xfrm>
          <a:custGeom>
            <a:avLst/>
            <a:gdLst>
              <a:gd name="connsiteX0" fmla="*/ 14287 w 3762375"/>
              <a:gd name="connsiteY0" fmla="*/ 69405 h 359155"/>
              <a:gd name="connsiteX1" fmla="*/ 69405 w 3762375"/>
              <a:gd name="connsiteY1" fmla="*/ 14287 h 359155"/>
              <a:gd name="connsiteX2" fmla="*/ 3692969 w 3762375"/>
              <a:gd name="connsiteY2" fmla="*/ 14287 h 359155"/>
              <a:gd name="connsiteX3" fmla="*/ 3748087 w 3762375"/>
              <a:gd name="connsiteY3" fmla="*/ 69405 h 359155"/>
              <a:gd name="connsiteX4" fmla="*/ 3748087 w 3762375"/>
              <a:gd name="connsiteY4" fmla="*/ 289750 h 359155"/>
              <a:gd name="connsiteX5" fmla="*/ 3692969 w 3762375"/>
              <a:gd name="connsiteY5" fmla="*/ 344868 h 359155"/>
              <a:gd name="connsiteX6" fmla="*/ 69405 w 3762375"/>
              <a:gd name="connsiteY6" fmla="*/ 344868 h 359155"/>
              <a:gd name="connsiteX7" fmla="*/ 14287 w 3762375"/>
              <a:gd name="connsiteY7" fmla="*/ 289750 h 359155"/>
              <a:gd name="connsiteX8" fmla="*/ 14287 w 3762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623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3692969" y="14287"/>
                </a:lnTo>
                <a:cubicBezTo>
                  <a:pt x="3723449" y="14287"/>
                  <a:pt x="3748087" y="38925"/>
                  <a:pt x="3748087" y="69405"/>
                </a:cubicBezTo>
                <a:lnTo>
                  <a:pt x="3748087" y="289750"/>
                </a:lnTo>
                <a:cubicBezTo>
                  <a:pt x="3748087" y="320230"/>
                  <a:pt x="3723449" y="344868"/>
                  <a:pt x="3692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98500"/>
            <a:ext cx="5829300" cy="543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MPxManipContainer.createChildren()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createChildren(self):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="angleManip"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angleName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="yRotation"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fDiscManip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self.addDiscManip(manipName,angleName)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startPoint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OpenMaya.MPoint(0,0,0)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startAngle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OpenMaya.MAngle(0.0,OpenMaya.MAngle.kDegrees)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OpenMayaUI.MFnDiscManip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(fDiscManip)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fnDisc.setCenterPoint(startPoint)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fnDisc.setAngle(startAngle)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25600" y="27559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76400" y="4495800"/>
            <a:ext cx="431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25600" y="47371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0" y="39624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82900" y="2743200"/>
            <a:ext cx="1892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033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converterManipValue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49400" y="5727700"/>
            <a:ext cx="77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manipValue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21600" y="4838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165600" y="3670300"/>
            <a:ext cx="27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165600" y="4254500"/>
            <a:ext cx="27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0" y="5041900"/>
            <a:ext cx="1714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converterPlugValue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304800"/>
            <a:ext cx="58420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279400"/>
            <a:ext cx="58420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260600"/>
            <a:ext cx="762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22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260600"/>
            <a:ext cx="31496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165600"/>
            <a:ext cx="775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MPxManipContainer::connectToDependNode()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25600" y="27559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25600" y="4508500"/>
            <a:ext cx="546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0" y="39624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49400" y="5727700"/>
            <a:ext cx="77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manipValue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37000" y="5702300"/>
            <a:ext cx="1714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converterPlugValue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21600" y="4838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304800"/>
            <a:ext cx="58420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82900" y="2755900"/>
            <a:ext cx="20066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366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36600" algn="l"/>
                <a:tab pos="10033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converterManipValue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366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1661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established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MFnManip3D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“connectTo**Plug”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581400"/>
            <a:ext cx="381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581400"/>
            <a:ext cx="37084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MFnFreePointTriadManip::connectToPointPlug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MFnDirectionManip::connectToDirectionPlug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MFnDistanceManip::connectToDistancePlug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MFnPointOnCurveManip::connectToCurvePlug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MFnScaleManip::connectToScaleCenterPlug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52712" y="1447800"/>
            <a:ext cx="1171575" cy="359155"/>
          </a:xfrm>
          <a:custGeom>
            <a:avLst/>
            <a:gdLst>
              <a:gd name="connsiteX0" fmla="*/ 14287 w 1171575"/>
              <a:gd name="connsiteY0" fmla="*/ 69405 h 359155"/>
              <a:gd name="connsiteX1" fmla="*/ 69405 w 1171575"/>
              <a:gd name="connsiteY1" fmla="*/ 14287 h 359155"/>
              <a:gd name="connsiteX2" fmla="*/ 1102169 w 1171575"/>
              <a:gd name="connsiteY2" fmla="*/ 14287 h 359155"/>
              <a:gd name="connsiteX3" fmla="*/ 1157287 w 1171575"/>
              <a:gd name="connsiteY3" fmla="*/ 69405 h 359155"/>
              <a:gd name="connsiteX4" fmla="*/ 1157287 w 1171575"/>
              <a:gd name="connsiteY4" fmla="*/ 289750 h 359155"/>
              <a:gd name="connsiteX5" fmla="*/ 1102169 w 1171575"/>
              <a:gd name="connsiteY5" fmla="*/ 344868 h 359155"/>
              <a:gd name="connsiteX6" fmla="*/ 69405 w 1171575"/>
              <a:gd name="connsiteY6" fmla="*/ 344868 h 359155"/>
              <a:gd name="connsiteX7" fmla="*/ 14287 w 1171575"/>
              <a:gd name="connsiteY7" fmla="*/ 289750 h 359155"/>
              <a:gd name="connsiteX8" fmla="*/ 14287 w 1171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15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102169" y="14287"/>
                </a:lnTo>
                <a:cubicBezTo>
                  <a:pt x="1132649" y="14287"/>
                  <a:pt x="1157287" y="38925"/>
                  <a:pt x="1157287" y="69405"/>
                </a:cubicBezTo>
                <a:lnTo>
                  <a:pt x="1157287" y="289750"/>
                </a:lnTo>
                <a:cubicBezTo>
                  <a:pt x="1157287" y="320230"/>
                  <a:pt x="1132649" y="344868"/>
                  <a:pt x="11021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95312" y="3886200"/>
            <a:ext cx="4829175" cy="359156"/>
          </a:xfrm>
          <a:custGeom>
            <a:avLst/>
            <a:gdLst>
              <a:gd name="connsiteX0" fmla="*/ 14287 w 4829175"/>
              <a:gd name="connsiteY0" fmla="*/ 69278 h 359156"/>
              <a:gd name="connsiteX1" fmla="*/ 69392 w 4829175"/>
              <a:gd name="connsiteY1" fmla="*/ 14287 h 359156"/>
              <a:gd name="connsiteX2" fmla="*/ 4759769 w 4829175"/>
              <a:gd name="connsiteY2" fmla="*/ 14287 h 359156"/>
              <a:gd name="connsiteX3" fmla="*/ 4814887 w 4829175"/>
              <a:gd name="connsiteY3" fmla="*/ 69278 h 359156"/>
              <a:gd name="connsiteX4" fmla="*/ 4814887 w 4829175"/>
              <a:gd name="connsiteY4" fmla="*/ 289750 h 359156"/>
              <a:gd name="connsiteX5" fmla="*/ 4759769 w 4829175"/>
              <a:gd name="connsiteY5" fmla="*/ 344868 h 359156"/>
              <a:gd name="connsiteX6" fmla="*/ 69392 w 4829175"/>
              <a:gd name="connsiteY6" fmla="*/ 344868 h 359156"/>
              <a:gd name="connsiteX7" fmla="*/ 14287 w 4829175"/>
              <a:gd name="connsiteY7" fmla="*/ 289750 h 359156"/>
              <a:gd name="connsiteX8" fmla="*/ 14287 w 4829175"/>
              <a:gd name="connsiteY8" fmla="*/ 69278 h 359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829175" h="359156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759769" y="14287"/>
                </a:lnTo>
                <a:cubicBezTo>
                  <a:pt x="4790249" y="14287"/>
                  <a:pt x="4814887" y="38925"/>
                  <a:pt x="4814887" y="69278"/>
                </a:cubicBezTo>
                <a:lnTo>
                  <a:pt x="4814887" y="289750"/>
                </a:lnTo>
                <a:cubicBezTo>
                  <a:pt x="4814887" y="320103"/>
                  <a:pt x="4790249" y="344868"/>
                  <a:pt x="4759769" y="344868"/>
                </a:cubicBezTo>
                <a:lnTo>
                  <a:pt x="69392" y="344868"/>
                </a:lnTo>
                <a:cubicBezTo>
                  <a:pt x="38950" y="344868"/>
                  <a:pt x="14287" y="320103"/>
                  <a:pt x="14287" y="289750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95312" y="4191000"/>
            <a:ext cx="6124575" cy="359155"/>
          </a:xfrm>
          <a:custGeom>
            <a:avLst/>
            <a:gdLst>
              <a:gd name="connsiteX0" fmla="*/ 14287 w 6124575"/>
              <a:gd name="connsiteY0" fmla="*/ 69278 h 359155"/>
              <a:gd name="connsiteX1" fmla="*/ 69392 w 6124575"/>
              <a:gd name="connsiteY1" fmla="*/ 14287 h 359155"/>
              <a:gd name="connsiteX2" fmla="*/ 6055169 w 6124575"/>
              <a:gd name="connsiteY2" fmla="*/ 14287 h 359155"/>
              <a:gd name="connsiteX3" fmla="*/ 6110287 w 6124575"/>
              <a:gd name="connsiteY3" fmla="*/ 69278 h 359155"/>
              <a:gd name="connsiteX4" fmla="*/ 6110287 w 6124575"/>
              <a:gd name="connsiteY4" fmla="*/ 289750 h 359155"/>
              <a:gd name="connsiteX5" fmla="*/ 6055169 w 6124575"/>
              <a:gd name="connsiteY5" fmla="*/ 344868 h 359155"/>
              <a:gd name="connsiteX6" fmla="*/ 69392 w 6124575"/>
              <a:gd name="connsiteY6" fmla="*/ 344868 h 359155"/>
              <a:gd name="connsiteX7" fmla="*/ 14287 w 6124575"/>
              <a:gd name="connsiteY7" fmla="*/ 289750 h 359155"/>
              <a:gd name="connsiteX8" fmla="*/ 14287 w 6124575"/>
              <a:gd name="connsiteY8" fmla="*/ 69278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124575" h="35915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6055169" y="14287"/>
                </a:lnTo>
                <a:cubicBezTo>
                  <a:pt x="6085649" y="14287"/>
                  <a:pt x="6110287" y="38925"/>
                  <a:pt x="6110287" y="69278"/>
                </a:cubicBezTo>
                <a:lnTo>
                  <a:pt x="6110287" y="289750"/>
                </a:lnTo>
                <a:cubicBezTo>
                  <a:pt x="6110287" y="320103"/>
                  <a:pt x="6085649" y="344868"/>
                  <a:pt x="6055169" y="344868"/>
                </a:cubicBezTo>
                <a:lnTo>
                  <a:pt x="69392" y="344868"/>
                </a:lnTo>
                <a:cubicBezTo>
                  <a:pt x="38950" y="344868"/>
                  <a:pt x="14287" y="320103"/>
                  <a:pt x="14287" y="289750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52512" y="3352800"/>
            <a:ext cx="2657475" cy="359155"/>
          </a:xfrm>
          <a:custGeom>
            <a:avLst/>
            <a:gdLst>
              <a:gd name="connsiteX0" fmla="*/ 14287 w 2657475"/>
              <a:gd name="connsiteY0" fmla="*/ 69405 h 359155"/>
              <a:gd name="connsiteX1" fmla="*/ 69380 w 2657475"/>
              <a:gd name="connsiteY1" fmla="*/ 14287 h 359155"/>
              <a:gd name="connsiteX2" fmla="*/ 2588069 w 2657475"/>
              <a:gd name="connsiteY2" fmla="*/ 14287 h 359155"/>
              <a:gd name="connsiteX3" fmla="*/ 2643187 w 2657475"/>
              <a:gd name="connsiteY3" fmla="*/ 69405 h 359155"/>
              <a:gd name="connsiteX4" fmla="*/ 2643187 w 2657475"/>
              <a:gd name="connsiteY4" fmla="*/ 289750 h 359155"/>
              <a:gd name="connsiteX5" fmla="*/ 2588069 w 2657475"/>
              <a:gd name="connsiteY5" fmla="*/ 344868 h 359155"/>
              <a:gd name="connsiteX6" fmla="*/ 69380 w 2657475"/>
              <a:gd name="connsiteY6" fmla="*/ 344868 h 359155"/>
              <a:gd name="connsiteX7" fmla="*/ 14287 w 2657475"/>
              <a:gd name="connsiteY7" fmla="*/ 289750 h 359155"/>
              <a:gd name="connsiteX8" fmla="*/ 14287 w 26574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57475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588069" y="14287"/>
                </a:lnTo>
                <a:cubicBezTo>
                  <a:pt x="2618549" y="14287"/>
                  <a:pt x="2643187" y="38925"/>
                  <a:pt x="2643187" y="69405"/>
                </a:cubicBezTo>
                <a:lnTo>
                  <a:pt x="2643187" y="289750"/>
                </a:lnTo>
                <a:cubicBezTo>
                  <a:pt x="2643187" y="320230"/>
                  <a:pt x="2618549" y="344868"/>
                  <a:pt x="25880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647700"/>
            <a:ext cx="72771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#Connect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OpenMaya.MFnDependencyNode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(dependNode)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rotationPlug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fnDepNode.findPlug("windDirection”)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OpenMayaUI.MFnDiscManip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(fDiscManip)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fnDisc.connectToAnglePlug(rotationPlug)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OpenMayaMPx.MPxManipulatorNode.finishAddingManips(self)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OpenMayaMPx.MPxManipulatorNode.connectToDependNode(self,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1534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25600" y="27559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25600" y="4508500"/>
            <a:ext cx="546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0" y="39624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49400" y="5727700"/>
            <a:ext cx="77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manipValue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21600" y="4838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304800"/>
            <a:ext cx="58420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882900" y="2755900"/>
            <a:ext cx="2133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763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76300" algn="l"/>
                <a:tab pos="10033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converterManipValue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763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95700" y="4216400"/>
            <a:ext cx="111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524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(manipToPlug)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95700" y="5143500"/>
            <a:ext cx="1943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52400" algn="l"/>
                <a:tab pos="2413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100"/>
              </a:lnSpc>
              <a:tabLst>
                <a:tab pos="1524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(plugToManip)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524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converterPlugValue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86200" y="3109912"/>
            <a:ext cx="2771775" cy="427228"/>
          </a:xfrm>
          <a:custGeom>
            <a:avLst/>
            <a:gdLst>
              <a:gd name="connsiteX0" fmla="*/ 14287 w 2771775"/>
              <a:gd name="connsiteY0" fmla="*/ 80708 h 427228"/>
              <a:gd name="connsiteX1" fmla="*/ 80708 w 2771775"/>
              <a:gd name="connsiteY1" fmla="*/ 14287 h 427228"/>
              <a:gd name="connsiteX2" fmla="*/ 2691066 w 2771775"/>
              <a:gd name="connsiteY2" fmla="*/ 14287 h 427228"/>
              <a:gd name="connsiteX3" fmla="*/ 2757487 w 2771775"/>
              <a:gd name="connsiteY3" fmla="*/ 80708 h 427228"/>
              <a:gd name="connsiteX4" fmla="*/ 2757487 w 2771775"/>
              <a:gd name="connsiteY4" fmla="*/ 346519 h 427228"/>
              <a:gd name="connsiteX5" fmla="*/ 2691066 w 2771775"/>
              <a:gd name="connsiteY5" fmla="*/ 412940 h 427228"/>
              <a:gd name="connsiteX6" fmla="*/ 80708 w 2771775"/>
              <a:gd name="connsiteY6" fmla="*/ 412940 h 427228"/>
              <a:gd name="connsiteX7" fmla="*/ 14287 w 2771775"/>
              <a:gd name="connsiteY7" fmla="*/ 346519 h 427228"/>
              <a:gd name="connsiteX8" fmla="*/ 14287 w 27717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717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691066" y="14287"/>
                </a:lnTo>
                <a:cubicBezTo>
                  <a:pt x="2727769" y="14287"/>
                  <a:pt x="2757487" y="44005"/>
                  <a:pt x="2757487" y="80708"/>
                </a:cubicBezTo>
                <a:lnTo>
                  <a:pt x="2757487" y="346519"/>
                </a:lnTo>
                <a:cubicBezTo>
                  <a:pt x="2757487" y="383222"/>
                  <a:pt x="2727769" y="412940"/>
                  <a:pt x="26910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86200" y="4114800"/>
            <a:ext cx="2771775" cy="427228"/>
          </a:xfrm>
          <a:custGeom>
            <a:avLst/>
            <a:gdLst>
              <a:gd name="connsiteX0" fmla="*/ 14287 w 2771775"/>
              <a:gd name="connsiteY0" fmla="*/ 80708 h 427228"/>
              <a:gd name="connsiteX1" fmla="*/ 80708 w 2771775"/>
              <a:gd name="connsiteY1" fmla="*/ 14287 h 427228"/>
              <a:gd name="connsiteX2" fmla="*/ 2691066 w 2771775"/>
              <a:gd name="connsiteY2" fmla="*/ 14287 h 427228"/>
              <a:gd name="connsiteX3" fmla="*/ 2757487 w 2771775"/>
              <a:gd name="connsiteY3" fmla="*/ 80708 h 427228"/>
              <a:gd name="connsiteX4" fmla="*/ 2757487 w 2771775"/>
              <a:gd name="connsiteY4" fmla="*/ 346519 h 427228"/>
              <a:gd name="connsiteX5" fmla="*/ 2691066 w 2771775"/>
              <a:gd name="connsiteY5" fmla="*/ 412940 h 427228"/>
              <a:gd name="connsiteX6" fmla="*/ 80708 w 2771775"/>
              <a:gd name="connsiteY6" fmla="*/ 412940 h 427228"/>
              <a:gd name="connsiteX7" fmla="*/ 14287 w 2771775"/>
              <a:gd name="connsiteY7" fmla="*/ 346519 h 427228"/>
              <a:gd name="connsiteX8" fmla="*/ 14287 w 27717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717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691066" y="14287"/>
                </a:lnTo>
                <a:cubicBezTo>
                  <a:pt x="2727769" y="14287"/>
                  <a:pt x="2757487" y="44005"/>
                  <a:pt x="2757487" y="80708"/>
                </a:cubicBezTo>
                <a:lnTo>
                  <a:pt x="2757487" y="346519"/>
                </a:lnTo>
                <a:cubicBezTo>
                  <a:pt x="2757487" y="383222"/>
                  <a:pt x="2727769" y="412940"/>
                  <a:pt x="26910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3900" y="3606800"/>
            <a:ext cx="406400" cy="101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3900" y="4597400"/>
            <a:ext cx="406400" cy="101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84200"/>
            <a:ext cx="75057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kinds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28956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28956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manipToPlug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32385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44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95400" y="3238500"/>
            <a:ext cx="563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addManipToPlugConversion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(unsigned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manipIndex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4700" y="38735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3873500"/>
            <a:ext cx="146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plugToManip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17600" y="42164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95400" y="4216400"/>
            <a:ext cx="556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addPlugToManipConversion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(unsigned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manipIndex)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4700" y="48387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03300" y="4851400"/>
            <a:ext cx="474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7500" y="5181600"/>
            <a:ext cx="7708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manipToPlugConversion()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plugToManipConversion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</a:p>
          <a:p>
            <a:pPr>
              <a:lnSpc>
                <a:spcPts val="24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858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MManipData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84300" y="3594100"/>
            <a:ext cx="175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converterManipValues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384300" y="4584700"/>
            <a:ext cx="162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converterPlugValues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898900" y="4584700"/>
            <a:ext cx="175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converterManipValues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746500" y="3594100"/>
            <a:ext cx="162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converterPlugValues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57812" y="3858958"/>
            <a:ext cx="1514475" cy="359282"/>
          </a:xfrm>
          <a:custGeom>
            <a:avLst/>
            <a:gdLst>
              <a:gd name="connsiteX0" fmla="*/ 14287 w 1514475"/>
              <a:gd name="connsiteY0" fmla="*/ 69405 h 359282"/>
              <a:gd name="connsiteX1" fmla="*/ 69405 w 1514475"/>
              <a:gd name="connsiteY1" fmla="*/ 14287 h 359282"/>
              <a:gd name="connsiteX2" fmla="*/ 1445069 w 1514475"/>
              <a:gd name="connsiteY2" fmla="*/ 14287 h 359282"/>
              <a:gd name="connsiteX3" fmla="*/ 1500187 w 1514475"/>
              <a:gd name="connsiteY3" fmla="*/ 69405 h 359282"/>
              <a:gd name="connsiteX4" fmla="*/ 1500187 w 1514475"/>
              <a:gd name="connsiteY4" fmla="*/ 289877 h 359282"/>
              <a:gd name="connsiteX5" fmla="*/ 1445069 w 1514475"/>
              <a:gd name="connsiteY5" fmla="*/ 344995 h 359282"/>
              <a:gd name="connsiteX6" fmla="*/ 69405 w 1514475"/>
              <a:gd name="connsiteY6" fmla="*/ 344995 h 359282"/>
              <a:gd name="connsiteX7" fmla="*/ 14287 w 1514475"/>
              <a:gd name="connsiteY7" fmla="*/ 289877 h 359282"/>
              <a:gd name="connsiteX8" fmla="*/ 14287 w 1514475"/>
              <a:gd name="connsiteY8" fmla="*/ 69405 h 3592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14475" h="359282">
                <a:moveTo>
                  <a:pt x="14287" y="69405"/>
                </a:moveTo>
                <a:cubicBezTo>
                  <a:pt x="14287" y="39052"/>
                  <a:pt x="38925" y="14287"/>
                  <a:pt x="69405" y="14287"/>
                </a:cubicBezTo>
                <a:lnTo>
                  <a:pt x="1445069" y="14287"/>
                </a:lnTo>
                <a:cubicBezTo>
                  <a:pt x="1475549" y="14287"/>
                  <a:pt x="1500187" y="39052"/>
                  <a:pt x="1500187" y="69405"/>
                </a:cubicBezTo>
                <a:lnTo>
                  <a:pt x="1500187" y="289877"/>
                </a:lnTo>
                <a:cubicBezTo>
                  <a:pt x="1500187" y="320230"/>
                  <a:pt x="1475549" y="344995"/>
                  <a:pt x="1445069" y="344995"/>
                </a:cubicBezTo>
                <a:lnTo>
                  <a:pt x="69405" y="344995"/>
                </a:lnTo>
                <a:cubicBezTo>
                  <a:pt x="38925" y="344995"/>
                  <a:pt x="14287" y="320230"/>
                  <a:pt x="14287" y="289877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2400" y="647700"/>
            <a:ext cx="73025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dependNode):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OpenMaya.MFnDependencyNode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(dependNode)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rotationPlug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fnDepNode.findPlug("windDirection")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OpenMayaUI.MFnDiscManip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(fDiscManip)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fnDisc.connectToAnglePlug(rotationPlug)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centerPointIndex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fnDisc.centerIndex()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OpenMayaMPx.MPxManipulatorNode.addPlugToManipConversion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(centerPointIndex)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800" y="1524000"/>
            <a:ext cx="3595687" cy="359155"/>
          </a:xfrm>
          <a:custGeom>
            <a:avLst/>
            <a:gdLst>
              <a:gd name="connsiteX0" fmla="*/ 14287 w 3595687"/>
              <a:gd name="connsiteY0" fmla="*/ 69405 h 359155"/>
              <a:gd name="connsiteX1" fmla="*/ 69392 w 3595687"/>
              <a:gd name="connsiteY1" fmla="*/ 14287 h 359155"/>
              <a:gd name="connsiteX2" fmla="*/ 3526282 w 3595687"/>
              <a:gd name="connsiteY2" fmla="*/ 14287 h 359155"/>
              <a:gd name="connsiteX3" fmla="*/ 3581400 w 3595687"/>
              <a:gd name="connsiteY3" fmla="*/ 69405 h 359155"/>
              <a:gd name="connsiteX4" fmla="*/ 3581400 w 3595687"/>
              <a:gd name="connsiteY4" fmla="*/ 289750 h 359155"/>
              <a:gd name="connsiteX5" fmla="*/ 3526282 w 3595687"/>
              <a:gd name="connsiteY5" fmla="*/ 344868 h 359155"/>
              <a:gd name="connsiteX6" fmla="*/ 69392 w 3595687"/>
              <a:gd name="connsiteY6" fmla="*/ 344868 h 359155"/>
              <a:gd name="connsiteX7" fmla="*/ 14287 w 3595687"/>
              <a:gd name="connsiteY7" fmla="*/ 289750 h 359155"/>
              <a:gd name="connsiteX8" fmla="*/ 14287 w 3595687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95687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526282" y="14287"/>
                </a:lnTo>
                <a:cubicBezTo>
                  <a:pt x="3556761" y="14287"/>
                  <a:pt x="3581400" y="38925"/>
                  <a:pt x="3581400" y="69405"/>
                </a:cubicBezTo>
                <a:lnTo>
                  <a:pt x="3581400" y="289750"/>
                </a:lnTo>
                <a:cubicBezTo>
                  <a:pt x="3581400" y="320230"/>
                  <a:pt x="3556761" y="344868"/>
                  <a:pt x="3526282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723900"/>
            <a:ext cx="7137400" cy="609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14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plugToManipConversion(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manipIndex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#Get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parent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transform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locator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parentTransform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self.fNodePath.transform()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#Get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transform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transformPath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OpenMaya.MDagPath()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OpenMaya.MDagPath.getAPathTo(parentTransform,transformPath)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world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space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translation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fnTrans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OpenMaya.MFnTransform(transformPath)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translation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OpenMaya.MVector()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translation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fnTrans.getTranslation(OpenMaya.MSpace.kWorld)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numDataValue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numData.create(OpenMaya.MFnNumericData.k3Double)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numData.setData3Double(translation.x,translation.y,translation.z)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manipData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OpenMayaUI.MManipData(numDataValue)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sys.stderr.write("ERROR: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arrowManip.plugToManipConversion\n")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4533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451100"/>
            <a:ext cx="635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51100"/>
            <a:ext cx="46355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node’s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initialize(),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556000"/>
            <a:ext cx="79375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MPxManipContainer::addToManipConnectTable(MTypeId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&amp;id)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11601" y="2693923"/>
            <a:ext cx="1735073" cy="635127"/>
          </a:xfrm>
          <a:custGeom>
            <a:avLst/>
            <a:gdLst>
              <a:gd name="connsiteX0" fmla="*/ 1665223 w 1735073"/>
              <a:gd name="connsiteY0" fmla="*/ 635127 h 635127"/>
              <a:gd name="connsiteX1" fmla="*/ 1674621 w 1735073"/>
              <a:gd name="connsiteY1" fmla="*/ 608203 h 635127"/>
              <a:gd name="connsiteX2" fmla="*/ 0 w 1735073"/>
              <a:gd name="connsiteY2" fmla="*/ 22733 h 635127"/>
              <a:gd name="connsiteX3" fmla="*/ 8001 w 1735073"/>
              <a:gd name="connsiteY3" fmla="*/ 0 h 635127"/>
              <a:gd name="connsiteX4" fmla="*/ 1682622 w 1735073"/>
              <a:gd name="connsiteY4" fmla="*/ 585470 h 635127"/>
              <a:gd name="connsiteX5" fmla="*/ 1692020 w 1735073"/>
              <a:gd name="connsiteY5" fmla="*/ 558546 h 635127"/>
              <a:gd name="connsiteX6" fmla="*/ 1735073 w 1735073"/>
              <a:gd name="connsiteY6" fmla="*/ 616585 h 635127"/>
              <a:gd name="connsiteX7" fmla="*/ 1665223 w 1735073"/>
              <a:gd name="connsiteY7" fmla="*/ 635127 h 635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35073" h="635127">
                <a:moveTo>
                  <a:pt x="1665223" y="635127"/>
                </a:moveTo>
                <a:lnTo>
                  <a:pt x="1674621" y="608203"/>
                </a:lnTo>
                <a:lnTo>
                  <a:pt x="0" y="22733"/>
                </a:lnTo>
                <a:lnTo>
                  <a:pt x="8001" y="0"/>
                </a:lnTo>
                <a:lnTo>
                  <a:pt x="1682622" y="585470"/>
                </a:lnTo>
                <a:lnTo>
                  <a:pt x="1692020" y="558546"/>
                </a:lnTo>
                <a:lnTo>
                  <a:pt x="1735073" y="616585"/>
                </a:lnTo>
                <a:lnTo>
                  <a:pt x="1665223" y="635127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05251" y="2687573"/>
            <a:ext cx="1747773" cy="647827"/>
          </a:xfrm>
          <a:custGeom>
            <a:avLst/>
            <a:gdLst>
              <a:gd name="connsiteX0" fmla="*/ 1671573 w 1747773"/>
              <a:gd name="connsiteY0" fmla="*/ 641477 h 647827"/>
              <a:gd name="connsiteX1" fmla="*/ 1680971 w 1747773"/>
              <a:gd name="connsiteY1" fmla="*/ 614553 h 647827"/>
              <a:gd name="connsiteX2" fmla="*/ 6350 w 1747773"/>
              <a:gd name="connsiteY2" fmla="*/ 29083 h 647827"/>
              <a:gd name="connsiteX3" fmla="*/ 14351 w 1747773"/>
              <a:gd name="connsiteY3" fmla="*/ 6350 h 647827"/>
              <a:gd name="connsiteX4" fmla="*/ 1688972 w 1747773"/>
              <a:gd name="connsiteY4" fmla="*/ 591820 h 647827"/>
              <a:gd name="connsiteX5" fmla="*/ 1698370 w 1747773"/>
              <a:gd name="connsiteY5" fmla="*/ 564896 h 647827"/>
              <a:gd name="connsiteX6" fmla="*/ 1741423 w 1747773"/>
              <a:gd name="connsiteY6" fmla="*/ 622935 h 647827"/>
              <a:gd name="connsiteX7" fmla="*/ 1671573 w 1747773"/>
              <a:gd name="connsiteY7" fmla="*/ 641477 h 647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47773" h="647827">
                <a:moveTo>
                  <a:pt x="1671573" y="641477"/>
                </a:moveTo>
                <a:lnTo>
                  <a:pt x="1680971" y="614553"/>
                </a:lnTo>
                <a:lnTo>
                  <a:pt x="6350" y="29083"/>
                </a:lnTo>
                <a:lnTo>
                  <a:pt x="14351" y="6350"/>
                </a:lnTo>
                <a:lnTo>
                  <a:pt x="1688972" y="591820"/>
                </a:lnTo>
                <a:lnTo>
                  <a:pt x="1698370" y="564896"/>
                </a:lnTo>
                <a:lnTo>
                  <a:pt x="1741423" y="622935"/>
                </a:lnTo>
                <a:lnTo>
                  <a:pt x="1671573" y="6414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95312" y="2177859"/>
            <a:ext cx="2847975" cy="427227"/>
          </a:xfrm>
          <a:custGeom>
            <a:avLst/>
            <a:gdLst>
              <a:gd name="connsiteX0" fmla="*/ 14287 w 2847975"/>
              <a:gd name="connsiteY0" fmla="*/ 80708 h 427227"/>
              <a:gd name="connsiteX1" fmla="*/ 80733 w 2847975"/>
              <a:gd name="connsiteY1" fmla="*/ 14287 h 427227"/>
              <a:gd name="connsiteX2" fmla="*/ 2767266 w 2847975"/>
              <a:gd name="connsiteY2" fmla="*/ 14287 h 427227"/>
              <a:gd name="connsiteX3" fmla="*/ 2833687 w 2847975"/>
              <a:gd name="connsiteY3" fmla="*/ 80708 h 427227"/>
              <a:gd name="connsiteX4" fmla="*/ 2833687 w 2847975"/>
              <a:gd name="connsiteY4" fmla="*/ 346519 h 427227"/>
              <a:gd name="connsiteX5" fmla="*/ 2767266 w 2847975"/>
              <a:gd name="connsiteY5" fmla="*/ 412940 h 427227"/>
              <a:gd name="connsiteX6" fmla="*/ 80733 w 2847975"/>
              <a:gd name="connsiteY6" fmla="*/ 412940 h 427227"/>
              <a:gd name="connsiteX7" fmla="*/ 14287 w 2847975"/>
              <a:gd name="connsiteY7" fmla="*/ 346519 h 427227"/>
              <a:gd name="connsiteX8" fmla="*/ 14287 w 28479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847975" h="427227">
                <a:moveTo>
                  <a:pt x="14287" y="80708"/>
                </a:moveTo>
                <a:cubicBezTo>
                  <a:pt x="14287" y="44005"/>
                  <a:pt x="44043" y="14287"/>
                  <a:pt x="80733" y="14287"/>
                </a:cubicBezTo>
                <a:lnTo>
                  <a:pt x="2767266" y="14287"/>
                </a:lnTo>
                <a:cubicBezTo>
                  <a:pt x="2803969" y="14287"/>
                  <a:pt x="2833687" y="44005"/>
                  <a:pt x="2833687" y="80708"/>
                </a:cubicBezTo>
                <a:lnTo>
                  <a:pt x="2833687" y="346519"/>
                </a:lnTo>
                <a:cubicBezTo>
                  <a:pt x="2833687" y="383222"/>
                  <a:pt x="2803969" y="412940"/>
                  <a:pt x="2767266" y="412940"/>
                </a:cubicBezTo>
                <a:lnTo>
                  <a:pt x="80733" y="412940"/>
                </a:lnTo>
                <a:cubicBezTo>
                  <a:pt x="44043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62400" y="3334448"/>
            <a:ext cx="2619375" cy="427228"/>
          </a:xfrm>
          <a:custGeom>
            <a:avLst/>
            <a:gdLst>
              <a:gd name="connsiteX0" fmla="*/ 14287 w 2619375"/>
              <a:gd name="connsiteY0" fmla="*/ 80708 h 427228"/>
              <a:gd name="connsiteX1" fmla="*/ 80708 w 2619375"/>
              <a:gd name="connsiteY1" fmla="*/ 14287 h 427228"/>
              <a:gd name="connsiteX2" fmla="*/ 2538666 w 2619375"/>
              <a:gd name="connsiteY2" fmla="*/ 14287 h 427228"/>
              <a:gd name="connsiteX3" fmla="*/ 2605087 w 2619375"/>
              <a:gd name="connsiteY3" fmla="*/ 80708 h 427228"/>
              <a:gd name="connsiteX4" fmla="*/ 2605087 w 2619375"/>
              <a:gd name="connsiteY4" fmla="*/ 346519 h 427228"/>
              <a:gd name="connsiteX5" fmla="*/ 2538666 w 2619375"/>
              <a:gd name="connsiteY5" fmla="*/ 412940 h 427228"/>
              <a:gd name="connsiteX6" fmla="*/ 80708 w 2619375"/>
              <a:gd name="connsiteY6" fmla="*/ 412940 h 427228"/>
              <a:gd name="connsiteX7" fmla="*/ 14287 w 2619375"/>
              <a:gd name="connsiteY7" fmla="*/ 346519 h 427228"/>
              <a:gd name="connsiteX8" fmla="*/ 14287 w 26193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193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538666" y="14287"/>
                </a:lnTo>
                <a:cubicBezTo>
                  <a:pt x="2575369" y="14287"/>
                  <a:pt x="2605087" y="44005"/>
                  <a:pt x="2605087" y="80708"/>
                </a:cubicBezTo>
                <a:lnTo>
                  <a:pt x="2605087" y="346519"/>
                </a:lnTo>
                <a:cubicBezTo>
                  <a:pt x="2605087" y="383222"/>
                  <a:pt x="2575369" y="412940"/>
                  <a:pt x="25386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33400"/>
            <a:ext cx="6032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1955800"/>
            <a:ext cx="7823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MPxManipContainer::newManipulator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manipName,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manipObject,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492500"/>
            <a:ext cx="66294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MPxContext::addManipulator(const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&amp;manipulator)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MPxContext::deleteManipulators()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MPxContext::toolOnSetup()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MPxContext::toolOffCleanup()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2133600"/>
            <a:ext cx="2009775" cy="359155"/>
          </a:xfrm>
          <a:custGeom>
            <a:avLst/>
            <a:gdLst>
              <a:gd name="connsiteX0" fmla="*/ 14287 w 2009775"/>
              <a:gd name="connsiteY0" fmla="*/ 69405 h 359155"/>
              <a:gd name="connsiteX1" fmla="*/ 69380 w 2009775"/>
              <a:gd name="connsiteY1" fmla="*/ 14287 h 359155"/>
              <a:gd name="connsiteX2" fmla="*/ 1940369 w 2009775"/>
              <a:gd name="connsiteY2" fmla="*/ 14287 h 359155"/>
              <a:gd name="connsiteX3" fmla="*/ 1995487 w 2009775"/>
              <a:gd name="connsiteY3" fmla="*/ 69405 h 359155"/>
              <a:gd name="connsiteX4" fmla="*/ 1995487 w 2009775"/>
              <a:gd name="connsiteY4" fmla="*/ 289877 h 359155"/>
              <a:gd name="connsiteX5" fmla="*/ 1940369 w 2009775"/>
              <a:gd name="connsiteY5" fmla="*/ 344868 h 359155"/>
              <a:gd name="connsiteX6" fmla="*/ 69380 w 2009775"/>
              <a:gd name="connsiteY6" fmla="*/ 344868 h 359155"/>
              <a:gd name="connsiteX7" fmla="*/ 14287 w 2009775"/>
              <a:gd name="connsiteY7" fmla="*/ 289877 h 359155"/>
              <a:gd name="connsiteX8" fmla="*/ 14287 w 2009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09775" h="359155">
                <a:moveTo>
                  <a:pt x="14287" y="69405"/>
                </a:moveTo>
                <a:cubicBezTo>
                  <a:pt x="14287" y="39052"/>
                  <a:pt x="38950" y="14287"/>
                  <a:pt x="69380" y="14287"/>
                </a:cubicBezTo>
                <a:lnTo>
                  <a:pt x="1940369" y="14287"/>
                </a:lnTo>
                <a:cubicBezTo>
                  <a:pt x="1970849" y="14287"/>
                  <a:pt x="1995487" y="39052"/>
                  <a:pt x="1995487" y="69405"/>
                </a:cubicBezTo>
                <a:lnTo>
                  <a:pt x="1995487" y="289877"/>
                </a:lnTo>
                <a:cubicBezTo>
                  <a:pt x="1995487" y="320230"/>
                  <a:pt x="1970849" y="344868"/>
                  <a:pt x="19403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877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0571" y="2667000"/>
            <a:ext cx="1707833" cy="359155"/>
          </a:xfrm>
          <a:custGeom>
            <a:avLst/>
            <a:gdLst>
              <a:gd name="connsiteX0" fmla="*/ 14287 w 1552575"/>
              <a:gd name="connsiteY0" fmla="*/ 69405 h 359155"/>
              <a:gd name="connsiteX1" fmla="*/ 69380 w 1552575"/>
              <a:gd name="connsiteY1" fmla="*/ 14287 h 359155"/>
              <a:gd name="connsiteX2" fmla="*/ 1483169 w 1552575"/>
              <a:gd name="connsiteY2" fmla="*/ 14287 h 359155"/>
              <a:gd name="connsiteX3" fmla="*/ 1538287 w 1552575"/>
              <a:gd name="connsiteY3" fmla="*/ 69405 h 359155"/>
              <a:gd name="connsiteX4" fmla="*/ 1538287 w 1552575"/>
              <a:gd name="connsiteY4" fmla="*/ 289750 h 359155"/>
              <a:gd name="connsiteX5" fmla="*/ 1483169 w 1552575"/>
              <a:gd name="connsiteY5" fmla="*/ 344868 h 359155"/>
              <a:gd name="connsiteX6" fmla="*/ 69380 w 1552575"/>
              <a:gd name="connsiteY6" fmla="*/ 344868 h 359155"/>
              <a:gd name="connsiteX7" fmla="*/ 14287 w 1552575"/>
              <a:gd name="connsiteY7" fmla="*/ 289750 h 359155"/>
              <a:gd name="connsiteX8" fmla="*/ 14287 w 1552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52575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1483169" y="14287"/>
                </a:lnTo>
                <a:cubicBezTo>
                  <a:pt x="1513649" y="14287"/>
                  <a:pt x="1538287" y="38925"/>
                  <a:pt x="1538287" y="69405"/>
                </a:cubicBezTo>
                <a:lnTo>
                  <a:pt x="1538287" y="289750"/>
                </a:lnTo>
                <a:cubicBezTo>
                  <a:pt x="1538287" y="320230"/>
                  <a:pt x="1513649" y="344868"/>
                  <a:pt x="14831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73100"/>
            <a:ext cx="76454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  <a:tab pos="55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moveManip.py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(devkit)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OpenMaya.MCallbackId()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updateManipulators(self)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OpenMaya.MModelMessage.addCallback(OpenMaya.MModelMessage.kActiveListModified,</a:t>
            </a:r>
          </a:p>
          <a:p>
            <a:pPr>
              <a:lnSpc>
                <a:spcPts val="16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updateManipulators,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toolOffCleanup(self):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OpenMaya.MModelMessage.removeCallback(id1)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29200" y="3124200"/>
            <a:ext cx="3457575" cy="359155"/>
          </a:xfrm>
          <a:custGeom>
            <a:avLst/>
            <a:gdLst>
              <a:gd name="connsiteX0" fmla="*/ 14287 w 3457575"/>
              <a:gd name="connsiteY0" fmla="*/ 69405 h 359155"/>
              <a:gd name="connsiteX1" fmla="*/ 69405 w 3457575"/>
              <a:gd name="connsiteY1" fmla="*/ 14287 h 359155"/>
              <a:gd name="connsiteX2" fmla="*/ 3388169 w 3457575"/>
              <a:gd name="connsiteY2" fmla="*/ 14287 h 359155"/>
              <a:gd name="connsiteX3" fmla="*/ 3443287 w 3457575"/>
              <a:gd name="connsiteY3" fmla="*/ 69405 h 359155"/>
              <a:gd name="connsiteX4" fmla="*/ 3443287 w 3457575"/>
              <a:gd name="connsiteY4" fmla="*/ 289750 h 359155"/>
              <a:gd name="connsiteX5" fmla="*/ 3388169 w 3457575"/>
              <a:gd name="connsiteY5" fmla="*/ 344868 h 359155"/>
              <a:gd name="connsiteX6" fmla="*/ 69405 w 3457575"/>
              <a:gd name="connsiteY6" fmla="*/ 344868 h 359155"/>
              <a:gd name="connsiteX7" fmla="*/ 14287 w 3457575"/>
              <a:gd name="connsiteY7" fmla="*/ 289750 h 359155"/>
              <a:gd name="connsiteX8" fmla="*/ 14287 w 3457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4575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3388169" y="14287"/>
                </a:lnTo>
                <a:cubicBezTo>
                  <a:pt x="3418649" y="14287"/>
                  <a:pt x="3443287" y="38925"/>
                  <a:pt x="3443287" y="69405"/>
                </a:cubicBezTo>
                <a:lnTo>
                  <a:pt x="3443287" y="289750"/>
                </a:lnTo>
                <a:cubicBezTo>
                  <a:pt x="3443287" y="320230"/>
                  <a:pt x="3418649" y="344868"/>
                  <a:pt x="33881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28912" y="3984245"/>
            <a:ext cx="2390775" cy="359155"/>
          </a:xfrm>
          <a:custGeom>
            <a:avLst/>
            <a:gdLst>
              <a:gd name="connsiteX0" fmla="*/ 14287 w 2390775"/>
              <a:gd name="connsiteY0" fmla="*/ 69405 h 359155"/>
              <a:gd name="connsiteX1" fmla="*/ 69405 w 2390775"/>
              <a:gd name="connsiteY1" fmla="*/ 14287 h 359155"/>
              <a:gd name="connsiteX2" fmla="*/ 2321369 w 2390775"/>
              <a:gd name="connsiteY2" fmla="*/ 14287 h 359155"/>
              <a:gd name="connsiteX3" fmla="*/ 2376487 w 2390775"/>
              <a:gd name="connsiteY3" fmla="*/ 69405 h 359155"/>
              <a:gd name="connsiteX4" fmla="*/ 2376487 w 2390775"/>
              <a:gd name="connsiteY4" fmla="*/ 289750 h 359155"/>
              <a:gd name="connsiteX5" fmla="*/ 2321369 w 2390775"/>
              <a:gd name="connsiteY5" fmla="*/ 344868 h 359155"/>
              <a:gd name="connsiteX6" fmla="*/ 69405 w 2390775"/>
              <a:gd name="connsiteY6" fmla="*/ 344868 h 359155"/>
              <a:gd name="connsiteX7" fmla="*/ 14287 w 2390775"/>
              <a:gd name="connsiteY7" fmla="*/ 289750 h 359155"/>
              <a:gd name="connsiteX8" fmla="*/ 14287 w 2390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321369" y="14287"/>
                </a:lnTo>
                <a:cubicBezTo>
                  <a:pt x="2351849" y="14287"/>
                  <a:pt x="2376487" y="38925"/>
                  <a:pt x="2376487" y="69405"/>
                </a:cubicBezTo>
                <a:lnTo>
                  <a:pt x="2376487" y="289750"/>
                </a:lnTo>
                <a:cubicBezTo>
                  <a:pt x="2376487" y="320230"/>
                  <a:pt x="2351849" y="344868"/>
                  <a:pt x="23213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60400"/>
            <a:ext cx="8077200" cy="426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moveManip.py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(devkit)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updateManipulators(data)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clientData.deleteManipulators()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selected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="moveManip"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OpenMaya.MObject()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manipulator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OpenMayaMPx.MPxManipContainer.newManipulator(manipName,manipObject)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manipulator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None: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clientData.addManipulator(manipObject)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manipulator.connectToDependNode(dependNode)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0772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respond</a:t>
            </a:r>
          </a:p>
          <a:p>
            <a:pPr>
              <a:lnSpc>
                <a:spcPts val="24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intuitive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node’s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swissArmyManip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1150" y="5343525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0"/>
            <a:ext cx="80137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6629400"/>
            <a:ext cx="332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84200"/>
            <a:ext cx="66548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that: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3467100"/>
            <a:ext cx="566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MPxManipulatorNode: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0866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MFnManip3D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FreePointTriadManip: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MFnFreePointTriadManip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MFnRotateManip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ScaleManip: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MFnScaleManip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DirectionManip: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MFnDirectionManip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DistanceManip: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MFnDistanceManip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MFnDiscManip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PointOnCurveManip: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MFnPointOnCurveManip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PointOnSurfaceManip: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MFnPointOnSurfaceManip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CircleSweepManip: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MFnCircleSweepManip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ToggleManip: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MFnToggleManip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MFnStateManip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CurveSegmentManip: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MFnCurveSegmentManip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100" y="2997200"/>
            <a:ext cx="2933700" cy="1955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472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FreePointTriadManip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895600"/>
            <a:ext cx="3073400" cy="2159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2870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RotateManip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162300"/>
            <a:ext cx="2451100" cy="1625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264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ScaleManip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7200" y="3149600"/>
            <a:ext cx="2857500" cy="1651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3378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DirectionManip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9900" y="3238500"/>
            <a:ext cx="2832100" cy="1473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335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DistanceManip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437</Words>
  <Application>Microsoft Office PowerPoint</Application>
  <PresentationFormat>On-screen Show (4:3)</PresentationFormat>
  <Paragraphs>510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Naiqi Weng</cp:lastModifiedBy>
  <cp:revision>5</cp:revision>
  <dcterms:created xsi:type="dcterms:W3CDTF">2006-08-16T00:00:00Z</dcterms:created>
  <dcterms:modified xsi:type="dcterms:W3CDTF">2014-09-30T14:28:51Z</dcterms:modified>
</cp:coreProperties>
</file>