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55"/>
  </p:notesMasterIdLst>
  <p:handoutMasterIdLst>
    <p:handoutMasterId r:id="rId56"/>
  </p:handoutMasterIdLst>
  <p:sldIdLst>
    <p:sldId id="361" r:id="rId3"/>
    <p:sldId id="400" r:id="rId4"/>
    <p:sldId id="40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8" r:id="rId25"/>
    <p:sldId id="473" r:id="rId26"/>
    <p:sldId id="474" r:id="rId27"/>
    <p:sldId id="475" r:id="rId28"/>
    <p:sldId id="394" r:id="rId29"/>
    <p:sldId id="371" r:id="rId30"/>
    <p:sldId id="372" r:id="rId31"/>
    <p:sldId id="373" r:id="rId32"/>
    <p:sldId id="389" r:id="rId33"/>
    <p:sldId id="390" r:id="rId34"/>
    <p:sldId id="406" r:id="rId35"/>
    <p:sldId id="403" r:id="rId36"/>
    <p:sldId id="375" r:id="rId37"/>
    <p:sldId id="476" r:id="rId38"/>
    <p:sldId id="398" r:id="rId39"/>
    <p:sldId id="477" r:id="rId40"/>
    <p:sldId id="374" r:id="rId41"/>
    <p:sldId id="385" r:id="rId42"/>
    <p:sldId id="405" r:id="rId43"/>
    <p:sldId id="397" r:id="rId44"/>
    <p:sldId id="487" r:id="rId45"/>
    <p:sldId id="482" r:id="rId46"/>
    <p:sldId id="399" r:id="rId47"/>
    <p:sldId id="483" r:id="rId48"/>
    <p:sldId id="480" r:id="rId49"/>
    <p:sldId id="369" r:id="rId50"/>
    <p:sldId id="431" r:id="rId51"/>
    <p:sldId id="381" r:id="rId52"/>
    <p:sldId id="485" r:id="rId53"/>
    <p:sldId id="486" r:id="rId5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33FF"/>
    <a:srgbClr val="FF9900"/>
    <a:srgbClr val="FFAA00"/>
    <a:srgbClr val="003264"/>
    <a:srgbClr val="00AADD"/>
    <a:srgbClr val="DDDDDD"/>
    <a:srgbClr val="969696"/>
    <a:srgbClr val="B2B2B2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1" autoAdjust="0"/>
    <p:restoredTop sz="65025" autoAdjust="0"/>
  </p:normalViewPr>
  <p:slideViewPr>
    <p:cSldViewPr snapToObjects="1">
      <p:cViewPr varScale="1">
        <p:scale>
          <a:sx n="47" d="100"/>
          <a:sy n="47" d="100"/>
        </p:scale>
        <p:origin x="-11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9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79C0DF2-A30C-4072-A9BB-0A7143C23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38AF66-B8DE-4C00-B587-5365520A97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D501-69CC-4888-B255-19026B60C08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session is more like tips and tricks you will come across when you try to build plug-ins than just a simple input/output node, and also Caveats you need to pay attention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Multi attribute is the place where it causes a lot of confusion and questions, so we will take a closer look at them.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Multi attributes are useful whenever you need to take in more than one piece of data, or output more than one piece of data. 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Take a volume warp deformer example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cases where multi compound attributes are dirtied, it is the programmer's responsibility to define </a:t>
            </a:r>
            <a:r>
              <a:rPr lang="en-CA" b="1" dirty="0" smtClean="0"/>
              <a:t>ALL</a:t>
            </a:r>
            <a:r>
              <a:rPr lang="en-CA" dirty="0" smtClean="0"/>
              <a:t> affects relationships. </a:t>
            </a:r>
          </a:p>
          <a:p>
            <a:endParaRPr lang="en-CA" dirty="0" smtClean="0"/>
          </a:p>
          <a:p>
            <a:r>
              <a:rPr lang="en-US" dirty="0" smtClean="0"/>
              <a:t>Let’s say I want to implement a node, this node has a array input attribute and a array output attribute, what this node does is </a:t>
            </a:r>
          </a:p>
          <a:p>
            <a:r>
              <a:rPr lang="en-US" dirty="0" smtClean="0"/>
              <a:t>It is just copying the value of every element of the input array onto the element of the output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61C0F80-2F42-4160-ADF3-D0C2F62AEE2D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7F3C68-C55B-4984-A69D-4A600E837BCA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2B5727FC-D935-4431-90EF-B0900C82CB99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CE02EE-9F03-4F24-8745-9649D2126A76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8672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A Closer Look at Dependency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&amp; Data 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Attribute</a:t>
            </a: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b="1" dirty="0" smtClean="0"/>
              <a:t>        Black Box Rule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set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defRPr/>
            </a:pPr>
            <a:endParaRPr lang="en-CA" dirty="0" smtClean="0"/>
          </a:p>
          <a:p>
            <a:pP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r>
              <a:rPr lang="en-US" dirty="0" smtClean="0"/>
              <a:t>      main functionality is to query/set a value on a node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r>
              <a:rPr lang="en-US" dirty="0" smtClean="0"/>
              <a:t>Difference: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An array of simple data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 The data type of each element is defined to be the type specified by the attribute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contains its own value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Each 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Dirty Propagation</a:t>
            </a:r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6050"/>
            <a:ext cx="8458200" cy="4222750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  <a:endParaRPr lang="en-US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~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void* creator();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initialize();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compute(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virtual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endParaRPr lang="en-CA" sz="1400" b="1" kern="12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id;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    static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b="1" kern="1200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CA" sz="1400" b="1" kern="12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sz="1400" b="1" kern="12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10300" y="1279525"/>
            <a:ext cx="990600" cy="1371600"/>
          </a:xfrm>
          <a:prstGeom prst="roundRect">
            <a:avLst/>
          </a:prstGeom>
          <a:solidFill>
            <a:srgbClr val="99CC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800" y="1755776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19800" y="16002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19050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98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19800" y="22098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8500" y="16017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48500" y="1757364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8500" y="1906588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8500" y="2057400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8500" y="2208212"/>
            <a:ext cx="304800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11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12775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endParaRPr 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6050"/>
            <a:ext cx="7224712" cy="3460750"/>
          </a:xfrm>
          <a:ln>
            <a:noFill/>
          </a:ln>
        </p:spPr>
        <p:txBody>
          <a:bodyPr/>
          <a:lstStyle/>
          <a:p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::initialize()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(false);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return MS::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4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4419600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exampleNode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::A( "A" ); // Dynamic attribute "A" 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exampleNode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// Non-dynamic attribute "B"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exampleNode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 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if 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plugBeingDirtied.partialName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 == A )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	{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exampleNode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   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   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  	}  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return( MS::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}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71600" y="3276600"/>
            <a:ext cx="3429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95800"/>
            <a:ext cx="2743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if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else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return MS::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 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::compute(const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if( plug == 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	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float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/>
              <a:t> 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47800" y="2667000"/>
            <a:ext cx="2286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MArrayDataHandle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kUnknownParameter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20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  <a:lumOff val="50000"/>
                </a:schemeClr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r>
              <a:rPr lang="en-US" dirty="0" smtClean="0"/>
              <a:t> Uses dirty system to denote elements that require updating: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endParaRPr lang="en-US" dirty="0" smtClean="0"/>
          </a:p>
          <a:p>
            <a:r>
              <a:rPr lang="en-US" dirty="0" smtClean="0"/>
              <a:t>MEL Commands: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no API access, use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Words>1487</Words>
  <Application>Microsoft Office PowerPoint</Application>
  <PresentationFormat>On-screen Show (4:3)</PresentationFormat>
  <Paragraphs>497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1_blank</vt:lpstr>
      <vt:lpstr>2_blank</vt:lpstr>
      <vt:lpstr>Slide 1</vt:lpstr>
      <vt:lpstr>Agenda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Slide 23</vt:lpstr>
      <vt:lpstr>MPxNode::compute() Tips</vt:lpstr>
      <vt:lpstr>MPxNode::compute()</vt:lpstr>
      <vt:lpstr>Slide 26</vt:lpstr>
      <vt:lpstr>Data Caching</vt:lpstr>
      <vt:lpstr>Data Caching</vt:lpstr>
      <vt:lpstr>Light Data</vt:lpstr>
      <vt:lpstr>Heavy Data</vt:lpstr>
      <vt:lpstr>Message Attribute</vt:lpstr>
      <vt:lpstr>Message Attribute</vt:lpstr>
      <vt:lpstr>Data Access</vt:lpstr>
      <vt:lpstr>Data Access</vt:lpstr>
      <vt:lpstr>Data Access</vt:lpstr>
      <vt:lpstr>Slide 36</vt:lpstr>
      <vt:lpstr>Array Attribute (Multi)</vt:lpstr>
      <vt:lpstr>Array Attribute</vt:lpstr>
      <vt:lpstr>Multi Attribute &amp; DataBlock</vt:lpstr>
      <vt:lpstr>MultiAttribute &amp; DataBlock</vt:lpstr>
      <vt:lpstr>MPxNode structure</vt:lpstr>
      <vt:lpstr>Initialization of Multi Attribute</vt:lpstr>
      <vt:lpstr>MPxNode::setDependentsDirty()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API DG Classes</vt:lpstr>
      <vt:lpstr>Q &amp; A</vt:lpstr>
      <vt:lpstr>Slide 52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1382</cp:revision>
  <cp:lastPrinted>2006-08-09T23:46:43Z</cp:lastPrinted>
  <dcterms:created xsi:type="dcterms:W3CDTF">2005-11-04T16:28:13Z</dcterms:created>
  <dcterms:modified xsi:type="dcterms:W3CDTF">2009-06-14T16:24:52Z</dcterms:modified>
</cp:coreProperties>
</file>